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  <p:sldMasterId id="2147483705" r:id="rId3"/>
    <p:sldMasterId id="2147483717" r:id="rId4"/>
    <p:sldMasterId id="2147483730" r:id="rId5"/>
  </p:sldMasterIdLst>
  <p:notesMasterIdLst>
    <p:notesMasterId r:id="rId14"/>
  </p:notesMasterIdLst>
  <p:handoutMasterIdLst>
    <p:handoutMasterId r:id="rId15"/>
  </p:handoutMasterIdLst>
  <p:sldIdLst>
    <p:sldId id="256" r:id="rId6"/>
    <p:sldId id="380" r:id="rId7"/>
    <p:sldId id="282" r:id="rId8"/>
    <p:sldId id="450" r:id="rId9"/>
    <p:sldId id="451" r:id="rId10"/>
    <p:sldId id="452" r:id="rId11"/>
    <p:sldId id="405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7BBF"/>
    <a:srgbClr val="027BC4"/>
    <a:srgbClr val="8D8D8F"/>
    <a:srgbClr val="FFC50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00" autoAdjust="0"/>
    <p:restoredTop sz="81798" autoAdjust="0"/>
  </p:normalViewPr>
  <p:slideViewPr>
    <p:cSldViewPr snapToGrid="0">
      <p:cViewPr varScale="1">
        <p:scale>
          <a:sx n="77" d="100"/>
          <a:sy n="77" d="100"/>
        </p:scale>
        <p:origin x="9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309" y="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487010-D720-499B-B888-E7532F3101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F6349-BF6C-4597-94B9-1F6ABC4E7A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DB706-2CE5-43B1-B609-6BE5C9A01012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36B741-7FE9-43DF-B6DD-5EF01795FE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0A0643-4C6E-4647-8B87-B8CE150086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35A86-B977-483A-832E-0B0CAAA2A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6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F4384-B433-434D-9806-312D944F5606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B9F66-90F4-4FC2-A5C0-91C554688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85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9F66-90F4-4FC2-A5C0-91C5546887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0B9F66-90F4-4FC2-A5C0-91C5546887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6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9F66-90F4-4FC2-A5C0-91C554688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0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B9F66-90F4-4FC2-A5C0-91C5546887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6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639-E65D-47EF-87A1-9EA60893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AB0EC-739C-4440-8AF1-D348CD7C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B63D-0E2E-490A-9A51-0319A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BFF-3BD4-41FF-BA53-799CC5B99932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B9E3-92E4-49AE-86C6-5CDA2CF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B4DA-92DD-4AAD-A89C-1C3726B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70DB-F155-4BD0-AB34-5C4201B8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8E58-830B-4700-AE25-35B0E1FA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3B30-29CB-4C2E-AD14-7F8CE954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A17-4548-4D98-84FF-FD58C1327A9C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DFE9-37D2-48DC-8619-74B123CD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0F0E-5CDF-4ED7-A373-8D672CC6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953D-822E-4F19-9233-0DDD224C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9128-0995-42C1-956A-86DF8FBC6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6ED70-EB05-493A-AECB-45A49EA8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60733-41EE-4FFD-B31A-DDF9C82D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8A1-08E8-46F6-9D9B-1A5A71E5B843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DF609-C891-4235-B185-7080E174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014C0-52A4-40E0-9C60-EE708573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9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DF5C-BD24-475E-B643-A8C7EA71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9BEF1-B979-406B-A1E4-913787FCA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9698-8E0A-4450-A2C7-3288AF33E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98EA6-C6A4-4A53-B74C-F5719CD7D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DAA0A-8ED0-4AFB-B8D5-D4FAD7414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35351-3F2F-4BEA-8CAF-07F96FE9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7249-EE76-48D4-BC8E-5A15C4153D0E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6663F-AA66-4106-AB4E-5DC57560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CEDAF-94A7-4995-A369-F27AA8E5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085-8EF5-4A6C-8A9E-83E7B93D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FD88E-AECB-42DE-95E4-7576F3D7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364C-999C-4B0F-82FA-080CB5EFFF8D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E3CF1-FE23-4F4D-9821-57F43D4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311EA-1F9D-4EFC-8AF5-A257C50F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1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501A0-F07A-4BAE-8AD6-CCC822B9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53E-0A2F-4969-98A9-F67B5328D9EE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F4F05-455A-40B0-9CC4-B23603C8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75956-566B-4EEC-B732-85724CFD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7BAA-3B20-4501-9C79-ED60BBFC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92D2-E50B-49F7-8931-C89152A6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76622-CFD8-43E5-81B6-D7FC6E9E3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3E9E8-86D9-4BB0-8480-7317B0E4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4100-0012-4450-A573-B71E4CD6B47A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1B275-3B34-4D79-AEF3-E718C610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7CBF7-2D99-47D1-9E18-11E11BA0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9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B2D2-C0D6-4E7F-9C73-7087F324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42977-04DB-4C91-B67C-77B3BF12B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546DB-07AE-4AAB-B674-67A9ECCAF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BD453-F1FD-4547-B393-350DD36B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0368-3D01-4891-B561-9684FC6CA85D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277DF-B3E7-4636-B00C-8325CF9F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DA41-5CED-4DC9-86AF-499FC4F6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326D-C635-44BA-9F0C-AA5E7B37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279B3-F7E1-4210-B004-DC4B1B56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3019-256D-4E43-B082-135AE91F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C768-9ADB-47BB-AE92-E28DE5D8500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439C-9CE8-4F87-A270-BB019076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E1A3-CC22-4B72-9ECB-89AA47D4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A5E81-D35A-46A4-A5D0-18A0ED9F0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25C72-7B38-4CB7-AB9E-229EBF3B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80B5-7EC6-41F8-8F6F-15916F44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2564-CD9E-45B2-8215-3B743A03C293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8D1D-B584-417D-BC3A-5EFC454A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15F1-950E-4BC6-8A77-11C22284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B243-109F-41AE-B1AE-1B2176FF9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C4B00-E353-405F-AE55-101F55568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7EFB0-1F90-49B5-87F0-E0EF56BA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362-A352-43D1-9264-7405C80C16B1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F823-C056-4DA7-BDB7-1C8F411E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C10E0-AEF9-4AE2-BACC-C7F535F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9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639-E65D-47EF-87A1-9EA60893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AB0EC-739C-4440-8AF1-D348CD7C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B63D-0E2E-490A-9A51-0319A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BFF-3BD4-41FF-BA53-799CC5B99932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B9E3-92E4-49AE-86C6-5CDA2CF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B4DA-92DD-4AAD-A89C-1C3726B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4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A67C-2232-461F-88E0-D9C63AB0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7BB5-DE24-4D3A-966A-18770987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4F33D-4552-4F3C-B4DF-39C6C77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91-9C04-4D93-A06B-FDCBE39F5BA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726D3-2DE7-40FB-92D9-F1DC716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0F96A-D9C5-490F-A375-FC7D2812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6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3359-CEF0-4E3A-B30E-784911E4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AF84-4BAA-4EC5-A4C5-E01FA8FB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E7C16-3983-4422-97F4-DE434873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3EE3-9066-4DBE-B537-DE9AF232AE03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DB3E-51C8-430A-B154-C845320A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866D-F8BF-4165-BCE2-8B20E3FD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2787-1B45-4203-BC52-8A1EDA79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9E57-1C1E-4902-8DB2-AF0DA7DC9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AC2D2-AF91-4414-8C18-62F6E1673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CC0B6-749C-4B4E-AD55-1DB92FE8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3572-D8D0-4B51-8FEE-F1605F8B3869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7C3D0-3D29-4C0A-BFAD-2AA0E2A8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000B-340C-4B6F-9B29-F6210891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93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CFA7-E80F-4243-9EC5-81913C2E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549B-5204-4CF0-9B53-F152A771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54EA6-F316-4F79-B1F4-6819B07F4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56217-A8F7-4269-A120-D6DA2B678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2898F-FA9A-4EFA-8C79-53EBDEAFB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0A06F-4684-4E86-BCC6-65EC5FEF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7A9-A075-46AA-8FAA-8D77A17247C1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E4BC7-3E00-42D1-A879-87AAAE97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B19FE-DB80-47F4-80BF-17A23F37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6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469E-2B17-4772-8B7E-5C0C3146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C36B8-955A-43B9-B70D-BA502B0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FCFE-806B-4259-825C-54B72A3A7B8A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7519D-8C2D-4C3C-8D6D-D01CFD39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E4F66-1B9A-4042-8DD5-7ED8C9EE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68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CBFDB-73A5-4D9C-9AAD-EA72230D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00E9-19C8-4D96-946B-5F32B4EA0B8E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ECE79-8DE6-47A0-AC66-ACE0A874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5BF8-44AE-492E-B8CE-C5BCAE56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77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303F-2524-4010-A505-1FD66D72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0D59-0E6B-4BAB-B9A0-4CDF293E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3C256-65A3-44CD-B3A6-25CCA4436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A52CA-0425-467A-9E43-F29E9263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C7A6-EF5B-4C4A-8BBE-57CDA95BD9AE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18CC1-F2E8-4629-A21B-D3C2840D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1DE6C-EE11-4759-8138-717968E7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51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85BB-9FA4-4AB5-B733-3B2EC961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E54EE-1A32-4F69-9753-787F1D7C0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BB09B-EAFB-4B9C-9A05-EFE257033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9529F-7B3F-4407-BE8E-E22C97D6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9FA0-7BD5-499D-931E-24359FBE070C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3B3F9-25FB-4F37-88BD-EC5F39B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D1A65-5C68-4DCD-A100-5FE93E8D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311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3775-2DDC-4CD6-A1F6-A935B71D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3F228-FFF2-4C1C-A231-FDB75B070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262F5-B500-460A-A66F-BB723C7F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FF33-EBF7-414A-9595-427A234ED2A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2F460-8F3F-4334-8E68-99F4342B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B686-AE04-4209-B5B2-C5F72167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701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6F924-84F0-4D6E-AF5D-4F32EAED6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F9B7-F687-453D-ADCF-9B2CA6F9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18F4-9CC3-431E-A6D2-7D0EA0A6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E9-90DA-424C-8B13-0356C25B8B3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8473A-651D-46FC-AE59-7EA95C4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86D7-4E42-4AAD-9645-D0DDAC0F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0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B243-109F-41AE-B1AE-1B2176FF9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3C4B00-E353-405F-AE55-101F55568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7EFB0-1F90-49B5-87F0-E0EF56BA0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362-A352-43D1-9264-7405C80C16B1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F823-C056-4DA7-BDB7-1C8F411E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C10E0-AEF9-4AE2-BACC-C7F535F6B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247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4A67C-2232-461F-88E0-D9C63AB0C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47BB5-DE24-4D3A-966A-18770987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4F33D-4552-4F3C-B4DF-39C6C77E6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C091-9C04-4D93-A06B-FDCBE39F5BA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726D3-2DE7-40FB-92D9-F1DC7167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0F96A-D9C5-490F-A375-FC7D2812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02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43359-CEF0-4E3A-B30E-784911E45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0AF84-4BAA-4EC5-A4C5-E01FA8FB7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E7C16-3983-4422-97F4-DE434873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3EE3-9066-4DBE-B537-DE9AF232AE03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DB3E-51C8-430A-B154-C845320A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D866D-F8BF-4165-BCE2-8B20E3FD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66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2787-1B45-4203-BC52-8A1EDA793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9E57-1C1E-4902-8DB2-AF0DA7DC9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AC2D2-AF91-4414-8C18-62F6E1673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CC0B6-749C-4B4E-AD55-1DB92FE88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63572-D8D0-4B51-8FEE-F1605F8B3869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7C3D0-3D29-4C0A-BFAD-2AA0E2A89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F000B-340C-4B6F-9B29-F6210891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9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CFA7-E80F-4243-9EC5-81913C2E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2549B-5204-4CF0-9B53-F152A7714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54EA6-F316-4F79-B1F4-6819B07F4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56217-A8F7-4269-A120-D6DA2B6782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22898F-FA9A-4EFA-8C79-53EBDEAFB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0A06F-4684-4E86-BCC6-65EC5FEF2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C7A9-A075-46AA-8FAA-8D77A17247C1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E4BC7-3E00-42D1-A879-87AAAE97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4B19FE-DB80-47F4-80BF-17A23F37A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9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D469E-2B17-4772-8B7E-5C0C31468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C36B8-955A-43B9-B70D-BA502B0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7FCFE-806B-4259-825C-54B72A3A7B8A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7519D-8C2D-4C3C-8D6D-D01CFD39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E4F66-1B9A-4042-8DD5-7ED8C9EE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93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FCBFDB-73A5-4D9C-9AAD-EA72230D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00E9-19C8-4D96-946B-5F32B4EA0B8E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ECE79-8DE6-47A0-AC66-ACE0A8742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55BF8-44AE-492E-B8CE-C5BCAE56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55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303F-2524-4010-A505-1FD66D72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0D59-0E6B-4BAB-B9A0-4CDF293E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E3C256-65A3-44CD-B3A6-25CCA4436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A52CA-0425-467A-9E43-F29E9263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C7A6-EF5B-4C4A-8BBE-57CDA95BD9AE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18CC1-F2E8-4629-A21B-D3C2840D4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1DE6C-EE11-4759-8138-717968E7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66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85BB-9FA4-4AB5-B733-3B2EC961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4E54EE-1A32-4F69-9753-787F1D7C0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BB09B-EAFB-4B9C-9A05-EFE257033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9529F-7B3F-4407-BE8E-E22C97D68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D9FA0-7BD5-499D-931E-24359FBE070C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3B3F9-25FB-4F37-88BD-EC5F39B4B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D1A65-5C68-4DCD-A100-5FE93E8D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350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93775-2DDC-4CD6-A1F6-A935B71D7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23F228-FFF2-4C1C-A231-FDB75B070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262F5-B500-460A-A66F-BB723C7F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CFF33-EBF7-414A-9595-427A234ED2A4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2F460-8F3F-4334-8E68-99F4342B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AB686-AE04-4209-B5B2-C5F72167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3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6ED352-A15C-4C96-9DE3-E14D49676B0D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6F924-84F0-4D6E-AF5D-4F32EAED6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F9B7-F687-453D-ADCF-9B2CA6F9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518F4-9CC3-431E-A6D2-7D0EA0A6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069E9-90DA-424C-8B13-0356C25B8B3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8473A-651D-46FC-AE59-7EA95C40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186D7-4E42-4AAD-9645-D0DDAC0F8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6A11C-B609-4ABC-9D86-1150EC714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527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639-E65D-47EF-87A1-9EA60893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AB0EC-739C-4440-8AF1-D348CD7C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B63D-0E2E-490A-9A51-0319A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BFF-3BD4-41FF-BA53-799CC5B99932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B9E3-92E4-49AE-86C6-5CDA2CF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B4DA-92DD-4AAD-A89C-1C3726B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596C66-061F-433D-948F-6961287950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63020" y="6311903"/>
            <a:ext cx="597460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19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503A794-3496-4CE5-9DAD-68B593E32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56" y="6315075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671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70DB-F155-4BD0-AB34-5C4201B8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8E58-830B-4700-AE25-35B0E1FA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3B30-29CB-4C2E-AD14-7F8CE954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A17-4548-4D98-84FF-FD58C1327A9C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DFE9-37D2-48DC-8619-74B123CD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0F0E-5CDF-4ED7-A373-8D672CC6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5D5FD-F855-468A-B99D-4EFF215A1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373" y="6319774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46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953D-822E-4F19-9233-0DDD224C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9128-0995-42C1-956A-86DF8FBC6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6ED70-EB05-493A-AECB-45A49EA8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60733-41EE-4FFD-B31A-DDF9C82D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8A1-08E8-46F6-9D9B-1A5A71E5B843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DF609-C891-4235-B185-7080E174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014C0-52A4-40E0-9C60-EE708573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D3121-FAF3-46F4-A6A1-D690BE833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84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DF5C-BD24-475E-B643-A8C7EA71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9BEF1-B979-406B-A1E4-913787FCA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9698-8E0A-4450-A2C7-3288AF33E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98EA6-C6A4-4A53-B74C-F5719CD7D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DAA0A-8ED0-4AFB-B8D5-D4FAD7414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35351-3F2F-4BEA-8CAF-07F96FE9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7249-EE76-48D4-BC8E-5A15C4153D0E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6663F-AA66-4106-AB4E-5DC57560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CEDAF-94A7-4995-A369-F27AA8E5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0FF43B-5AF7-4B9D-AEFE-121A762DDF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20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085-8EF5-4A6C-8A9E-83E7B93D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FD88E-AECB-42DE-95E4-7576F3D7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364C-999C-4B0F-82FA-080CB5EFFF8D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E3CF1-FE23-4F4D-9821-57F43D4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311EA-1F9D-4EFC-8AF5-A257C50F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B195C6-512C-43B6-B0E7-904907D4E8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79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501A0-F07A-4BAE-8AD6-CCC822B9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53E-0A2F-4969-98A9-F67B5328D9EE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F4F05-455A-40B0-9CC4-B23603C8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75956-566B-4EEC-B732-85724CFD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4B2E6F-7F16-4048-8DF7-8ADE05A2AD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56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7BAA-3B20-4501-9C79-ED60BBFC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92D2-E50B-49F7-8931-C89152A6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76622-CFD8-43E5-81B6-D7FC6E9E3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3E9E8-86D9-4BB0-8480-7317B0E4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4100-0012-4450-A573-B71E4CD6B47A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1B275-3B34-4D79-AEF3-E718C610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7CBF7-2D99-47D1-9E18-11E11BA0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8163B9-2D3F-4037-A423-7956ADDEA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5E6097-39DF-468D-9563-73583032F64A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B2D2-C0D6-4E7F-9C73-7087F324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42977-04DB-4C91-B67C-77B3BF12B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546DB-07AE-4AAB-B674-67A9ECCAF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BD453-F1FD-4547-B393-350DD36B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0368-3D01-4891-B561-9684FC6CA85D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277DF-B3E7-4636-B00C-8325CF9F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DA41-5CED-4DC9-86AF-499FC4F6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0D2671-1297-4C81-BE5C-3032645A6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063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326D-C635-44BA-9F0C-AA5E7B37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279B3-F7E1-4210-B004-DC4B1B56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3019-256D-4E43-B082-135AE91F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C768-9ADB-47BB-AE92-E28DE5D8500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439C-9CE8-4F87-A270-BB019076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E1A3-CC22-4B72-9ECB-89AA47D4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95E2F7-1484-4D70-ADA3-E11A1AB7E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1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A5E81-D35A-46A4-A5D0-18A0ED9F0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25C72-7B38-4CB7-AB9E-229EBF3B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80B5-7EC6-41F8-8F6F-15916F44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2564-CD9E-45B2-8215-3B743A03C293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8D1D-B584-417D-BC3A-5EFC454A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15F1-950E-4BC6-8A77-11C22284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6BECE7-D1AB-45C7-87C3-121D5FC965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8" y="6310630"/>
            <a:ext cx="595664" cy="34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030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639-E65D-47EF-87A1-9EA60893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AB0EC-739C-4440-8AF1-D348CD7C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B63D-0E2E-490A-9A51-0319A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BFF-3BD4-41FF-BA53-799CC5B99932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B9E3-92E4-49AE-86C6-5CDA2CF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B4DA-92DD-4AAD-A89C-1C3726B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62639-E65D-47EF-87A1-9EA608938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AB0EC-739C-4440-8AF1-D348CD7CF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B63D-0E2E-490A-9A51-0319A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BFF-3BD4-41FF-BA53-799CC5B99932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B9E3-92E4-49AE-86C6-5CDA2CF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B4DA-92DD-4AAD-A89C-1C3726B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6ED352-A15C-4C96-9DE3-E14D49676B0D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5E6097-39DF-468D-9563-73583032F64A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4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5E6097-39DF-468D-9563-73583032F64A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5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6ED352-A15C-4C96-9DE3-E14D49676B0D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E5E6097-39DF-468D-9563-73583032F64A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5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B63D-0E2E-490A-9A51-0319A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BFF-3BD4-41FF-BA53-799CC5B99932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B9E3-92E4-49AE-86C6-5CDA2CF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B4DA-92DD-4AAD-A89C-1C3726B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70DB-F155-4BD0-AB34-5C4201B8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58E58-830B-4700-AE25-35B0E1FA5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73B30-29CB-4C2E-AD14-7F8CE954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A17-4548-4D98-84FF-FD58C1327A9C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ADFE9-37D2-48DC-8619-74B123CD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90F0E-5CDF-4ED7-A373-8D672CC62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953D-822E-4F19-9233-0DDD224C8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29128-0995-42C1-956A-86DF8FBC61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B6ED70-EB05-493A-AECB-45A49EA8F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60733-41EE-4FFD-B31A-DDF9C82D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38A1-08E8-46F6-9D9B-1A5A71E5B843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DF609-C891-4235-B185-7080E174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D014C0-52A4-40E0-9C60-EE708573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DF5C-BD24-475E-B643-A8C7EA718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9BEF1-B979-406B-A1E4-913787FCA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C9698-8E0A-4450-A2C7-3288AF33E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98EA6-C6A4-4A53-B74C-F5719CD7D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DAA0A-8ED0-4AFB-B8D5-D4FAD7414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735351-3F2F-4BEA-8CAF-07F96FE99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7249-EE76-48D4-BC8E-5A15C4153D0E}" type="datetime1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6663F-AA66-4106-AB4E-5DC57560C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1CEDAF-94A7-4995-A369-F27AA8E5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9A085-8EF5-4A6C-8A9E-83E7B93D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4FD88E-AECB-42DE-95E4-7576F3D74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364C-999C-4B0F-82FA-080CB5EFFF8D}" type="datetime1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BE3CF1-FE23-4F4D-9821-57F43D46F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311EA-1F9D-4EFC-8AF5-A257C50F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501A0-F07A-4BAE-8AD6-CCC822B9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A53E-0A2F-4969-98A9-F67B5328D9EE}" type="datetime1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9F4F05-455A-40B0-9CC4-B23603C8E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75956-566B-4EEC-B732-85724CFD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37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7BAA-3B20-4501-9C79-ED60BBFC1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A92D2-E50B-49F7-8931-C89152A69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76622-CFD8-43E5-81B6-D7FC6E9E3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3E9E8-86D9-4BB0-8480-7317B0E4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A4100-0012-4450-A573-B71E4CD6B47A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1B275-3B34-4D79-AEF3-E718C610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57CBF7-2D99-47D1-9E18-11E11BA0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2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6B2D2-C0D6-4E7F-9C73-7087F324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42977-04DB-4C91-B67C-77B3BF12BA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546DB-07AE-4AAB-B674-67A9ECCAF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BD453-F1FD-4547-B393-350DD36B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00368-3D01-4891-B561-9684FC6CA85D}" type="datetime1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277DF-B3E7-4636-B00C-8325CF9F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DA41-5CED-4DC9-86AF-499FC4F6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326D-C635-44BA-9F0C-AA5E7B37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9279B3-F7E1-4210-B004-DC4B1B56D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D3019-256D-4E43-B082-135AE91F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2C768-9ADB-47BB-AE92-E28DE5D85008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2439C-9CE8-4F87-A270-BB0190765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8E1A3-CC22-4B72-9ECB-89AA47D40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76ED352-A15C-4C96-9DE3-E14D49676B0D}"/>
              </a:ext>
            </a:extLst>
          </p:cNvPr>
          <p:cNvSpPr/>
          <p:nvPr userDrawn="1"/>
        </p:nvSpPr>
        <p:spPr>
          <a:xfrm>
            <a:off x="811530" y="1192530"/>
            <a:ext cx="2919730" cy="148590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5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A5E81-D35A-46A4-A5D0-18A0ED9F0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925C72-7B38-4CB7-AB9E-229EBF3BA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80B5-7EC6-41F8-8F6F-15916F44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A2564-CD9E-45B2-8215-3B743A03C293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F8D1D-B584-417D-BC3A-5EFC454A4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C15F1-950E-4BC6-8A77-11C22284C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9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6A4B-880C-4718-87C2-972CDA19E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B0711-884F-40F2-B3BD-969C51DB0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40435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600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1400"/>
              </a:spcBef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41033-82F5-4FDF-B139-9075373A5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6F55-6659-439B-A2AF-42A2A1C16A5A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B248A-E5BB-4A9C-82A1-CEFAC1E9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439A-2847-49B2-B429-7D36ACD6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E1E849-4405-4224-B41C-2FA118EC6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9931-1EBC-4BB3-9E85-45F7B9B33521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1B63D-0E2E-490A-9A51-0319A248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BFF-3BD4-41FF-BA53-799CC5B99932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3B9E3-92E4-49AE-86C6-5CDA2CF9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B4DA-92DD-4AAD-A89C-1C3726BE9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1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3C3A6-DEAA-4872-9A7F-224C8A34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6" y="590550"/>
            <a:ext cx="8505207" cy="6630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B53DF-A72F-4767-86B1-AB46B90F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8379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6062-534F-470D-AB7F-98FDF10E1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2504-5A29-4B93-9F2D-AA7B2F2C2B69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C60BD-5699-4C02-AF3D-854135245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8930B-78BB-4A96-8090-22247480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775" y="6275327"/>
            <a:ext cx="42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8DAD6-48EC-4616-B967-FB23AA88B60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416358-13DE-4518-AB52-8E8711FC9B87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5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60" r:id="rId5"/>
    <p:sldLayoutId id="2147483666" r:id="rId6"/>
    <p:sldLayoutId id="2147483665" r:id="rId7"/>
    <p:sldLayoutId id="2147483663" r:id="rId8"/>
    <p:sldLayoutId id="2147483664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A928D-C7C7-48A7-AC28-041092A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695552"/>
            <a:ext cx="10515600" cy="5671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0AC4-58FF-4513-864B-51EEBB87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572" y="18111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9A01-BC42-4C75-85EC-54691EEA5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A22C-A8A7-4707-851E-D4D30BF44DB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9197-0A81-49EA-861F-3DD712BEB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95F0-3C04-4D1D-AA51-8A107FC34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730" y="6273538"/>
            <a:ext cx="483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A11C-B609-4ABC-9D86-1150EC7145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020E3-3352-46BD-A49B-8FC5D4D566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79" y="6338887"/>
            <a:ext cx="571639" cy="2344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BC74E5-3421-4298-9D44-60D47A5BB089}"/>
              </a:ext>
            </a:extLst>
          </p:cNvPr>
          <p:cNvCxnSpPr/>
          <p:nvPr userDrawn="1"/>
        </p:nvCxnSpPr>
        <p:spPr>
          <a:xfrm>
            <a:off x="11555730" y="6328465"/>
            <a:ext cx="0" cy="255270"/>
          </a:xfrm>
          <a:prstGeom prst="line">
            <a:avLst/>
          </a:prstGeom>
          <a:ln w="12700">
            <a:solidFill>
              <a:srgbClr val="747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35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6A928D-C7C7-48A7-AC28-041092AB2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695552"/>
            <a:ext cx="10515600" cy="5671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80AC4-58FF-4513-864B-51EEBB879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572" y="181111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19A01-BC42-4C75-85EC-54691EEA5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A22C-A8A7-4707-851E-D4D30BF44DB7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9197-0A81-49EA-861F-3DD712BEB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95F0-3C04-4D1D-AA51-8A107FC34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5730" y="6273538"/>
            <a:ext cx="4838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A11C-B609-4ABC-9D86-1150EC71459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020E3-3352-46BD-A49B-8FC5D4D5660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979" y="6338887"/>
            <a:ext cx="571639" cy="23442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BC74E5-3421-4298-9D44-60D47A5BB089}"/>
              </a:ext>
            </a:extLst>
          </p:cNvPr>
          <p:cNvCxnSpPr/>
          <p:nvPr userDrawn="1"/>
        </p:nvCxnSpPr>
        <p:spPr>
          <a:xfrm>
            <a:off x="11555730" y="6328465"/>
            <a:ext cx="0" cy="255270"/>
          </a:xfrm>
          <a:prstGeom prst="line">
            <a:avLst/>
          </a:prstGeom>
          <a:ln w="12700">
            <a:solidFill>
              <a:srgbClr val="747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3C3A6-DEAA-4872-9A7F-224C8A34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6" y="590550"/>
            <a:ext cx="8505207" cy="6630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B53DF-A72F-4767-86B1-AB46B90F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8379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6062-534F-470D-AB7F-98FDF10E1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2504-5A29-4B93-9F2D-AA7B2F2C2B69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C60BD-5699-4C02-AF3D-854135245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8930B-78BB-4A96-8090-22247480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775" y="6275327"/>
            <a:ext cx="42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8DAD6-48EC-4616-B967-FB23AA88B60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416358-13DE-4518-AB52-8E8711FC9B87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5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3C3A6-DEAA-4872-9A7F-224C8A349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6" y="590550"/>
            <a:ext cx="8505207" cy="6630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B53DF-A72F-4767-86B1-AB46B90F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38379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26062-534F-470D-AB7F-98FDF10E1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B2504-5A29-4B93-9F2D-AA7B2F2C2B69}" type="datetime1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C60BD-5699-4C02-AF3D-854135245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8930B-78BB-4A96-8090-222474806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4775" y="6275327"/>
            <a:ext cx="4238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683A34CC-FFCF-4458-8E2F-844350662AC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8DAD6-48EC-4616-B967-FB23AA88B60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838" y="6343333"/>
            <a:ext cx="559836" cy="22911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416358-13DE-4518-AB52-8E8711FC9B87}"/>
              </a:ext>
            </a:extLst>
          </p:cNvPr>
          <p:cNvCxnSpPr>
            <a:cxnSpLocks/>
          </p:cNvCxnSpPr>
          <p:nvPr userDrawn="1"/>
        </p:nvCxnSpPr>
        <p:spPr>
          <a:xfrm>
            <a:off x="11554776" y="6315075"/>
            <a:ext cx="0" cy="25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115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18" Type="http://schemas.openxmlformats.org/officeDocument/2006/relationships/image" Target="../media/image51.wmf"/><Relationship Id="rId26" Type="http://schemas.openxmlformats.org/officeDocument/2006/relationships/image" Target="../media/image59.wmf"/><Relationship Id="rId39" Type="http://schemas.openxmlformats.org/officeDocument/2006/relationships/image" Target="../media/image72.emf"/><Relationship Id="rId3" Type="http://schemas.openxmlformats.org/officeDocument/2006/relationships/image" Target="../media/image36.wmf"/><Relationship Id="rId21" Type="http://schemas.openxmlformats.org/officeDocument/2006/relationships/image" Target="../media/image54.wmf"/><Relationship Id="rId34" Type="http://schemas.openxmlformats.org/officeDocument/2006/relationships/image" Target="../media/image67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17" Type="http://schemas.openxmlformats.org/officeDocument/2006/relationships/image" Target="../media/image50.wmf"/><Relationship Id="rId25" Type="http://schemas.openxmlformats.org/officeDocument/2006/relationships/image" Target="../media/image58.wmf"/><Relationship Id="rId33" Type="http://schemas.openxmlformats.org/officeDocument/2006/relationships/image" Target="../media/image66.wmf"/><Relationship Id="rId38" Type="http://schemas.openxmlformats.org/officeDocument/2006/relationships/image" Target="../media/image71.wmf"/><Relationship Id="rId2" Type="http://schemas.openxmlformats.org/officeDocument/2006/relationships/image" Target="../media/image35.wmf"/><Relationship Id="rId16" Type="http://schemas.openxmlformats.org/officeDocument/2006/relationships/image" Target="../media/image49.wmf"/><Relationship Id="rId20" Type="http://schemas.openxmlformats.org/officeDocument/2006/relationships/image" Target="../media/image53.wmf"/><Relationship Id="rId29" Type="http://schemas.openxmlformats.org/officeDocument/2006/relationships/image" Target="../media/image62.wmf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24" Type="http://schemas.openxmlformats.org/officeDocument/2006/relationships/image" Target="../media/image57.wmf"/><Relationship Id="rId32" Type="http://schemas.openxmlformats.org/officeDocument/2006/relationships/image" Target="../media/image65.wmf"/><Relationship Id="rId37" Type="http://schemas.openxmlformats.org/officeDocument/2006/relationships/image" Target="../media/image70.wmf"/><Relationship Id="rId40" Type="http://schemas.openxmlformats.org/officeDocument/2006/relationships/image" Target="../media/image73.wmf"/><Relationship Id="rId5" Type="http://schemas.openxmlformats.org/officeDocument/2006/relationships/image" Target="../media/image38.wmf"/><Relationship Id="rId15" Type="http://schemas.openxmlformats.org/officeDocument/2006/relationships/image" Target="../media/image48.wmf"/><Relationship Id="rId23" Type="http://schemas.openxmlformats.org/officeDocument/2006/relationships/image" Target="../media/image56.wmf"/><Relationship Id="rId28" Type="http://schemas.openxmlformats.org/officeDocument/2006/relationships/image" Target="../media/image61.wmf"/><Relationship Id="rId36" Type="http://schemas.openxmlformats.org/officeDocument/2006/relationships/image" Target="../media/image69.emf"/><Relationship Id="rId10" Type="http://schemas.openxmlformats.org/officeDocument/2006/relationships/image" Target="../media/image43.wmf"/><Relationship Id="rId19" Type="http://schemas.openxmlformats.org/officeDocument/2006/relationships/image" Target="../media/image52.wmf"/><Relationship Id="rId31" Type="http://schemas.openxmlformats.org/officeDocument/2006/relationships/image" Target="../media/image64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Relationship Id="rId22" Type="http://schemas.openxmlformats.org/officeDocument/2006/relationships/image" Target="../media/image55.wmf"/><Relationship Id="rId27" Type="http://schemas.openxmlformats.org/officeDocument/2006/relationships/image" Target="../media/image60.wmf"/><Relationship Id="rId30" Type="http://schemas.openxmlformats.org/officeDocument/2006/relationships/image" Target="../media/image63.wmf"/><Relationship Id="rId35" Type="http://schemas.openxmlformats.org/officeDocument/2006/relationships/image" Target="../media/image6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mos@way2vat.com" TargetMode="External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way2va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0BF14503-D33D-4D9C-8407-AB838E6CDC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2" y="1271017"/>
            <a:ext cx="12165975" cy="568838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D71216-A3D9-4720-838E-62A745378378}"/>
              </a:ext>
            </a:extLst>
          </p:cNvPr>
          <p:cNvSpPr/>
          <p:nvPr/>
        </p:nvSpPr>
        <p:spPr>
          <a:xfrm>
            <a:off x="5818498" y="1730671"/>
            <a:ext cx="4434118" cy="402336"/>
          </a:xfrm>
          <a:prstGeom prst="rect">
            <a:avLst/>
          </a:prstGeom>
          <a:solidFill>
            <a:srgbClr val="FFC50C"/>
          </a:solidFill>
        </p:spPr>
        <p:txBody>
          <a:bodyPr lIns="228600" anchor="ctr" anchorCtr="0">
            <a:noAutofit/>
          </a:bodyPr>
          <a:lstStyle/>
          <a:p>
            <a:r>
              <a:rPr lang="en-US" sz="2400" dirty="0"/>
              <a:t>WAY2VAT: ONE CLICK TO CLAIM</a:t>
            </a:r>
            <a:endParaRPr lang="en-US" sz="2400" dirty="0">
              <a:solidFill>
                <a:srgbClr val="1A1A1A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4A4865-3185-4A0C-820E-CD577B1C18E8}"/>
              </a:ext>
            </a:extLst>
          </p:cNvPr>
          <p:cNvSpPr/>
          <p:nvPr/>
        </p:nvSpPr>
        <p:spPr>
          <a:xfrm>
            <a:off x="5834379" y="2193290"/>
            <a:ext cx="4432479" cy="401320"/>
          </a:xfrm>
          <a:prstGeom prst="rect">
            <a:avLst/>
          </a:prstGeom>
          <a:solidFill>
            <a:srgbClr val="FFC50C"/>
          </a:solidFill>
        </p:spPr>
        <p:txBody>
          <a:bodyPr lIns="228600" anchor="ctr" anchorCtr="0">
            <a:noAutofit/>
          </a:bodyPr>
          <a:lstStyle/>
          <a:p>
            <a:r>
              <a:rPr lang="en-US" sz="2400" dirty="0"/>
              <a:t>VAT RECLAIM &amp; EMS SOLUTION</a:t>
            </a:r>
            <a:endParaRPr lang="en-US" sz="2400" dirty="0">
              <a:solidFill>
                <a:srgbClr val="1A1A1A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126D66-9CEF-4A63-8F9D-B94E2FE133EA}"/>
              </a:ext>
            </a:extLst>
          </p:cNvPr>
          <p:cNvSpPr/>
          <p:nvPr/>
        </p:nvSpPr>
        <p:spPr>
          <a:xfrm>
            <a:off x="5834378" y="2722790"/>
            <a:ext cx="2987367" cy="503004"/>
          </a:xfrm>
          <a:prstGeom prst="rect">
            <a:avLst/>
          </a:prstGeom>
          <a:solidFill>
            <a:srgbClr val="107BBF"/>
          </a:solidFill>
        </p:spPr>
        <p:txBody>
          <a:bodyPr lIns="137160" anchor="b" anchorCtr="0">
            <a:no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Amos Simantov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, CEO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D22E69-352A-496F-8FB0-F8AA20146B7F}"/>
              </a:ext>
            </a:extLst>
          </p:cNvPr>
          <p:cNvSpPr txBox="1"/>
          <p:nvPr/>
        </p:nvSpPr>
        <p:spPr>
          <a:xfrm>
            <a:off x="213361" y="6457889"/>
            <a:ext cx="827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600">
                <a:solidFill>
                  <a:schemeClr val="tx1">
                    <a:lumMod val="75000"/>
                    <a:lumOff val="25000"/>
                  </a:schemeClr>
                </a:solidFill>
              </a:rPr>
              <a:t>- confidential -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7DC550B7-0373-4AAA-90AB-4B43AD04DCAE}"/>
              </a:ext>
            </a:extLst>
          </p:cNvPr>
          <p:cNvSpPr/>
          <p:nvPr/>
        </p:nvSpPr>
        <p:spPr>
          <a:xfrm>
            <a:off x="4015057" y="3536950"/>
            <a:ext cx="815340" cy="815340"/>
          </a:xfrm>
          <a:prstGeom prst="arc">
            <a:avLst>
              <a:gd name="adj1" fmla="val 7944309"/>
              <a:gd name="adj2" fmla="val 706557"/>
            </a:avLst>
          </a:prstGeom>
          <a:ln w="19050">
            <a:solidFill>
              <a:srgbClr val="FFC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 73">
            <a:extLst>
              <a:ext uri="{FF2B5EF4-FFF2-40B4-BE49-F238E27FC236}">
                <a16:creationId xmlns:a16="http://schemas.microsoft.com/office/drawing/2014/main" id="{FD5EFB1A-E3DD-4733-A445-C5E709B23BE2}"/>
              </a:ext>
            </a:extLst>
          </p:cNvPr>
          <p:cNvSpPr/>
          <p:nvPr/>
        </p:nvSpPr>
        <p:spPr>
          <a:xfrm>
            <a:off x="4107767" y="3629660"/>
            <a:ext cx="629920" cy="629920"/>
          </a:xfrm>
          <a:prstGeom prst="arc">
            <a:avLst>
              <a:gd name="adj1" fmla="val 7518553"/>
              <a:gd name="adj2" fmla="val 21158190"/>
            </a:avLst>
          </a:prstGeom>
          <a:ln w="19050">
            <a:solidFill>
              <a:srgbClr val="FFC5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A9C9B6C-6633-46AC-A8CF-D53130D2EA3E}"/>
              </a:ext>
            </a:extLst>
          </p:cNvPr>
          <p:cNvGrpSpPr/>
          <p:nvPr/>
        </p:nvGrpSpPr>
        <p:grpSpPr>
          <a:xfrm>
            <a:off x="9755087" y="5684153"/>
            <a:ext cx="576336" cy="597226"/>
            <a:chOff x="8524875" y="3748088"/>
            <a:chExt cx="963613" cy="99853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6E82FD3-D7BB-486A-A650-E1EAA31E7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4875" y="4154488"/>
              <a:ext cx="963613" cy="458788"/>
            </a:xfrm>
            <a:custGeom>
              <a:avLst/>
              <a:gdLst>
                <a:gd name="T0" fmla="*/ 16 w 182"/>
                <a:gd name="T1" fmla="*/ 4 h 86"/>
                <a:gd name="T2" fmla="*/ 3 w 182"/>
                <a:gd name="T3" fmla="*/ 16 h 86"/>
                <a:gd name="T4" fmla="*/ 3 w 182"/>
                <a:gd name="T5" fmla="*/ 70 h 86"/>
                <a:gd name="T6" fmla="*/ 16 w 182"/>
                <a:gd name="T7" fmla="*/ 83 h 86"/>
                <a:gd name="T8" fmla="*/ 165 w 182"/>
                <a:gd name="T9" fmla="*/ 83 h 86"/>
                <a:gd name="T10" fmla="*/ 178 w 182"/>
                <a:gd name="T11" fmla="*/ 70 h 86"/>
                <a:gd name="T12" fmla="*/ 178 w 182"/>
                <a:gd name="T13" fmla="*/ 16 h 86"/>
                <a:gd name="T14" fmla="*/ 165 w 182"/>
                <a:gd name="T15" fmla="*/ 4 h 86"/>
                <a:gd name="T16" fmla="*/ 16 w 182"/>
                <a:gd name="T17" fmla="*/ 4 h 86"/>
                <a:gd name="T18" fmla="*/ 165 w 182"/>
                <a:gd name="T19" fmla="*/ 86 h 86"/>
                <a:gd name="T20" fmla="*/ 16 w 182"/>
                <a:gd name="T21" fmla="*/ 86 h 86"/>
                <a:gd name="T22" fmla="*/ 0 w 182"/>
                <a:gd name="T23" fmla="*/ 70 h 86"/>
                <a:gd name="T24" fmla="*/ 0 w 182"/>
                <a:gd name="T25" fmla="*/ 16 h 86"/>
                <a:gd name="T26" fmla="*/ 16 w 182"/>
                <a:gd name="T27" fmla="*/ 0 h 86"/>
                <a:gd name="T28" fmla="*/ 165 w 182"/>
                <a:gd name="T29" fmla="*/ 0 h 86"/>
                <a:gd name="T30" fmla="*/ 182 w 182"/>
                <a:gd name="T31" fmla="*/ 16 h 86"/>
                <a:gd name="T32" fmla="*/ 182 w 182"/>
                <a:gd name="T33" fmla="*/ 70 h 86"/>
                <a:gd name="T34" fmla="*/ 165 w 182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2" h="86">
                  <a:moveTo>
                    <a:pt x="16" y="4"/>
                  </a:moveTo>
                  <a:cubicBezTo>
                    <a:pt x="9" y="4"/>
                    <a:pt x="3" y="9"/>
                    <a:pt x="3" y="16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7"/>
                    <a:pt x="9" y="83"/>
                    <a:pt x="16" y="83"/>
                  </a:cubicBezTo>
                  <a:cubicBezTo>
                    <a:pt x="165" y="83"/>
                    <a:pt x="165" y="83"/>
                    <a:pt x="165" y="83"/>
                  </a:cubicBezTo>
                  <a:cubicBezTo>
                    <a:pt x="172" y="83"/>
                    <a:pt x="178" y="77"/>
                    <a:pt x="178" y="70"/>
                  </a:cubicBezTo>
                  <a:cubicBezTo>
                    <a:pt x="178" y="16"/>
                    <a:pt x="178" y="16"/>
                    <a:pt x="178" y="16"/>
                  </a:cubicBezTo>
                  <a:cubicBezTo>
                    <a:pt x="178" y="9"/>
                    <a:pt x="172" y="4"/>
                    <a:pt x="165" y="4"/>
                  </a:cubicBezTo>
                  <a:lnTo>
                    <a:pt x="16" y="4"/>
                  </a:lnTo>
                  <a:close/>
                  <a:moveTo>
                    <a:pt x="165" y="86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7" y="86"/>
                    <a:pt x="0" y="79"/>
                    <a:pt x="0" y="7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75" y="0"/>
                    <a:pt x="182" y="7"/>
                    <a:pt x="182" y="16"/>
                  </a:cubicBezTo>
                  <a:cubicBezTo>
                    <a:pt x="182" y="70"/>
                    <a:pt x="182" y="70"/>
                    <a:pt x="182" y="70"/>
                  </a:cubicBezTo>
                  <a:cubicBezTo>
                    <a:pt x="182" y="79"/>
                    <a:pt x="175" y="86"/>
                    <a:pt x="165" y="86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C73AB74-48C8-4951-8155-002A6A8B5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47113" y="4597400"/>
              <a:ext cx="163513" cy="149225"/>
            </a:xfrm>
            <a:custGeom>
              <a:avLst/>
              <a:gdLst>
                <a:gd name="T0" fmla="*/ 4 w 31"/>
                <a:gd name="T1" fmla="*/ 3 h 28"/>
                <a:gd name="T2" fmla="*/ 4 w 31"/>
                <a:gd name="T3" fmla="*/ 20 h 28"/>
                <a:gd name="T4" fmla="*/ 9 w 31"/>
                <a:gd name="T5" fmla="*/ 25 h 28"/>
                <a:gd name="T6" fmla="*/ 22 w 31"/>
                <a:gd name="T7" fmla="*/ 25 h 28"/>
                <a:gd name="T8" fmla="*/ 27 w 31"/>
                <a:gd name="T9" fmla="*/ 20 h 28"/>
                <a:gd name="T10" fmla="*/ 27 w 31"/>
                <a:gd name="T11" fmla="*/ 3 h 28"/>
                <a:gd name="T12" fmla="*/ 4 w 31"/>
                <a:gd name="T13" fmla="*/ 3 h 28"/>
                <a:gd name="T14" fmla="*/ 22 w 31"/>
                <a:gd name="T15" fmla="*/ 28 h 28"/>
                <a:gd name="T16" fmla="*/ 9 w 31"/>
                <a:gd name="T17" fmla="*/ 28 h 28"/>
                <a:gd name="T18" fmla="*/ 0 w 31"/>
                <a:gd name="T19" fmla="*/ 20 h 28"/>
                <a:gd name="T20" fmla="*/ 0 w 31"/>
                <a:gd name="T21" fmla="*/ 1 h 28"/>
                <a:gd name="T22" fmla="*/ 2 w 31"/>
                <a:gd name="T23" fmla="*/ 0 h 28"/>
                <a:gd name="T24" fmla="*/ 29 w 31"/>
                <a:gd name="T25" fmla="*/ 0 h 28"/>
                <a:gd name="T26" fmla="*/ 31 w 31"/>
                <a:gd name="T27" fmla="*/ 1 h 28"/>
                <a:gd name="T28" fmla="*/ 31 w 31"/>
                <a:gd name="T29" fmla="*/ 20 h 28"/>
                <a:gd name="T30" fmla="*/ 22 w 31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28">
                  <a:moveTo>
                    <a:pt x="4" y="3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4" y="22"/>
                    <a:pt x="6" y="25"/>
                    <a:pt x="9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5"/>
                    <a:pt x="27" y="22"/>
                    <a:pt x="27" y="20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4" y="3"/>
                  </a:lnTo>
                  <a:close/>
                  <a:moveTo>
                    <a:pt x="22" y="28"/>
                  </a:moveTo>
                  <a:cubicBezTo>
                    <a:pt x="9" y="28"/>
                    <a:pt x="9" y="28"/>
                    <a:pt x="9" y="28"/>
                  </a:cubicBezTo>
                  <a:cubicBezTo>
                    <a:pt x="4" y="28"/>
                    <a:pt x="0" y="24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0" y="0"/>
                    <a:pt x="31" y="0"/>
                    <a:pt x="31" y="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4"/>
                    <a:pt x="27" y="28"/>
                    <a:pt x="22" y="28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B13ABCD-C32B-4E33-A3EC-284C130DB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02738" y="4597400"/>
              <a:ext cx="158750" cy="149225"/>
            </a:xfrm>
            <a:custGeom>
              <a:avLst/>
              <a:gdLst>
                <a:gd name="T0" fmla="*/ 3 w 30"/>
                <a:gd name="T1" fmla="*/ 3 h 28"/>
                <a:gd name="T2" fmla="*/ 3 w 30"/>
                <a:gd name="T3" fmla="*/ 20 h 28"/>
                <a:gd name="T4" fmla="*/ 8 w 30"/>
                <a:gd name="T5" fmla="*/ 25 h 28"/>
                <a:gd name="T6" fmla="*/ 21 w 30"/>
                <a:gd name="T7" fmla="*/ 25 h 28"/>
                <a:gd name="T8" fmla="*/ 27 w 30"/>
                <a:gd name="T9" fmla="*/ 20 h 28"/>
                <a:gd name="T10" fmla="*/ 27 w 30"/>
                <a:gd name="T11" fmla="*/ 3 h 28"/>
                <a:gd name="T12" fmla="*/ 3 w 30"/>
                <a:gd name="T13" fmla="*/ 3 h 28"/>
                <a:gd name="T14" fmla="*/ 21 w 30"/>
                <a:gd name="T15" fmla="*/ 28 h 28"/>
                <a:gd name="T16" fmla="*/ 8 w 30"/>
                <a:gd name="T17" fmla="*/ 28 h 28"/>
                <a:gd name="T18" fmla="*/ 0 w 30"/>
                <a:gd name="T19" fmla="*/ 20 h 28"/>
                <a:gd name="T20" fmla="*/ 0 w 30"/>
                <a:gd name="T21" fmla="*/ 1 h 28"/>
                <a:gd name="T22" fmla="*/ 1 w 30"/>
                <a:gd name="T23" fmla="*/ 0 h 28"/>
                <a:gd name="T24" fmla="*/ 28 w 30"/>
                <a:gd name="T25" fmla="*/ 0 h 28"/>
                <a:gd name="T26" fmla="*/ 30 w 30"/>
                <a:gd name="T27" fmla="*/ 1 h 28"/>
                <a:gd name="T28" fmla="*/ 30 w 30"/>
                <a:gd name="T29" fmla="*/ 20 h 28"/>
                <a:gd name="T30" fmla="*/ 21 w 30"/>
                <a:gd name="T3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28">
                  <a:moveTo>
                    <a:pt x="3" y="3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2"/>
                    <a:pt x="6" y="25"/>
                    <a:pt x="8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4" y="25"/>
                    <a:pt x="27" y="22"/>
                    <a:pt x="27" y="20"/>
                  </a:cubicBezTo>
                  <a:cubicBezTo>
                    <a:pt x="27" y="3"/>
                    <a:pt x="27" y="3"/>
                    <a:pt x="27" y="3"/>
                  </a:cubicBezTo>
                  <a:lnTo>
                    <a:pt x="3" y="3"/>
                  </a:lnTo>
                  <a:close/>
                  <a:moveTo>
                    <a:pt x="21" y="28"/>
                  </a:moveTo>
                  <a:cubicBezTo>
                    <a:pt x="8" y="28"/>
                    <a:pt x="8" y="28"/>
                    <a:pt x="8" y="28"/>
                  </a:cubicBezTo>
                  <a:cubicBezTo>
                    <a:pt x="4" y="28"/>
                    <a:pt x="0" y="24"/>
                    <a:pt x="0" y="2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0" y="0"/>
                    <a:pt x="30" y="0"/>
                    <a:pt x="30" y="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26" y="28"/>
                    <a:pt x="21" y="28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590CCEB-6431-4F00-A952-42483AB8BB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8375" y="4287838"/>
              <a:ext cx="190500" cy="192088"/>
            </a:xfrm>
            <a:custGeom>
              <a:avLst/>
              <a:gdLst>
                <a:gd name="T0" fmla="*/ 18 w 36"/>
                <a:gd name="T1" fmla="*/ 4 h 36"/>
                <a:gd name="T2" fmla="*/ 3 w 36"/>
                <a:gd name="T3" fmla="*/ 18 h 36"/>
                <a:gd name="T4" fmla="*/ 18 w 36"/>
                <a:gd name="T5" fmla="*/ 32 h 36"/>
                <a:gd name="T6" fmla="*/ 32 w 36"/>
                <a:gd name="T7" fmla="*/ 18 h 36"/>
                <a:gd name="T8" fmla="*/ 18 w 36"/>
                <a:gd name="T9" fmla="*/ 4 h 36"/>
                <a:gd name="T10" fmla="*/ 18 w 36"/>
                <a:gd name="T11" fmla="*/ 36 h 36"/>
                <a:gd name="T12" fmla="*/ 0 w 36"/>
                <a:gd name="T13" fmla="*/ 18 h 36"/>
                <a:gd name="T14" fmla="*/ 18 w 36"/>
                <a:gd name="T15" fmla="*/ 0 h 36"/>
                <a:gd name="T16" fmla="*/ 36 w 36"/>
                <a:gd name="T17" fmla="*/ 18 h 36"/>
                <a:gd name="T18" fmla="*/ 18 w 36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4"/>
                  </a:moveTo>
                  <a:cubicBezTo>
                    <a:pt x="10" y="4"/>
                    <a:pt x="3" y="10"/>
                    <a:pt x="3" y="18"/>
                  </a:cubicBezTo>
                  <a:cubicBezTo>
                    <a:pt x="3" y="26"/>
                    <a:pt x="10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29565671-B3F4-4686-B49F-F301761AE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4488" y="4287838"/>
              <a:ext cx="190500" cy="192088"/>
            </a:xfrm>
            <a:custGeom>
              <a:avLst/>
              <a:gdLst>
                <a:gd name="T0" fmla="*/ 18 w 36"/>
                <a:gd name="T1" fmla="*/ 4 h 36"/>
                <a:gd name="T2" fmla="*/ 4 w 36"/>
                <a:gd name="T3" fmla="*/ 18 h 36"/>
                <a:gd name="T4" fmla="*/ 18 w 36"/>
                <a:gd name="T5" fmla="*/ 32 h 36"/>
                <a:gd name="T6" fmla="*/ 32 w 36"/>
                <a:gd name="T7" fmla="*/ 18 h 36"/>
                <a:gd name="T8" fmla="*/ 18 w 36"/>
                <a:gd name="T9" fmla="*/ 4 h 36"/>
                <a:gd name="T10" fmla="*/ 18 w 36"/>
                <a:gd name="T11" fmla="*/ 36 h 36"/>
                <a:gd name="T12" fmla="*/ 0 w 36"/>
                <a:gd name="T13" fmla="*/ 18 h 36"/>
                <a:gd name="T14" fmla="*/ 18 w 36"/>
                <a:gd name="T15" fmla="*/ 0 h 36"/>
                <a:gd name="T16" fmla="*/ 36 w 36"/>
                <a:gd name="T17" fmla="*/ 18 h 36"/>
                <a:gd name="T18" fmla="*/ 18 w 36"/>
                <a:gd name="T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4"/>
                  </a:moveTo>
                  <a:cubicBezTo>
                    <a:pt x="10" y="4"/>
                    <a:pt x="4" y="10"/>
                    <a:pt x="4" y="18"/>
                  </a:cubicBezTo>
                  <a:cubicBezTo>
                    <a:pt x="4" y="26"/>
                    <a:pt x="10" y="32"/>
                    <a:pt x="18" y="32"/>
                  </a:cubicBezTo>
                  <a:cubicBezTo>
                    <a:pt x="26" y="32"/>
                    <a:pt x="32" y="26"/>
                    <a:pt x="32" y="18"/>
                  </a:cubicBezTo>
                  <a:cubicBezTo>
                    <a:pt x="32" y="10"/>
                    <a:pt x="26" y="4"/>
                    <a:pt x="18" y="4"/>
                  </a:cubicBezTo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A2E6C72-DEC2-4DD1-B9C8-7E40C5C192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7613" y="4287838"/>
              <a:ext cx="333375" cy="192088"/>
            </a:xfrm>
            <a:custGeom>
              <a:avLst/>
              <a:gdLst>
                <a:gd name="T0" fmla="*/ 10 w 63"/>
                <a:gd name="T1" fmla="*/ 4 h 36"/>
                <a:gd name="T2" fmla="*/ 4 w 63"/>
                <a:gd name="T3" fmla="*/ 10 h 36"/>
                <a:gd name="T4" fmla="*/ 4 w 63"/>
                <a:gd name="T5" fmla="*/ 26 h 36"/>
                <a:gd name="T6" fmla="*/ 10 w 63"/>
                <a:gd name="T7" fmla="*/ 32 h 36"/>
                <a:gd name="T8" fmla="*/ 53 w 63"/>
                <a:gd name="T9" fmla="*/ 32 h 36"/>
                <a:gd name="T10" fmla="*/ 59 w 63"/>
                <a:gd name="T11" fmla="*/ 26 h 36"/>
                <a:gd name="T12" fmla="*/ 59 w 63"/>
                <a:gd name="T13" fmla="*/ 10 h 36"/>
                <a:gd name="T14" fmla="*/ 53 w 63"/>
                <a:gd name="T15" fmla="*/ 4 h 36"/>
                <a:gd name="T16" fmla="*/ 10 w 63"/>
                <a:gd name="T17" fmla="*/ 4 h 36"/>
                <a:gd name="T18" fmla="*/ 53 w 63"/>
                <a:gd name="T19" fmla="*/ 36 h 36"/>
                <a:gd name="T20" fmla="*/ 10 w 63"/>
                <a:gd name="T21" fmla="*/ 36 h 36"/>
                <a:gd name="T22" fmla="*/ 0 w 63"/>
                <a:gd name="T23" fmla="*/ 26 h 36"/>
                <a:gd name="T24" fmla="*/ 0 w 63"/>
                <a:gd name="T25" fmla="*/ 10 h 36"/>
                <a:gd name="T26" fmla="*/ 10 w 63"/>
                <a:gd name="T27" fmla="*/ 0 h 36"/>
                <a:gd name="T28" fmla="*/ 53 w 63"/>
                <a:gd name="T29" fmla="*/ 0 h 36"/>
                <a:gd name="T30" fmla="*/ 63 w 63"/>
                <a:gd name="T31" fmla="*/ 10 h 36"/>
                <a:gd name="T32" fmla="*/ 63 w 63"/>
                <a:gd name="T33" fmla="*/ 26 h 36"/>
                <a:gd name="T34" fmla="*/ 53 w 63"/>
                <a:gd name="T3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36">
                  <a:moveTo>
                    <a:pt x="10" y="4"/>
                  </a:moveTo>
                  <a:cubicBezTo>
                    <a:pt x="7" y="4"/>
                    <a:pt x="4" y="6"/>
                    <a:pt x="4" y="10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30"/>
                    <a:pt x="7" y="32"/>
                    <a:pt x="10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7" y="32"/>
                    <a:pt x="59" y="30"/>
                    <a:pt x="59" y="26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6"/>
                    <a:pt x="57" y="4"/>
                    <a:pt x="53" y="4"/>
                  </a:cubicBezTo>
                  <a:lnTo>
                    <a:pt x="10" y="4"/>
                  </a:lnTo>
                  <a:close/>
                  <a:moveTo>
                    <a:pt x="53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5" y="36"/>
                    <a:pt x="0" y="32"/>
                    <a:pt x="0" y="2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9" y="0"/>
                    <a:pt x="63" y="4"/>
                    <a:pt x="63" y="10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3" y="32"/>
                    <a:pt x="59" y="36"/>
                    <a:pt x="53" y="36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28BFCBC9-5271-40AB-BE3E-58C9F99A7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225" y="3876675"/>
              <a:ext cx="698500" cy="298450"/>
            </a:xfrm>
            <a:custGeom>
              <a:avLst/>
              <a:gdLst>
                <a:gd name="T0" fmla="*/ 130 w 132"/>
                <a:gd name="T1" fmla="*/ 56 h 56"/>
                <a:gd name="T2" fmla="*/ 128 w 132"/>
                <a:gd name="T3" fmla="*/ 54 h 56"/>
                <a:gd name="T4" fmla="*/ 116 w 132"/>
                <a:gd name="T5" fmla="*/ 11 h 56"/>
                <a:gd name="T6" fmla="*/ 116 w 132"/>
                <a:gd name="T7" fmla="*/ 11 h 56"/>
                <a:gd name="T8" fmla="*/ 108 w 132"/>
                <a:gd name="T9" fmla="*/ 4 h 56"/>
                <a:gd name="T10" fmla="*/ 24 w 132"/>
                <a:gd name="T11" fmla="*/ 4 h 56"/>
                <a:gd name="T12" fmla="*/ 16 w 132"/>
                <a:gd name="T13" fmla="*/ 11 h 56"/>
                <a:gd name="T14" fmla="*/ 16 w 132"/>
                <a:gd name="T15" fmla="*/ 11 h 56"/>
                <a:gd name="T16" fmla="*/ 4 w 132"/>
                <a:gd name="T17" fmla="*/ 54 h 56"/>
                <a:gd name="T18" fmla="*/ 1 w 132"/>
                <a:gd name="T19" fmla="*/ 55 h 56"/>
                <a:gd name="T20" fmla="*/ 0 w 132"/>
                <a:gd name="T21" fmla="*/ 53 h 56"/>
                <a:gd name="T22" fmla="*/ 12 w 132"/>
                <a:gd name="T23" fmla="*/ 10 h 56"/>
                <a:gd name="T24" fmla="*/ 24 w 132"/>
                <a:gd name="T25" fmla="*/ 0 h 56"/>
                <a:gd name="T26" fmla="*/ 108 w 132"/>
                <a:gd name="T27" fmla="*/ 0 h 56"/>
                <a:gd name="T28" fmla="*/ 119 w 132"/>
                <a:gd name="T29" fmla="*/ 10 h 56"/>
                <a:gd name="T30" fmla="*/ 131 w 132"/>
                <a:gd name="T31" fmla="*/ 53 h 56"/>
                <a:gd name="T32" fmla="*/ 130 w 132"/>
                <a:gd name="T33" fmla="*/ 55 h 56"/>
                <a:gd name="T34" fmla="*/ 130 w 132"/>
                <a:gd name="T3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56">
                  <a:moveTo>
                    <a:pt x="130" y="56"/>
                  </a:moveTo>
                  <a:cubicBezTo>
                    <a:pt x="129" y="56"/>
                    <a:pt x="128" y="55"/>
                    <a:pt x="128" y="54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5" y="7"/>
                    <a:pt x="111" y="4"/>
                    <a:pt x="108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0" y="4"/>
                    <a:pt x="17" y="7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3" y="55"/>
                    <a:pt x="2" y="56"/>
                    <a:pt x="1" y="55"/>
                  </a:cubicBezTo>
                  <a:cubicBezTo>
                    <a:pt x="0" y="55"/>
                    <a:pt x="0" y="54"/>
                    <a:pt x="0" y="5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4"/>
                    <a:pt x="18" y="0"/>
                    <a:pt x="24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13" y="0"/>
                    <a:pt x="118" y="4"/>
                    <a:pt x="119" y="10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2" y="54"/>
                    <a:pt x="131" y="55"/>
                    <a:pt x="130" y="55"/>
                  </a:cubicBezTo>
                  <a:cubicBezTo>
                    <a:pt x="130" y="56"/>
                    <a:pt x="130" y="56"/>
                    <a:pt x="130" y="56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E786CE2-A15F-4F35-9AF5-371D9365F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1250" y="3962400"/>
              <a:ext cx="546100" cy="212725"/>
            </a:xfrm>
            <a:custGeom>
              <a:avLst/>
              <a:gdLst>
                <a:gd name="T0" fmla="*/ 5 w 103"/>
                <a:gd name="T1" fmla="*/ 36 h 40"/>
                <a:gd name="T2" fmla="*/ 99 w 103"/>
                <a:gd name="T3" fmla="*/ 36 h 40"/>
                <a:gd name="T4" fmla="*/ 91 w 103"/>
                <a:gd name="T5" fmla="*/ 11 h 40"/>
                <a:gd name="T6" fmla="*/ 91 w 103"/>
                <a:gd name="T7" fmla="*/ 11 h 40"/>
                <a:gd name="T8" fmla="*/ 83 w 103"/>
                <a:gd name="T9" fmla="*/ 4 h 40"/>
                <a:gd name="T10" fmla="*/ 20 w 103"/>
                <a:gd name="T11" fmla="*/ 4 h 40"/>
                <a:gd name="T12" fmla="*/ 12 w 103"/>
                <a:gd name="T13" fmla="*/ 11 h 40"/>
                <a:gd name="T14" fmla="*/ 12 w 103"/>
                <a:gd name="T15" fmla="*/ 11 h 40"/>
                <a:gd name="T16" fmla="*/ 5 w 103"/>
                <a:gd name="T17" fmla="*/ 36 h 40"/>
                <a:gd name="T18" fmla="*/ 101 w 103"/>
                <a:gd name="T19" fmla="*/ 40 h 40"/>
                <a:gd name="T20" fmla="*/ 101 w 103"/>
                <a:gd name="T21" fmla="*/ 40 h 40"/>
                <a:gd name="T22" fmla="*/ 2 w 103"/>
                <a:gd name="T23" fmla="*/ 40 h 40"/>
                <a:gd name="T24" fmla="*/ 1 w 103"/>
                <a:gd name="T25" fmla="*/ 39 h 40"/>
                <a:gd name="T26" fmla="*/ 0 w 103"/>
                <a:gd name="T27" fmla="*/ 37 h 40"/>
                <a:gd name="T28" fmla="*/ 9 w 103"/>
                <a:gd name="T29" fmla="*/ 10 h 40"/>
                <a:gd name="T30" fmla="*/ 20 w 103"/>
                <a:gd name="T31" fmla="*/ 0 h 40"/>
                <a:gd name="T32" fmla="*/ 83 w 103"/>
                <a:gd name="T33" fmla="*/ 0 h 40"/>
                <a:gd name="T34" fmla="*/ 95 w 103"/>
                <a:gd name="T35" fmla="*/ 10 h 40"/>
                <a:gd name="T36" fmla="*/ 103 w 103"/>
                <a:gd name="T37" fmla="*/ 37 h 40"/>
                <a:gd name="T38" fmla="*/ 103 w 103"/>
                <a:gd name="T39" fmla="*/ 38 h 40"/>
                <a:gd name="T40" fmla="*/ 101 w 103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3" h="40">
                  <a:moveTo>
                    <a:pt x="5" y="36"/>
                  </a:moveTo>
                  <a:cubicBezTo>
                    <a:pt x="99" y="36"/>
                    <a:pt x="99" y="36"/>
                    <a:pt x="99" y="36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0" y="7"/>
                    <a:pt x="87" y="4"/>
                    <a:pt x="83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7" y="4"/>
                    <a:pt x="13" y="7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lnTo>
                    <a:pt x="5" y="36"/>
                  </a:lnTo>
                  <a:close/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1" y="39"/>
                    <a:pt x="1" y="39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4"/>
                    <a:pt x="15" y="0"/>
                    <a:pt x="2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9" y="0"/>
                    <a:pt x="93" y="4"/>
                    <a:pt x="95" y="10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8"/>
                  </a:cubicBezTo>
                  <a:cubicBezTo>
                    <a:pt x="103" y="39"/>
                    <a:pt x="102" y="40"/>
                    <a:pt x="101" y="40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2AAC201B-C518-408A-B1B2-1A4C4F6FEE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48725" y="3748088"/>
              <a:ext cx="311150" cy="150813"/>
            </a:xfrm>
            <a:custGeom>
              <a:avLst/>
              <a:gdLst>
                <a:gd name="T0" fmla="*/ 5 w 59"/>
                <a:gd name="T1" fmla="*/ 24 h 28"/>
                <a:gd name="T2" fmla="*/ 55 w 59"/>
                <a:gd name="T3" fmla="*/ 24 h 28"/>
                <a:gd name="T4" fmla="*/ 49 w 59"/>
                <a:gd name="T5" fmla="*/ 9 h 28"/>
                <a:gd name="T6" fmla="*/ 43 w 59"/>
                <a:gd name="T7" fmla="*/ 3 h 28"/>
                <a:gd name="T8" fmla="*/ 17 w 59"/>
                <a:gd name="T9" fmla="*/ 3 h 28"/>
                <a:gd name="T10" fmla="*/ 10 w 59"/>
                <a:gd name="T11" fmla="*/ 9 h 28"/>
                <a:gd name="T12" fmla="*/ 5 w 59"/>
                <a:gd name="T13" fmla="*/ 24 h 28"/>
                <a:gd name="T14" fmla="*/ 57 w 59"/>
                <a:gd name="T15" fmla="*/ 28 h 28"/>
                <a:gd name="T16" fmla="*/ 57 w 59"/>
                <a:gd name="T17" fmla="*/ 28 h 28"/>
                <a:gd name="T18" fmla="*/ 2 w 59"/>
                <a:gd name="T19" fmla="*/ 28 h 28"/>
                <a:gd name="T20" fmla="*/ 1 w 59"/>
                <a:gd name="T21" fmla="*/ 27 h 28"/>
                <a:gd name="T22" fmla="*/ 0 w 59"/>
                <a:gd name="T23" fmla="*/ 26 h 28"/>
                <a:gd name="T24" fmla="*/ 6 w 59"/>
                <a:gd name="T25" fmla="*/ 8 h 28"/>
                <a:gd name="T26" fmla="*/ 17 w 59"/>
                <a:gd name="T27" fmla="*/ 0 h 28"/>
                <a:gd name="T28" fmla="*/ 43 w 59"/>
                <a:gd name="T29" fmla="*/ 0 h 28"/>
                <a:gd name="T30" fmla="*/ 53 w 59"/>
                <a:gd name="T31" fmla="*/ 8 h 28"/>
                <a:gd name="T32" fmla="*/ 59 w 59"/>
                <a:gd name="T33" fmla="*/ 25 h 28"/>
                <a:gd name="T34" fmla="*/ 59 w 59"/>
                <a:gd name="T35" fmla="*/ 26 h 28"/>
                <a:gd name="T36" fmla="*/ 57 w 59"/>
                <a:gd name="T3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28">
                  <a:moveTo>
                    <a:pt x="5" y="24"/>
                  </a:moveTo>
                  <a:cubicBezTo>
                    <a:pt x="55" y="24"/>
                    <a:pt x="55" y="24"/>
                    <a:pt x="55" y="24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6"/>
                    <a:pt x="46" y="3"/>
                    <a:pt x="43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4" y="3"/>
                    <a:pt x="11" y="6"/>
                    <a:pt x="10" y="9"/>
                  </a:cubicBezTo>
                  <a:lnTo>
                    <a:pt x="5" y="24"/>
                  </a:lnTo>
                  <a:close/>
                  <a:moveTo>
                    <a:pt x="57" y="28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1" y="28"/>
                    <a:pt x="1" y="27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7" y="0"/>
                    <a:pt x="52" y="3"/>
                    <a:pt x="53" y="8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9" y="27"/>
                    <a:pt x="58" y="28"/>
                    <a:pt x="57" y="28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F865CD-B6DF-490F-99CF-BACF6E197581}"/>
              </a:ext>
            </a:extLst>
          </p:cNvPr>
          <p:cNvGrpSpPr/>
          <p:nvPr/>
        </p:nvGrpSpPr>
        <p:grpSpPr>
          <a:xfrm>
            <a:off x="8065008" y="5719283"/>
            <a:ext cx="477590" cy="556398"/>
            <a:chOff x="5699125" y="3806825"/>
            <a:chExt cx="798513" cy="930275"/>
          </a:xfrm>
        </p:grpSpPr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537A0CA6-7646-4A13-9747-210910B77B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5" y="3806825"/>
              <a:ext cx="762000" cy="930275"/>
            </a:xfrm>
            <a:custGeom>
              <a:avLst/>
              <a:gdLst>
                <a:gd name="T0" fmla="*/ 13 w 144"/>
                <a:gd name="T1" fmla="*/ 3 h 174"/>
                <a:gd name="T2" fmla="*/ 4 w 144"/>
                <a:gd name="T3" fmla="*/ 12 h 174"/>
                <a:gd name="T4" fmla="*/ 4 w 144"/>
                <a:gd name="T5" fmla="*/ 161 h 174"/>
                <a:gd name="T6" fmla="*/ 13 w 144"/>
                <a:gd name="T7" fmla="*/ 171 h 174"/>
                <a:gd name="T8" fmla="*/ 132 w 144"/>
                <a:gd name="T9" fmla="*/ 171 h 174"/>
                <a:gd name="T10" fmla="*/ 141 w 144"/>
                <a:gd name="T11" fmla="*/ 161 h 174"/>
                <a:gd name="T12" fmla="*/ 141 w 144"/>
                <a:gd name="T13" fmla="*/ 12 h 174"/>
                <a:gd name="T14" fmla="*/ 132 w 144"/>
                <a:gd name="T15" fmla="*/ 3 h 174"/>
                <a:gd name="T16" fmla="*/ 13 w 144"/>
                <a:gd name="T17" fmla="*/ 3 h 174"/>
                <a:gd name="T18" fmla="*/ 132 w 144"/>
                <a:gd name="T19" fmla="*/ 174 h 174"/>
                <a:gd name="T20" fmla="*/ 13 w 144"/>
                <a:gd name="T21" fmla="*/ 174 h 174"/>
                <a:gd name="T22" fmla="*/ 0 w 144"/>
                <a:gd name="T23" fmla="*/ 161 h 174"/>
                <a:gd name="T24" fmla="*/ 0 w 144"/>
                <a:gd name="T25" fmla="*/ 12 h 174"/>
                <a:gd name="T26" fmla="*/ 13 w 144"/>
                <a:gd name="T27" fmla="*/ 0 h 174"/>
                <a:gd name="T28" fmla="*/ 132 w 144"/>
                <a:gd name="T29" fmla="*/ 0 h 174"/>
                <a:gd name="T30" fmla="*/ 144 w 144"/>
                <a:gd name="T31" fmla="*/ 12 h 174"/>
                <a:gd name="T32" fmla="*/ 144 w 144"/>
                <a:gd name="T33" fmla="*/ 161 h 174"/>
                <a:gd name="T34" fmla="*/ 132 w 144"/>
                <a:gd name="T35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4" h="174">
                  <a:moveTo>
                    <a:pt x="13" y="3"/>
                  </a:moveTo>
                  <a:cubicBezTo>
                    <a:pt x="8" y="3"/>
                    <a:pt x="4" y="7"/>
                    <a:pt x="4" y="12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7"/>
                    <a:pt x="8" y="171"/>
                    <a:pt x="13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7" y="171"/>
                    <a:pt x="141" y="167"/>
                    <a:pt x="141" y="161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7"/>
                    <a:pt x="137" y="3"/>
                    <a:pt x="132" y="3"/>
                  </a:cubicBezTo>
                  <a:lnTo>
                    <a:pt x="13" y="3"/>
                  </a:lnTo>
                  <a:close/>
                  <a:moveTo>
                    <a:pt x="132" y="174"/>
                  </a:moveTo>
                  <a:cubicBezTo>
                    <a:pt x="13" y="174"/>
                    <a:pt x="13" y="174"/>
                    <a:pt x="13" y="174"/>
                  </a:cubicBezTo>
                  <a:cubicBezTo>
                    <a:pt x="6" y="174"/>
                    <a:pt x="0" y="168"/>
                    <a:pt x="0" y="16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9" y="0"/>
                    <a:pt x="144" y="5"/>
                    <a:pt x="144" y="12"/>
                  </a:cubicBezTo>
                  <a:cubicBezTo>
                    <a:pt x="144" y="161"/>
                    <a:pt x="144" y="161"/>
                    <a:pt x="144" y="161"/>
                  </a:cubicBezTo>
                  <a:cubicBezTo>
                    <a:pt x="144" y="168"/>
                    <a:pt x="139" y="174"/>
                    <a:pt x="132" y="174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85138AAA-7B7F-466C-8E67-6E3A18C2D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6513" y="3806825"/>
              <a:ext cx="111125" cy="930275"/>
            </a:xfrm>
            <a:custGeom>
              <a:avLst/>
              <a:gdLst>
                <a:gd name="T0" fmla="*/ 10 w 21"/>
                <a:gd name="T1" fmla="*/ 3 h 174"/>
                <a:gd name="T2" fmla="*/ 14 w 21"/>
                <a:gd name="T3" fmla="*/ 12 h 174"/>
                <a:gd name="T4" fmla="*/ 14 w 21"/>
                <a:gd name="T5" fmla="*/ 161 h 174"/>
                <a:gd name="T6" fmla="*/ 10 w 21"/>
                <a:gd name="T7" fmla="*/ 171 h 174"/>
                <a:gd name="T8" fmla="*/ 18 w 21"/>
                <a:gd name="T9" fmla="*/ 161 h 174"/>
                <a:gd name="T10" fmla="*/ 18 w 21"/>
                <a:gd name="T11" fmla="*/ 12 h 174"/>
                <a:gd name="T12" fmla="*/ 10 w 21"/>
                <a:gd name="T13" fmla="*/ 3 h 174"/>
                <a:gd name="T14" fmla="*/ 9 w 21"/>
                <a:gd name="T15" fmla="*/ 174 h 174"/>
                <a:gd name="T16" fmla="*/ 2 w 21"/>
                <a:gd name="T17" fmla="*/ 174 h 174"/>
                <a:gd name="T18" fmla="*/ 0 w 21"/>
                <a:gd name="T19" fmla="*/ 173 h 174"/>
                <a:gd name="T20" fmla="*/ 2 w 21"/>
                <a:gd name="T21" fmla="*/ 171 h 174"/>
                <a:gd name="T22" fmla="*/ 11 w 21"/>
                <a:gd name="T23" fmla="*/ 161 h 174"/>
                <a:gd name="T24" fmla="*/ 11 w 21"/>
                <a:gd name="T25" fmla="*/ 12 h 174"/>
                <a:gd name="T26" fmla="*/ 2 w 21"/>
                <a:gd name="T27" fmla="*/ 3 h 174"/>
                <a:gd name="T28" fmla="*/ 0 w 21"/>
                <a:gd name="T29" fmla="*/ 1 h 174"/>
                <a:gd name="T30" fmla="*/ 2 w 21"/>
                <a:gd name="T31" fmla="*/ 0 h 174"/>
                <a:gd name="T32" fmla="*/ 9 w 21"/>
                <a:gd name="T33" fmla="*/ 0 h 174"/>
                <a:gd name="T34" fmla="*/ 21 w 21"/>
                <a:gd name="T35" fmla="*/ 12 h 174"/>
                <a:gd name="T36" fmla="*/ 21 w 21"/>
                <a:gd name="T37" fmla="*/ 161 h 174"/>
                <a:gd name="T38" fmla="*/ 9 w 21"/>
                <a:gd name="T3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" h="174">
                  <a:moveTo>
                    <a:pt x="10" y="3"/>
                  </a:moveTo>
                  <a:cubicBezTo>
                    <a:pt x="13" y="5"/>
                    <a:pt x="14" y="9"/>
                    <a:pt x="14" y="12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65"/>
                    <a:pt x="13" y="168"/>
                    <a:pt x="10" y="171"/>
                  </a:cubicBezTo>
                  <a:cubicBezTo>
                    <a:pt x="15" y="170"/>
                    <a:pt x="18" y="166"/>
                    <a:pt x="18" y="161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8"/>
                    <a:pt x="15" y="4"/>
                    <a:pt x="10" y="3"/>
                  </a:cubicBezTo>
                  <a:moveTo>
                    <a:pt x="9" y="174"/>
                  </a:moveTo>
                  <a:cubicBezTo>
                    <a:pt x="2" y="174"/>
                    <a:pt x="2" y="174"/>
                    <a:pt x="2" y="174"/>
                  </a:cubicBezTo>
                  <a:cubicBezTo>
                    <a:pt x="1" y="174"/>
                    <a:pt x="0" y="173"/>
                    <a:pt x="0" y="173"/>
                  </a:cubicBezTo>
                  <a:cubicBezTo>
                    <a:pt x="0" y="172"/>
                    <a:pt x="1" y="171"/>
                    <a:pt x="2" y="171"/>
                  </a:cubicBezTo>
                  <a:cubicBezTo>
                    <a:pt x="7" y="171"/>
                    <a:pt x="11" y="167"/>
                    <a:pt x="11" y="161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1" y="7"/>
                    <a:pt x="7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21" y="5"/>
                    <a:pt x="21" y="12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21" y="168"/>
                    <a:pt x="16" y="174"/>
                    <a:pt x="9" y="174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895F38BE-24F5-4BEC-8B2B-E92362FD4B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8988" y="3919538"/>
              <a:ext cx="433388" cy="438150"/>
            </a:xfrm>
            <a:custGeom>
              <a:avLst/>
              <a:gdLst>
                <a:gd name="T0" fmla="*/ 41 w 82"/>
                <a:gd name="T1" fmla="*/ 3 h 82"/>
                <a:gd name="T2" fmla="*/ 3 w 82"/>
                <a:gd name="T3" fmla="*/ 41 h 82"/>
                <a:gd name="T4" fmla="*/ 41 w 82"/>
                <a:gd name="T5" fmla="*/ 79 h 82"/>
                <a:gd name="T6" fmla="*/ 79 w 82"/>
                <a:gd name="T7" fmla="*/ 41 h 82"/>
                <a:gd name="T8" fmla="*/ 41 w 82"/>
                <a:gd name="T9" fmla="*/ 3 h 82"/>
                <a:gd name="T10" fmla="*/ 41 w 82"/>
                <a:gd name="T11" fmla="*/ 82 h 82"/>
                <a:gd name="T12" fmla="*/ 0 w 82"/>
                <a:gd name="T13" fmla="*/ 41 h 82"/>
                <a:gd name="T14" fmla="*/ 41 w 82"/>
                <a:gd name="T15" fmla="*/ 0 h 82"/>
                <a:gd name="T16" fmla="*/ 82 w 82"/>
                <a:gd name="T17" fmla="*/ 41 h 82"/>
                <a:gd name="T18" fmla="*/ 41 w 82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41" y="3"/>
                  </a:moveTo>
                  <a:cubicBezTo>
                    <a:pt x="20" y="3"/>
                    <a:pt x="3" y="20"/>
                    <a:pt x="3" y="41"/>
                  </a:cubicBezTo>
                  <a:cubicBezTo>
                    <a:pt x="3" y="62"/>
                    <a:pt x="20" y="79"/>
                    <a:pt x="41" y="79"/>
                  </a:cubicBezTo>
                  <a:cubicBezTo>
                    <a:pt x="62" y="79"/>
                    <a:pt x="79" y="62"/>
                    <a:pt x="79" y="41"/>
                  </a:cubicBezTo>
                  <a:cubicBezTo>
                    <a:pt x="79" y="20"/>
                    <a:pt x="62" y="3"/>
                    <a:pt x="41" y="3"/>
                  </a:cubicBezTo>
                  <a:moveTo>
                    <a:pt x="41" y="82"/>
                  </a:moveTo>
                  <a:cubicBezTo>
                    <a:pt x="18" y="82"/>
                    <a:pt x="0" y="64"/>
                    <a:pt x="0" y="41"/>
                  </a:cubicBezTo>
                  <a:cubicBezTo>
                    <a:pt x="0" y="18"/>
                    <a:pt x="18" y="0"/>
                    <a:pt x="41" y="0"/>
                  </a:cubicBezTo>
                  <a:cubicBezTo>
                    <a:pt x="63" y="0"/>
                    <a:pt x="82" y="18"/>
                    <a:pt x="82" y="41"/>
                  </a:cubicBezTo>
                  <a:cubicBezTo>
                    <a:pt x="82" y="64"/>
                    <a:pt x="63" y="82"/>
                    <a:pt x="41" y="8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DB9C292-AF34-4968-9D0A-75794F144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63" y="3994150"/>
              <a:ext cx="344488" cy="74613"/>
            </a:xfrm>
            <a:custGeom>
              <a:avLst/>
              <a:gdLst>
                <a:gd name="T0" fmla="*/ 33 w 65"/>
                <a:gd name="T1" fmla="*/ 14 h 14"/>
                <a:gd name="T2" fmla="*/ 1 w 65"/>
                <a:gd name="T3" fmla="*/ 4 h 14"/>
                <a:gd name="T4" fmla="*/ 1 w 65"/>
                <a:gd name="T5" fmla="*/ 1 h 14"/>
                <a:gd name="T6" fmla="*/ 3 w 65"/>
                <a:gd name="T7" fmla="*/ 1 h 14"/>
                <a:gd name="T8" fmla="*/ 33 w 65"/>
                <a:gd name="T9" fmla="*/ 11 h 14"/>
                <a:gd name="T10" fmla="*/ 62 w 65"/>
                <a:gd name="T11" fmla="*/ 1 h 14"/>
                <a:gd name="T12" fmla="*/ 65 w 65"/>
                <a:gd name="T13" fmla="*/ 1 h 14"/>
                <a:gd name="T14" fmla="*/ 65 w 65"/>
                <a:gd name="T15" fmla="*/ 4 h 14"/>
                <a:gd name="T16" fmla="*/ 33 w 65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4">
                  <a:moveTo>
                    <a:pt x="33" y="14"/>
                  </a:moveTo>
                  <a:cubicBezTo>
                    <a:pt x="21" y="14"/>
                    <a:pt x="9" y="11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1"/>
                    <a:pt x="2" y="0"/>
                    <a:pt x="3" y="1"/>
                  </a:cubicBezTo>
                  <a:cubicBezTo>
                    <a:pt x="11" y="7"/>
                    <a:pt x="21" y="11"/>
                    <a:pt x="33" y="11"/>
                  </a:cubicBezTo>
                  <a:cubicBezTo>
                    <a:pt x="44" y="11"/>
                    <a:pt x="55" y="7"/>
                    <a:pt x="62" y="1"/>
                  </a:cubicBezTo>
                  <a:cubicBezTo>
                    <a:pt x="63" y="0"/>
                    <a:pt x="64" y="1"/>
                    <a:pt x="65" y="1"/>
                  </a:cubicBezTo>
                  <a:cubicBezTo>
                    <a:pt x="65" y="2"/>
                    <a:pt x="65" y="3"/>
                    <a:pt x="65" y="4"/>
                  </a:cubicBezTo>
                  <a:cubicBezTo>
                    <a:pt x="56" y="11"/>
                    <a:pt x="45" y="14"/>
                    <a:pt x="33" y="14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02A7EC5D-448D-4F8F-8D03-055F88FF4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263" y="4208463"/>
              <a:ext cx="344488" cy="74613"/>
            </a:xfrm>
            <a:custGeom>
              <a:avLst/>
              <a:gdLst>
                <a:gd name="T0" fmla="*/ 64 w 65"/>
                <a:gd name="T1" fmla="*/ 14 h 14"/>
                <a:gd name="T2" fmla="*/ 62 w 65"/>
                <a:gd name="T3" fmla="*/ 13 h 14"/>
                <a:gd name="T4" fmla="*/ 33 w 65"/>
                <a:gd name="T5" fmla="*/ 3 h 14"/>
                <a:gd name="T6" fmla="*/ 3 w 65"/>
                <a:gd name="T7" fmla="*/ 13 h 14"/>
                <a:gd name="T8" fmla="*/ 1 w 65"/>
                <a:gd name="T9" fmla="*/ 13 h 14"/>
                <a:gd name="T10" fmla="*/ 1 w 65"/>
                <a:gd name="T11" fmla="*/ 11 h 14"/>
                <a:gd name="T12" fmla="*/ 33 w 65"/>
                <a:gd name="T13" fmla="*/ 0 h 14"/>
                <a:gd name="T14" fmla="*/ 65 w 65"/>
                <a:gd name="T15" fmla="*/ 11 h 14"/>
                <a:gd name="T16" fmla="*/ 65 w 65"/>
                <a:gd name="T17" fmla="*/ 13 h 14"/>
                <a:gd name="T18" fmla="*/ 64 w 6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4">
                  <a:moveTo>
                    <a:pt x="64" y="14"/>
                  </a:moveTo>
                  <a:cubicBezTo>
                    <a:pt x="63" y="14"/>
                    <a:pt x="63" y="14"/>
                    <a:pt x="62" y="13"/>
                  </a:cubicBezTo>
                  <a:cubicBezTo>
                    <a:pt x="55" y="7"/>
                    <a:pt x="44" y="3"/>
                    <a:pt x="33" y="3"/>
                  </a:cubicBezTo>
                  <a:cubicBezTo>
                    <a:pt x="21" y="3"/>
                    <a:pt x="11" y="7"/>
                    <a:pt x="3" y="13"/>
                  </a:cubicBezTo>
                  <a:cubicBezTo>
                    <a:pt x="2" y="14"/>
                    <a:pt x="1" y="14"/>
                    <a:pt x="1" y="13"/>
                  </a:cubicBezTo>
                  <a:cubicBezTo>
                    <a:pt x="0" y="12"/>
                    <a:pt x="0" y="11"/>
                    <a:pt x="1" y="11"/>
                  </a:cubicBezTo>
                  <a:cubicBezTo>
                    <a:pt x="9" y="4"/>
                    <a:pt x="21" y="0"/>
                    <a:pt x="33" y="0"/>
                  </a:cubicBezTo>
                  <a:cubicBezTo>
                    <a:pt x="45" y="0"/>
                    <a:pt x="56" y="4"/>
                    <a:pt x="65" y="11"/>
                  </a:cubicBezTo>
                  <a:cubicBezTo>
                    <a:pt x="65" y="11"/>
                    <a:pt x="65" y="12"/>
                    <a:pt x="65" y="13"/>
                  </a:cubicBezTo>
                  <a:cubicBezTo>
                    <a:pt x="64" y="14"/>
                    <a:pt x="64" y="14"/>
                    <a:pt x="64" y="14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546C80BF-75CA-4CB5-94AD-2362BE2F8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3919538"/>
              <a:ext cx="127000" cy="438150"/>
            </a:xfrm>
            <a:custGeom>
              <a:avLst/>
              <a:gdLst>
                <a:gd name="T0" fmla="*/ 2 w 24"/>
                <a:gd name="T1" fmla="*/ 82 h 82"/>
                <a:gd name="T2" fmla="*/ 0 w 24"/>
                <a:gd name="T3" fmla="*/ 82 h 82"/>
                <a:gd name="T4" fmla="*/ 1 w 24"/>
                <a:gd name="T5" fmla="*/ 79 h 82"/>
                <a:gd name="T6" fmla="*/ 21 w 24"/>
                <a:gd name="T7" fmla="*/ 41 h 82"/>
                <a:gd name="T8" fmla="*/ 1 w 24"/>
                <a:gd name="T9" fmla="*/ 3 h 82"/>
                <a:gd name="T10" fmla="*/ 0 w 24"/>
                <a:gd name="T11" fmla="*/ 1 h 82"/>
                <a:gd name="T12" fmla="*/ 3 w 24"/>
                <a:gd name="T13" fmla="*/ 0 h 82"/>
                <a:gd name="T14" fmla="*/ 24 w 24"/>
                <a:gd name="T15" fmla="*/ 41 h 82"/>
                <a:gd name="T16" fmla="*/ 3 w 24"/>
                <a:gd name="T17" fmla="*/ 82 h 82"/>
                <a:gd name="T18" fmla="*/ 2 w 24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82"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1"/>
                    <a:pt x="0" y="80"/>
                    <a:pt x="1" y="79"/>
                  </a:cubicBezTo>
                  <a:cubicBezTo>
                    <a:pt x="13" y="73"/>
                    <a:pt x="21" y="58"/>
                    <a:pt x="21" y="41"/>
                  </a:cubicBezTo>
                  <a:cubicBezTo>
                    <a:pt x="21" y="25"/>
                    <a:pt x="13" y="10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16" y="7"/>
                    <a:pt x="24" y="23"/>
                    <a:pt x="24" y="41"/>
                  </a:cubicBezTo>
                  <a:cubicBezTo>
                    <a:pt x="24" y="59"/>
                    <a:pt x="16" y="75"/>
                    <a:pt x="3" y="82"/>
                  </a:cubicBezTo>
                  <a:cubicBezTo>
                    <a:pt x="2" y="82"/>
                    <a:pt x="2" y="82"/>
                    <a:pt x="2" y="8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82F02D7-348C-474F-95E8-BD86FAFDC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4238" y="3919538"/>
              <a:ext cx="131763" cy="438150"/>
            </a:xfrm>
            <a:custGeom>
              <a:avLst/>
              <a:gdLst>
                <a:gd name="T0" fmla="*/ 23 w 25"/>
                <a:gd name="T1" fmla="*/ 82 h 82"/>
                <a:gd name="T2" fmla="*/ 22 w 25"/>
                <a:gd name="T3" fmla="*/ 82 h 82"/>
                <a:gd name="T4" fmla="*/ 0 w 25"/>
                <a:gd name="T5" fmla="*/ 41 h 82"/>
                <a:gd name="T6" fmla="*/ 22 w 25"/>
                <a:gd name="T7" fmla="*/ 0 h 82"/>
                <a:gd name="T8" fmla="*/ 24 w 25"/>
                <a:gd name="T9" fmla="*/ 1 h 82"/>
                <a:gd name="T10" fmla="*/ 24 w 25"/>
                <a:gd name="T11" fmla="*/ 3 h 82"/>
                <a:gd name="T12" fmla="*/ 4 w 25"/>
                <a:gd name="T13" fmla="*/ 41 h 82"/>
                <a:gd name="T14" fmla="*/ 24 w 25"/>
                <a:gd name="T15" fmla="*/ 79 h 82"/>
                <a:gd name="T16" fmla="*/ 24 w 25"/>
                <a:gd name="T17" fmla="*/ 82 h 82"/>
                <a:gd name="T18" fmla="*/ 23 w 25"/>
                <a:gd name="T1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82">
                  <a:moveTo>
                    <a:pt x="23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9" y="75"/>
                    <a:pt x="0" y="59"/>
                    <a:pt x="0" y="41"/>
                  </a:cubicBezTo>
                  <a:cubicBezTo>
                    <a:pt x="0" y="23"/>
                    <a:pt x="9" y="7"/>
                    <a:pt x="22" y="0"/>
                  </a:cubicBezTo>
                  <a:cubicBezTo>
                    <a:pt x="23" y="0"/>
                    <a:pt x="24" y="0"/>
                    <a:pt x="24" y="1"/>
                  </a:cubicBezTo>
                  <a:cubicBezTo>
                    <a:pt x="25" y="2"/>
                    <a:pt x="24" y="3"/>
                    <a:pt x="24" y="3"/>
                  </a:cubicBezTo>
                  <a:cubicBezTo>
                    <a:pt x="11" y="10"/>
                    <a:pt x="4" y="25"/>
                    <a:pt x="4" y="41"/>
                  </a:cubicBezTo>
                  <a:cubicBezTo>
                    <a:pt x="4" y="58"/>
                    <a:pt x="11" y="73"/>
                    <a:pt x="24" y="79"/>
                  </a:cubicBezTo>
                  <a:cubicBezTo>
                    <a:pt x="24" y="80"/>
                    <a:pt x="25" y="81"/>
                    <a:pt x="24" y="82"/>
                  </a:cubicBezTo>
                  <a:cubicBezTo>
                    <a:pt x="24" y="82"/>
                    <a:pt x="23" y="82"/>
                    <a:pt x="23" y="8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71E1BFC9-27B8-4FB1-839A-820B6687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4133850"/>
              <a:ext cx="433388" cy="15875"/>
            </a:xfrm>
            <a:custGeom>
              <a:avLst/>
              <a:gdLst>
                <a:gd name="T0" fmla="*/ 80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0 w 82"/>
                <a:gd name="T9" fmla="*/ 0 h 3"/>
                <a:gd name="T10" fmla="*/ 82 w 82"/>
                <a:gd name="T11" fmla="*/ 1 h 3"/>
                <a:gd name="T12" fmla="*/ 80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1"/>
                  </a:cubicBezTo>
                  <a:cubicBezTo>
                    <a:pt x="82" y="2"/>
                    <a:pt x="81" y="3"/>
                    <a:pt x="80" y="3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DA11913-D92D-4379-AA91-58887CC07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8988" y="4133850"/>
              <a:ext cx="433388" cy="15875"/>
            </a:xfrm>
            <a:custGeom>
              <a:avLst/>
              <a:gdLst>
                <a:gd name="T0" fmla="*/ 80 w 82"/>
                <a:gd name="T1" fmla="*/ 3 h 3"/>
                <a:gd name="T2" fmla="*/ 1 w 82"/>
                <a:gd name="T3" fmla="*/ 3 h 3"/>
                <a:gd name="T4" fmla="*/ 0 w 82"/>
                <a:gd name="T5" fmla="*/ 1 h 3"/>
                <a:gd name="T6" fmla="*/ 1 w 82"/>
                <a:gd name="T7" fmla="*/ 0 h 3"/>
                <a:gd name="T8" fmla="*/ 80 w 82"/>
                <a:gd name="T9" fmla="*/ 0 h 3"/>
                <a:gd name="T10" fmla="*/ 82 w 82"/>
                <a:gd name="T11" fmla="*/ 1 h 3"/>
                <a:gd name="T12" fmla="*/ 80 w 8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3">
                  <a:moveTo>
                    <a:pt x="8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0"/>
                    <a:pt x="82" y="1"/>
                  </a:cubicBezTo>
                  <a:cubicBezTo>
                    <a:pt x="82" y="2"/>
                    <a:pt x="81" y="3"/>
                    <a:pt x="80" y="3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4C2EC997-5801-4D2D-AFB6-B9A50D169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3919538"/>
              <a:ext cx="15875" cy="438150"/>
            </a:xfrm>
            <a:custGeom>
              <a:avLst/>
              <a:gdLst>
                <a:gd name="T0" fmla="*/ 2 w 3"/>
                <a:gd name="T1" fmla="*/ 82 h 82"/>
                <a:gd name="T2" fmla="*/ 0 w 3"/>
                <a:gd name="T3" fmla="*/ 81 h 82"/>
                <a:gd name="T4" fmla="*/ 0 w 3"/>
                <a:gd name="T5" fmla="*/ 2 h 82"/>
                <a:gd name="T6" fmla="*/ 2 w 3"/>
                <a:gd name="T7" fmla="*/ 0 h 82"/>
                <a:gd name="T8" fmla="*/ 3 w 3"/>
                <a:gd name="T9" fmla="*/ 2 h 82"/>
                <a:gd name="T10" fmla="*/ 3 w 3"/>
                <a:gd name="T11" fmla="*/ 81 h 82"/>
                <a:gd name="T12" fmla="*/ 2 w 3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2">
                  <a:moveTo>
                    <a:pt x="2" y="82"/>
                  </a:moveTo>
                  <a:cubicBezTo>
                    <a:pt x="1" y="82"/>
                    <a:pt x="0" y="82"/>
                    <a:pt x="0" y="8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82"/>
                    <a:pt x="3" y="82"/>
                    <a:pt x="2" y="8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215852D-9AA9-459E-A187-FEC7E36E77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8988" y="4486275"/>
              <a:ext cx="88900" cy="122238"/>
            </a:xfrm>
            <a:custGeom>
              <a:avLst/>
              <a:gdLst>
                <a:gd name="T0" fmla="*/ 7 w 17"/>
                <a:gd name="T1" fmla="*/ 10 h 23"/>
                <a:gd name="T2" fmla="*/ 9 w 17"/>
                <a:gd name="T3" fmla="*/ 10 h 23"/>
                <a:gd name="T4" fmla="*/ 11 w 17"/>
                <a:gd name="T5" fmla="*/ 9 h 23"/>
                <a:gd name="T6" fmla="*/ 12 w 17"/>
                <a:gd name="T7" fmla="*/ 8 h 23"/>
                <a:gd name="T8" fmla="*/ 12 w 17"/>
                <a:gd name="T9" fmla="*/ 7 h 23"/>
                <a:gd name="T10" fmla="*/ 12 w 17"/>
                <a:gd name="T11" fmla="*/ 5 h 23"/>
                <a:gd name="T12" fmla="*/ 11 w 17"/>
                <a:gd name="T13" fmla="*/ 4 h 23"/>
                <a:gd name="T14" fmla="*/ 9 w 17"/>
                <a:gd name="T15" fmla="*/ 4 h 23"/>
                <a:gd name="T16" fmla="*/ 7 w 17"/>
                <a:gd name="T17" fmla="*/ 4 h 23"/>
                <a:gd name="T18" fmla="*/ 5 w 17"/>
                <a:gd name="T19" fmla="*/ 4 h 23"/>
                <a:gd name="T20" fmla="*/ 5 w 17"/>
                <a:gd name="T21" fmla="*/ 10 h 23"/>
                <a:gd name="T22" fmla="*/ 7 w 17"/>
                <a:gd name="T23" fmla="*/ 10 h 23"/>
                <a:gd name="T24" fmla="*/ 0 w 17"/>
                <a:gd name="T25" fmla="*/ 0 h 23"/>
                <a:gd name="T26" fmla="*/ 8 w 17"/>
                <a:gd name="T27" fmla="*/ 0 h 23"/>
                <a:gd name="T28" fmla="*/ 11 w 17"/>
                <a:gd name="T29" fmla="*/ 1 h 23"/>
                <a:gd name="T30" fmla="*/ 14 w 17"/>
                <a:gd name="T31" fmla="*/ 2 h 23"/>
                <a:gd name="T32" fmla="*/ 16 w 17"/>
                <a:gd name="T33" fmla="*/ 4 h 23"/>
                <a:gd name="T34" fmla="*/ 17 w 17"/>
                <a:gd name="T35" fmla="*/ 7 h 23"/>
                <a:gd name="T36" fmla="*/ 16 w 17"/>
                <a:gd name="T37" fmla="*/ 10 h 23"/>
                <a:gd name="T38" fmla="*/ 14 w 17"/>
                <a:gd name="T39" fmla="*/ 12 h 23"/>
                <a:gd name="T40" fmla="*/ 11 w 17"/>
                <a:gd name="T41" fmla="*/ 13 h 23"/>
                <a:gd name="T42" fmla="*/ 8 w 17"/>
                <a:gd name="T43" fmla="*/ 14 h 23"/>
                <a:gd name="T44" fmla="*/ 5 w 17"/>
                <a:gd name="T45" fmla="*/ 14 h 23"/>
                <a:gd name="T46" fmla="*/ 5 w 17"/>
                <a:gd name="T47" fmla="*/ 23 h 23"/>
                <a:gd name="T48" fmla="*/ 0 w 17"/>
                <a:gd name="T49" fmla="*/ 23 h 23"/>
                <a:gd name="T50" fmla="*/ 0 w 17"/>
                <a:gd name="T5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" h="23">
                  <a:moveTo>
                    <a:pt x="7" y="10"/>
                  </a:moveTo>
                  <a:cubicBezTo>
                    <a:pt x="8" y="10"/>
                    <a:pt x="9" y="10"/>
                    <a:pt x="9" y="10"/>
                  </a:cubicBezTo>
                  <a:cubicBezTo>
                    <a:pt x="10" y="10"/>
                    <a:pt x="10" y="10"/>
                    <a:pt x="11" y="9"/>
                  </a:cubicBezTo>
                  <a:cubicBezTo>
                    <a:pt x="11" y="9"/>
                    <a:pt x="12" y="9"/>
                    <a:pt x="12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8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0"/>
                    <a:pt x="5" y="10"/>
                    <a:pt x="5" y="10"/>
                  </a:cubicBezTo>
                  <a:lnTo>
                    <a:pt x="7" y="10"/>
                  </a:lnTo>
                  <a:close/>
                  <a:moveTo>
                    <a:pt x="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10" y="0"/>
                    <a:pt x="11" y="1"/>
                  </a:cubicBezTo>
                  <a:cubicBezTo>
                    <a:pt x="13" y="1"/>
                    <a:pt x="13" y="1"/>
                    <a:pt x="14" y="2"/>
                  </a:cubicBezTo>
                  <a:cubicBezTo>
                    <a:pt x="15" y="2"/>
                    <a:pt x="15" y="3"/>
                    <a:pt x="16" y="4"/>
                  </a:cubicBezTo>
                  <a:cubicBezTo>
                    <a:pt x="16" y="5"/>
                    <a:pt x="17" y="6"/>
                    <a:pt x="17" y="7"/>
                  </a:cubicBezTo>
                  <a:cubicBezTo>
                    <a:pt x="17" y="8"/>
                    <a:pt x="16" y="9"/>
                    <a:pt x="16" y="10"/>
                  </a:cubicBezTo>
                  <a:cubicBezTo>
                    <a:pt x="15" y="11"/>
                    <a:pt x="15" y="11"/>
                    <a:pt x="14" y="12"/>
                  </a:cubicBezTo>
                  <a:cubicBezTo>
                    <a:pt x="13" y="13"/>
                    <a:pt x="12" y="13"/>
                    <a:pt x="11" y="13"/>
                  </a:cubicBezTo>
                  <a:cubicBezTo>
                    <a:pt x="10" y="13"/>
                    <a:pt x="9" y="14"/>
                    <a:pt x="8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062771EA-1AD5-4006-B3B2-5C0E46337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4238" y="4486275"/>
              <a:ext cx="120650" cy="122238"/>
            </a:xfrm>
            <a:custGeom>
              <a:avLst/>
              <a:gdLst>
                <a:gd name="T0" fmla="*/ 50 w 76"/>
                <a:gd name="T1" fmla="*/ 47 h 77"/>
                <a:gd name="T2" fmla="*/ 36 w 76"/>
                <a:gd name="T3" fmla="*/ 16 h 77"/>
                <a:gd name="T4" fmla="*/ 26 w 76"/>
                <a:gd name="T5" fmla="*/ 47 h 77"/>
                <a:gd name="T6" fmla="*/ 50 w 76"/>
                <a:gd name="T7" fmla="*/ 47 h 77"/>
                <a:gd name="T8" fmla="*/ 33 w 76"/>
                <a:gd name="T9" fmla="*/ 0 h 77"/>
                <a:gd name="T10" fmla="*/ 43 w 76"/>
                <a:gd name="T11" fmla="*/ 0 h 77"/>
                <a:gd name="T12" fmla="*/ 76 w 76"/>
                <a:gd name="T13" fmla="*/ 77 h 77"/>
                <a:gd name="T14" fmla="*/ 60 w 76"/>
                <a:gd name="T15" fmla="*/ 77 h 77"/>
                <a:gd name="T16" fmla="*/ 53 w 76"/>
                <a:gd name="T17" fmla="*/ 60 h 77"/>
                <a:gd name="T18" fmla="*/ 20 w 76"/>
                <a:gd name="T19" fmla="*/ 60 h 77"/>
                <a:gd name="T20" fmla="*/ 13 w 76"/>
                <a:gd name="T21" fmla="*/ 77 h 77"/>
                <a:gd name="T22" fmla="*/ 0 w 76"/>
                <a:gd name="T23" fmla="*/ 77 h 77"/>
                <a:gd name="T24" fmla="*/ 33 w 76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7">
                  <a:moveTo>
                    <a:pt x="50" y="47"/>
                  </a:moveTo>
                  <a:lnTo>
                    <a:pt x="36" y="16"/>
                  </a:lnTo>
                  <a:lnTo>
                    <a:pt x="26" y="47"/>
                  </a:lnTo>
                  <a:lnTo>
                    <a:pt x="50" y="47"/>
                  </a:lnTo>
                  <a:close/>
                  <a:moveTo>
                    <a:pt x="33" y="0"/>
                  </a:moveTo>
                  <a:lnTo>
                    <a:pt x="43" y="0"/>
                  </a:lnTo>
                  <a:lnTo>
                    <a:pt x="76" y="77"/>
                  </a:lnTo>
                  <a:lnTo>
                    <a:pt x="60" y="77"/>
                  </a:lnTo>
                  <a:lnTo>
                    <a:pt x="53" y="60"/>
                  </a:lnTo>
                  <a:lnTo>
                    <a:pt x="20" y="60"/>
                  </a:lnTo>
                  <a:lnTo>
                    <a:pt x="13" y="77"/>
                  </a:lnTo>
                  <a:lnTo>
                    <a:pt x="0" y="7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1125495D-31C2-418F-8AD2-9CC56833E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4486275"/>
              <a:ext cx="85725" cy="127000"/>
            </a:xfrm>
            <a:custGeom>
              <a:avLst/>
              <a:gdLst>
                <a:gd name="T0" fmla="*/ 13 w 16"/>
                <a:gd name="T1" fmla="*/ 5 h 24"/>
                <a:gd name="T2" fmla="*/ 12 w 16"/>
                <a:gd name="T3" fmla="*/ 4 h 24"/>
                <a:gd name="T4" fmla="*/ 9 w 16"/>
                <a:gd name="T5" fmla="*/ 3 h 24"/>
                <a:gd name="T6" fmla="*/ 8 w 16"/>
                <a:gd name="T7" fmla="*/ 3 h 24"/>
                <a:gd name="T8" fmla="*/ 6 w 16"/>
                <a:gd name="T9" fmla="*/ 4 h 24"/>
                <a:gd name="T10" fmla="*/ 6 w 16"/>
                <a:gd name="T11" fmla="*/ 5 h 24"/>
                <a:gd name="T12" fmla="*/ 5 w 16"/>
                <a:gd name="T13" fmla="*/ 6 h 24"/>
                <a:gd name="T14" fmla="*/ 5 w 16"/>
                <a:gd name="T15" fmla="*/ 7 h 24"/>
                <a:gd name="T16" fmla="*/ 6 w 16"/>
                <a:gd name="T17" fmla="*/ 8 h 24"/>
                <a:gd name="T18" fmla="*/ 8 w 16"/>
                <a:gd name="T19" fmla="*/ 9 h 24"/>
                <a:gd name="T20" fmla="*/ 9 w 16"/>
                <a:gd name="T21" fmla="*/ 10 h 24"/>
                <a:gd name="T22" fmla="*/ 12 w 16"/>
                <a:gd name="T23" fmla="*/ 10 h 24"/>
                <a:gd name="T24" fmla="*/ 14 w 16"/>
                <a:gd name="T25" fmla="*/ 12 h 24"/>
                <a:gd name="T26" fmla="*/ 16 w 16"/>
                <a:gd name="T27" fmla="*/ 13 h 24"/>
                <a:gd name="T28" fmla="*/ 16 w 16"/>
                <a:gd name="T29" fmla="*/ 16 h 24"/>
                <a:gd name="T30" fmla="*/ 15 w 16"/>
                <a:gd name="T31" fmla="*/ 19 h 24"/>
                <a:gd name="T32" fmla="*/ 14 w 16"/>
                <a:gd name="T33" fmla="*/ 22 h 24"/>
                <a:gd name="T34" fmla="*/ 11 w 16"/>
                <a:gd name="T35" fmla="*/ 23 h 24"/>
                <a:gd name="T36" fmla="*/ 8 w 16"/>
                <a:gd name="T37" fmla="*/ 24 h 24"/>
                <a:gd name="T38" fmla="*/ 4 w 16"/>
                <a:gd name="T39" fmla="*/ 23 h 24"/>
                <a:gd name="T40" fmla="*/ 0 w 16"/>
                <a:gd name="T41" fmla="*/ 20 h 24"/>
                <a:gd name="T42" fmla="*/ 3 w 16"/>
                <a:gd name="T43" fmla="*/ 18 h 24"/>
                <a:gd name="T44" fmla="*/ 5 w 16"/>
                <a:gd name="T45" fmla="*/ 19 h 24"/>
                <a:gd name="T46" fmla="*/ 8 w 16"/>
                <a:gd name="T47" fmla="*/ 20 h 24"/>
                <a:gd name="T48" fmla="*/ 9 w 16"/>
                <a:gd name="T49" fmla="*/ 20 h 24"/>
                <a:gd name="T50" fmla="*/ 11 w 16"/>
                <a:gd name="T51" fmla="*/ 19 h 24"/>
                <a:gd name="T52" fmla="*/ 12 w 16"/>
                <a:gd name="T53" fmla="*/ 18 h 24"/>
                <a:gd name="T54" fmla="*/ 12 w 16"/>
                <a:gd name="T55" fmla="*/ 17 h 24"/>
                <a:gd name="T56" fmla="*/ 12 w 16"/>
                <a:gd name="T57" fmla="*/ 15 h 24"/>
                <a:gd name="T58" fmla="*/ 10 w 16"/>
                <a:gd name="T59" fmla="*/ 14 h 24"/>
                <a:gd name="T60" fmla="*/ 9 w 16"/>
                <a:gd name="T61" fmla="*/ 13 h 24"/>
                <a:gd name="T62" fmla="*/ 7 w 16"/>
                <a:gd name="T63" fmla="*/ 13 h 24"/>
                <a:gd name="T64" fmla="*/ 5 w 16"/>
                <a:gd name="T65" fmla="*/ 12 h 24"/>
                <a:gd name="T66" fmla="*/ 3 w 16"/>
                <a:gd name="T67" fmla="*/ 11 h 24"/>
                <a:gd name="T68" fmla="*/ 2 w 16"/>
                <a:gd name="T69" fmla="*/ 9 h 24"/>
                <a:gd name="T70" fmla="*/ 1 w 16"/>
                <a:gd name="T71" fmla="*/ 6 h 24"/>
                <a:gd name="T72" fmla="*/ 2 w 16"/>
                <a:gd name="T73" fmla="*/ 3 h 24"/>
                <a:gd name="T74" fmla="*/ 4 w 16"/>
                <a:gd name="T75" fmla="*/ 1 h 24"/>
                <a:gd name="T76" fmla="*/ 6 w 16"/>
                <a:gd name="T77" fmla="*/ 0 h 24"/>
                <a:gd name="T78" fmla="*/ 9 w 16"/>
                <a:gd name="T79" fmla="*/ 0 h 24"/>
                <a:gd name="T80" fmla="*/ 13 w 16"/>
                <a:gd name="T81" fmla="*/ 0 h 24"/>
                <a:gd name="T82" fmla="*/ 16 w 16"/>
                <a:gd name="T83" fmla="*/ 2 h 24"/>
                <a:gd name="T84" fmla="*/ 13 w 16"/>
                <a:gd name="T8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" h="24">
                  <a:moveTo>
                    <a:pt x="13" y="5"/>
                  </a:move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9" y="9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3" y="11"/>
                    <a:pt x="13" y="11"/>
                    <a:pt x="14" y="12"/>
                  </a:cubicBezTo>
                  <a:cubicBezTo>
                    <a:pt x="15" y="12"/>
                    <a:pt x="15" y="13"/>
                    <a:pt x="16" y="13"/>
                  </a:cubicBezTo>
                  <a:cubicBezTo>
                    <a:pt x="16" y="14"/>
                    <a:pt x="16" y="15"/>
                    <a:pt x="16" y="16"/>
                  </a:cubicBezTo>
                  <a:cubicBezTo>
                    <a:pt x="16" y="17"/>
                    <a:pt x="16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6" y="24"/>
                    <a:pt x="5" y="23"/>
                    <a:pt x="4" y="23"/>
                  </a:cubicBezTo>
                  <a:cubicBezTo>
                    <a:pt x="2" y="22"/>
                    <a:pt x="1" y="21"/>
                    <a:pt x="0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19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4" y="12"/>
                    <a:pt x="3" y="11"/>
                    <a:pt x="3" y="11"/>
                  </a:cubicBezTo>
                  <a:cubicBezTo>
                    <a:pt x="2" y="10"/>
                    <a:pt x="2" y="10"/>
                    <a:pt x="2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1"/>
                    <a:pt x="15" y="1"/>
                    <a:pt x="16" y="2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AC395443-2430-4680-81FE-C3E0003D1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4486275"/>
              <a:ext cx="85725" cy="127000"/>
            </a:xfrm>
            <a:custGeom>
              <a:avLst/>
              <a:gdLst>
                <a:gd name="T0" fmla="*/ 13 w 16"/>
                <a:gd name="T1" fmla="*/ 5 h 24"/>
                <a:gd name="T2" fmla="*/ 11 w 16"/>
                <a:gd name="T3" fmla="*/ 4 h 24"/>
                <a:gd name="T4" fmla="*/ 9 w 16"/>
                <a:gd name="T5" fmla="*/ 3 h 24"/>
                <a:gd name="T6" fmla="*/ 8 w 16"/>
                <a:gd name="T7" fmla="*/ 3 h 24"/>
                <a:gd name="T8" fmla="*/ 6 w 16"/>
                <a:gd name="T9" fmla="*/ 4 h 24"/>
                <a:gd name="T10" fmla="*/ 5 w 16"/>
                <a:gd name="T11" fmla="*/ 5 h 24"/>
                <a:gd name="T12" fmla="*/ 5 w 16"/>
                <a:gd name="T13" fmla="*/ 6 h 24"/>
                <a:gd name="T14" fmla="*/ 5 w 16"/>
                <a:gd name="T15" fmla="*/ 7 h 24"/>
                <a:gd name="T16" fmla="*/ 6 w 16"/>
                <a:gd name="T17" fmla="*/ 8 h 24"/>
                <a:gd name="T18" fmla="*/ 8 w 16"/>
                <a:gd name="T19" fmla="*/ 9 h 24"/>
                <a:gd name="T20" fmla="*/ 9 w 16"/>
                <a:gd name="T21" fmla="*/ 10 h 24"/>
                <a:gd name="T22" fmla="*/ 12 w 16"/>
                <a:gd name="T23" fmla="*/ 10 h 24"/>
                <a:gd name="T24" fmla="*/ 14 w 16"/>
                <a:gd name="T25" fmla="*/ 12 h 24"/>
                <a:gd name="T26" fmla="*/ 15 w 16"/>
                <a:gd name="T27" fmla="*/ 13 h 24"/>
                <a:gd name="T28" fmla="*/ 16 w 16"/>
                <a:gd name="T29" fmla="*/ 16 h 24"/>
                <a:gd name="T30" fmla="*/ 15 w 16"/>
                <a:gd name="T31" fmla="*/ 19 h 24"/>
                <a:gd name="T32" fmla="*/ 14 w 16"/>
                <a:gd name="T33" fmla="*/ 22 h 24"/>
                <a:gd name="T34" fmla="*/ 11 w 16"/>
                <a:gd name="T35" fmla="*/ 23 h 24"/>
                <a:gd name="T36" fmla="*/ 8 w 16"/>
                <a:gd name="T37" fmla="*/ 24 h 24"/>
                <a:gd name="T38" fmla="*/ 3 w 16"/>
                <a:gd name="T39" fmla="*/ 23 h 24"/>
                <a:gd name="T40" fmla="*/ 0 w 16"/>
                <a:gd name="T41" fmla="*/ 20 h 24"/>
                <a:gd name="T42" fmla="*/ 3 w 16"/>
                <a:gd name="T43" fmla="*/ 18 h 24"/>
                <a:gd name="T44" fmla="*/ 5 w 16"/>
                <a:gd name="T45" fmla="*/ 19 h 24"/>
                <a:gd name="T46" fmla="*/ 8 w 16"/>
                <a:gd name="T47" fmla="*/ 20 h 24"/>
                <a:gd name="T48" fmla="*/ 9 w 16"/>
                <a:gd name="T49" fmla="*/ 20 h 24"/>
                <a:gd name="T50" fmla="*/ 11 w 16"/>
                <a:gd name="T51" fmla="*/ 19 h 24"/>
                <a:gd name="T52" fmla="*/ 12 w 16"/>
                <a:gd name="T53" fmla="*/ 18 h 24"/>
                <a:gd name="T54" fmla="*/ 12 w 16"/>
                <a:gd name="T55" fmla="*/ 17 h 24"/>
                <a:gd name="T56" fmla="*/ 12 w 16"/>
                <a:gd name="T57" fmla="*/ 15 h 24"/>
                <a:gd name="T58" fmla="*/ 10 w 16"/>
                <a:gd name="T59" fmla="*/ 14 h 24"/>
                <a:gd name="T60" fmla="*/ 9 w 16"/>
                <a:gd name="T61" fmla="*/ 13 h 24"/>
                <a:gd name="T62" fmla="*/ 7 w 16"/>
                <a:gd name="T63" fmla="*/ 13 h 24"/>
                <a:gd name="T64" fmla="*/ 5 w 16"/>
                <a:gd name="T65" fmla="*/ 12 h 24"/>
                <a:gd name="T66" fmla="*/ 3 w 16"/>
                <a:gd name="T67" fmla="*/ 11 h 24"/>
                <a:gd name="T68" fmla="*/ 1 w 16"/>
                <a:gd name="T69" fmla="*/ 9 h 24"/>
                <a:gd name="T70" fmla="*/ 1 w 16"/>
                <a:gd name="T71" fmla="*/ 6 h 24"/>
                <a:gd name="T72" fmla="*/ 2 w 16"/>
                <a:gd name="T73" fmla="*/ 3 h 24"/>
                <a:gd name="T74" fmla="*/ 4 w 16"/>
                <a:gd name="T75" fmla="*/ 1 h 24"/>
                <a:gd name="T76" fmla="*/ 6 w 16"/>
                <a:gd name="T77" fmla="*/ 0 h 24"/>
                <a:gd name="T78" fmla="*/ 9 w 16"/>
                <a:gd name="T79" fmla="*/ 0 h 24"/>
                <a:gd name="T80" fmla="*/ 13 w 16"/>
                <a:gd name="T81" fmla="*/ 0 h 24"/>
                <a:gd name="T82" fmla="*/ 16 w 16"/>
                <a:gd name="T83" fmla="*/ 2 h 24"/>
                <a:gd name="T84" fmla="*/ 13 w 16"/>
                <a:gd name="T85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" h="24">
                  <a:moveTo>
                    <a:pt x="13" y="5"/>
                  </a:move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0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3"/>
                    <a:pt x="7" y="3"/>
                    <a:pt x="6" y="4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9"/>
                    <a:pt x="7" y="9"/>
                    <a:pt x="8" y="9"/>
                  </a:cubicBezTo>
                  <a:cubicBezTo>
                    <a:pt x="8" y="9"/>
                    <a:pt x="9" y="9"/>
                    <a:pt x="9" y="10"/>
                  </a:cubicBezTo>
                  <a:cubicBezTo>
                    <a:pt x="10" y="10"/>
                    <a:pt x="11" y="10"/>
                    <a:pt x="12" y="10"/>
                  </a:cubicBezTo>
                  <a:cubicBezTo>
                    <a:pt x="12" y="11"/>
                    <a:pt x="13" y="11"/>
                    <a:pt x="14" y="12"/>
                  </a:cubicBezTo>
                  <a:cubicBezTo>
                    <a:pt x="14" y="12"/>
                    <a:pt x="15" y="13"/>
                    <a:pt x="15" y="13"/>
                  </a:cubicBezTo>
                  <a:cubicBezTo>
                    <a:pt x="16" y="14"/>
                    <a:pt x="16" y="15"/>
                    <a:pt x="16" y="16"/>
                  </a:cubicBezTo>
                  <a:cubicBezTo>
                    <a:pt x="16" y="17"/>
                    <a:pt x="16" y="19"/>
                    <a:pt x="15" y="19"/>
                  </a:cubicBezTo>
                  <a:cubicBezTo>
                    <a:pt x="15" y="20"/>
                    <a:pt x="14" y="21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9" y="24"/>
                    <a:pt x="8" y="24"/>
                  </a:cubicBezTo>
                  <a:cubicBezTo>
                    <a:pt x="6" y="24"/>
                    <a:pt x="5" y="23"/>
                    <a:pt x="3" y="23"/>
                  </a:cubicBezTo>
                  <a:cubicBezTo>
                    <a:pt x="2" y="22"/>
                    <a:pt x="1" y="21"/>
                    <a:pt x="0" y="20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10" y="20"/>
                    <a:pt x="10" y="20"/>
                    <a:pt x="11" y="19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2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4"/>
                  </a:cubicBezTo>
                  <a:cubicBezTo>
                    <a:pt x="10" y="14"/>
                    <a:pt x="9" y="14"/>
                    <a:pt x="9" y="13"/>
                  </a:cubicBezTo>
                  <a:cubicBezTo>
                    <a:pt x="8" y="13"/>
                    <a:pt x="7" y="13"/>
                    <a:pt x="7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4" y="12"/>
                    <a:pt x="3" y="11"/>
                    <a:pt x="3" y="11"/>
                  </a:cubicBezTo>
                  <a:cubicBezTo>
                    <a:pt x="2" y="10"/>
                    <a:pt x="2" y="10"/>
                    <a:pt x="1" y="9"/>
                  </a:cubicBezTo>
                  <a:cubicBezTo>
                    <a:pt x="1" y="8"/>
                    <a:pt x="1" y="7"/>
                    <a:pt x="1" y="6"/>
                  </a:cubicBezTo>
                  <a:cubicBezTo>
                    <a:pt x="1" y="5"/>
                    <a:pt x="1" y="4"/>
                    <a:pt x="2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7" y="0"/>
                    <a:pt x="8" y="0"/>
                    <a:pt x="9" y="0"/>
                  </a:cubicBezTo>
                  <a:cubicBezTo>
                    <a:pt x="10" y="0"/>
                    <a:pt x="12" y="0"/>
                    <a:pt x="13" y="0"/>
                  </a:cubicBezTo>
                  <a:cubicBezTo>
                    <a:pt x="14" y="1"/>
                    <a:pt x="15" y="1"/>
                    <a:pt x="16" y="2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907DB50-56A3-491C-8E7C-489F9A7CEE27}"/>
              </a:ext>
            </a:extLst>
          </p:cNvPr>
          <p:cNvGrpSpPr/>
          <p:nvPr/>
        </p:nvGrpSpPr>
        <p:grpSpPr>
          <a:xfrm>
            <a:off x="8821746" y="5805687"/>
            <a:ext cx="639001" cy="469995"/>
            <a:chOff x="6964363" y="3951288"/>
            <a:chExt cx="1068387" cy="785813"/>
          </a:xfrm>
        </p:grpSpPr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6EB4CE3-5673-4D0B-8F27-EF1F62B9E6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54863" y="3951288"/>
              <a:ext cx="682625" cy="688975"/>
            </a:xfrm>
            <a:custGeom>
              <a:avLst/>
              <a:gdLst>
                <a:gd name="T0" fmla="*/ 64 w 129"/>
                <a:gd name="T1" fmla="*/ 4 h 129"/>
                <a:gd name="T2" fmla="*/ 4 w 129"/>
                <a:gd name="T3" fmla="*/ 64 h 129"/>
                <a:gd name="T4" fmla="*/ 64 w 129"/>
                <a:gd name="T5" fmla="*/ 124 h 129"/>
                <a:gd name="T6" fmla="*/ 125 w 129"/>
                <a:gd name="T7" fmla="*/ 64 h 129"/>
                <a:gd name="T8" fmla="*/ 64 w 129"/>
                <a:gd name="T9" fmla="*/ 4 h 129"/>
                <a:gd name="T10" fmla="*/ 64 w 129"/>
                <a:gd name="T11" fmla="*/ 129 h 129"/>
                <a:gd name="T12" fmla="*/ 0 w 129"/>
                <a:gd name="T13" fmla="*/ 64 h 129"/>
                <a:gd name="T14" fmla="*/ 64 w 129"/>
                <a:gd name="T15" fmla="*/ 0 h 129"/>
                <a:gd name="T16" fmla="*/ 129 w 129"/>
                <a:gd name="T17" fmla="*/ 64 h 129"/>
                <a:gd name="T18" fmla="*/ 64 w 129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9">
                  <a:moveTo>
                    <a:pt x="64" y="4"/>
                  </a:moveTo>
                  <a:cubicBezTo>
                    <a:pt x="31" y="4"/>
                    <a:pt x="4" y="31"/>
                    <a:pt x="4" y="64"/>
                  </a:cubicBezTo>
                  <a:cubicBezTo>
                    <a:pt x="4" y="97"/>
                    <a:pt x="31" y="124"/>
                    <a:pt x="64" y="124"/>
                  </a:cubicBezTo>
                  <a:cubicBezTo>
                    <a:pt x="98" y="124"/>
                    <a:pt x="125" y="97"/>
                    <a:pt x="125" y="64"/>
                  </a:cubicBezTo>
                  <a:cubicBezTo>
                    <a:pt x="125" y="31"/>
                    <a:pt x="98" y="4"/>
                    <a:pt x="64" y="4"/>
                  </a:cubicBezTo>
                  <a:moveTo>
                    <a:pt x="64" y="129"/>
                  </a:moveTo>
                  <a:cubicBezTo>
                    <a:pt x="29" y="129"/>
                    <a:pt x="0" y="100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100"/>
                    <a:pt x="100" y="129"/>
                    <a:pt x="64" y="129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1E67B8C6-4CD1-40FF-940D-DD4FD5E712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65988" y="4064000"/>
              <a:ext cx="460375" cy="458788"/>
            </a:xfrm>
            <a:custGeom>
              <a:avLst/>
              <a:gdLst>
                <a:gd name="T0" fmla="*/ 43 w 87"/>
                <a:gd name="T1" fmla="*/ 4 h 86"/>
                <a:gd name="T2" fmla="*/ 4 w 87"/>
                <a:gd name="T3" fmla="*/ 43 h 86"/>
                <a:gd name="T4" fmla="*/ 43 w 87"/>
                <a:gd name="T5" fmla="*/ 82 h 86"/>
                <a:gd name="T6" fmla="*/ 83 w 87"/>
                <a:gd name="T7" fmla="*/ 43 h 86"/>
                <a:gd name="T8" fmla="*/ 43 w 87"/>
                <a:gd name="T9" fmla="*/ 4 h 86"/>
                <a:gd name="T10" fmla="*/ 43 w 87"/>
                <a:gd name="T11" fmla="*/ 86 h 86"/>
                <a:gd name="T12" fmla="*/ 0 w 87"/>
                <a:gd name="T13" fmla="*/ 43 h 86"/>
                <a:gd name="T14" fmla="*/ 43 w 87"/>
                <a:gd name="T15" fmla="*/ 0 h 86"/>
                <a:gd name="T16" fmla="*/ 87 w 87"/>
                <a:gd name="T17" fmla="*/ 43 h 86"/>
                <a:gd name="T18" fmla="*/ 43 w 87"/>
                <a:gd name="T1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86">
                  <a:moveTo>
                    <a:pt x="43" y="4"/>
                  </a:moveTo>
                  <a:cubicBezTo>
                    <a:pt x="22" y="4"/>
                    <a:pt x="4" y="21"/>
                    <a:pt x="4" y="43"/>
                  </a:cubicBezTo>
                  <a:cubicBezTo>
                    <a:pt x="4" y="65"/>
                    <a:pt x="22" y="82"/>
                    <a:pt x="43" y="82"/>
                  </a:cubicBezTo>
                  <a:cubicBezTo>
                    <a:pt x="65" y="82"/>
                    <a:pt x="83" y="65"/>
                    <a:pt x="83" y="43"/>
                  </a:cubicBezTo>
                  <a:cubicBezTo>
                    <a:pt x="83" y="21"/>
                    <a:pt x="65" y="4"/>
                    <a:pt x="43" y="4"/>
                  </a:cubicBezTo>
                  <a:moveTo>
                    <a:pt x="43" y="86"/>
                  </a:moveTo>
                  <a:cubicBezTo>
                    <a:pt x="20" y="86"/>
                    <a:pt x="0" y="67"/>
                    <a:pt x="0" y="43"/>
                  </a:cubicBezTo>
                  <a:cubicBezTo>
                    <a:pt x="0" y="19"/>
                    <a:pt x="20" y="0"/>
                    <a:pt x="43" y="0"/>
                  </a:cubicBezTo>
                  <a:cubicBezTo>
                    <a:pt x="67" y="0"/>
                    <a:pt x="87" y="19"/>
                    <a:pt x="87" y="43"/>
                  </a:cubicBezTo>
                  <a:cubicBezTo>
                    <a:pt x="87" y="67"/>
                    <a:pt x="67" y="86"/>
                    <a:pt x="43" y="86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55E94484-8430-4B53-BE4E-9637F1143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363" y="4010025"/>
              <a:ext cx="174625" cy="171450"/>
            </a:xfrm>
            <a:custGeom>
              <a:avLst/>
              <a:gdLst>
                <a:gd name="T0" fmla="*/ 25 w 33"/>
                <a:gd name="T1" fmla="*/ 32 h 32"/>
                <a:gd name="T2" fmla="*/ 8 w 33"/>
                <a:gd name="T3" fmla="*/ 32 h 32"/>
                <a:gd name="T4" fmla="*/ 2 w 33"/>
                <a:gd name="T5" fmla="*/ 29 h 32"/>
                <a:gd name="T6" fmla="*/ 0 w 33"/>
                <a:gd name="T7" fmla="*/ 23 h 32"/>
                <a:gd name="T8" fmla="*/ 3 w 33"/>
                <a:gd name="T9" fmla="*/ 2 h 32"/>
                <a:gd name="T10" fmla="*/ 5 w 33"/>
                <a:gd name="T11" fmla="*/ 0 h 32"/>
                <a:gd name="T12" fmla="*/ 7 w 33"/>
                <a:gd name="T13" fmla="*/ 2 h 32"/>
                <a:gd name="T14" fmla="*/ 4 w 33"/>
                <a:gd name="T15" fmla="*/ 24 h 32"/>
                <a:gd name="T16" fmla="*/ 5 w 33"/>
                <a:gd name="T17" fmla="*/ 26 h 32"/>
                <a:gd name="T18" fmla="*/ 8 w 33"/>
                <a:gd name="T19" fmla="*/ 28 h 32"/>
                <a:gd name="T20" fmla="*/ 25 w 33"/>
                <a:gd name="T21" fmla="*/ 28 h 32"/>
                <a:gd name="T22" fmla="*/ 28 w 33"/>
                <a:gd name="T23" fmla="*/ 26 h 32"/>
                <a:gd name="T24" fmla="*/ 29 w 33"/>
                <a:gd name="T25" fmla="*/ 24 h 32"/>
                <a:gd name="T26" fmla="*/ 26 w 33"/>
                <a:gd name="T27" fmla="*/ 2 h 32"/>
                <a:gd name="T28" fmla="*/ 28 w 33"/>
                <a:gd name="T29" fmla="*/ 0 h 32"/>
                <a:gd name="T30" fmla="*/ 30 w 33"/>
                <a:gd name="T31" fmla="*/ 2 h 32"/>
                <a:gd name="T32" fmla="*/ 33 w 33"/>
                <a:gd name="T33" fmla="*/ 23 h 32"/>
                <a:gd name="T34" fmla="*/ 31 w 33"/>
                <a:gd name="T35" fmla="*/ 29 h 32"/>
                <a:gd name="T36" fmla="*/ 25 w 33"/>
                <a:gd name="T3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2">
                  <a:moveTo>
                    <a:pt x="25" y="3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6" y="32"/>
                    <a:pt x="4" y="31"/>
                    <a:pt x="2" y="29"/>
                  </a:cubicBezTo>
                  <a:cubicBezTo>
                    <a:pt x="1" y="27"/>
                    <a:pt x="0" y="25"/>
                    <a:pt x="0" y="2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5"/>
                    <a:pt x="4" y="26"/>
                    <a:pt x="5" y="26"/>
                  </a:cubicBezTo>
                  <a:cubicBezTo>
                    <a:pt x="6" y="27"/>
                    <a:pt x="7" y="28"/>
                    <a:pt x="8" y="28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6" y="28"/>
                    <a:pt x="27" y="27"/>
                    <a:pt x="28" y="26"/>
                  </a:cubicBezTo>
                  <a:cubicBezTo>
                    <a:pt x="28" y="26"/>
                    <a:pt x="29" y="25"/>
                    <a:pt x="29" y="24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0" y="0"/>
                    <a:pt x="30" y="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5"/>
                    <a:pt x="32" y="27"/>
                    <a:pt x="31" y="29"/>
                  </a:cubicBezTo>
                  <a:cubicBezTo>
                    <a:pt x="29" y="31"/>
                    <a:pt x="27" y="32"/>
                    <a:pt x="25" y="3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2BC205BE-1E3B-4A94-9CCD-B0A51FFE1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951288"/>
              <a:ext cx="22225" cy="230188"/>
            </a:xfrm>
            <a:custGeom>
              <a:avLst/>
              <a:gdLst>
                <a:gd name="T0" fmla="*/ 2 w 4"/>
                <a:gd name="T1" fmla="*/ 43 h 43"/>
                <a:gd name="T2" fmla="*/ 0 w 4"/>
                <a:gd name="T3" fmla="*/ 41 h 43"/>
                <a:gd name="T4" fmla="*/ 0 w 4"/>
                <a:gd name="T5" fmla="*/ 2 h 43"/>
                <a:gd name="T6" fmla="*/ 2 w 4"/>
                <a:gd name="T7" fmla="*/ 0 h 43"/>
                <a:gd name="T8" fmla="*/ 4 w 4"/>
                <a:gd name="T9" fmla="*/ 2 h 43"/>
                <a:gd name="T10" fmla="*/ 4 w 4"/>
                <a:gd name="T11" fmla="*/ 41 h 43"/>
                <a:gd name="T12" fmla="*/ 2 w 4"/>
                <a:gd name="T1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3">
                  <a:moveTo>
                    <a:pt x="2" y="43"/>
                  </a:moveTo>
                  <a:cubicBezTo>
                    <a:pt x="1" y="43"/>
                    <a:pt x="0" y="42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3"/>
                    <a:pt x="2" y="43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21A02DE0-53A7-4543-A865-86E36DD18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5638" y="4159250"/>
              <a:ext cx="90488" cy="577850"/>
            </a:xfrm>
            <a:custGeom>
              <a:avLst/>
              <a:gdLst>
                <a:gd name="T0" fmla="*/ 4 w 17"/>
                <a:gd name="T1" fmla="*/ 99 h 108"/>
                <a:gd name="T2" fmla="*/ 8 w 17"/>
                <a:gd name="T3" fmla="*/ 104 h 108"/>
                <a:gd name="T4" fmla="*/ 13 w 17"/>
                <a:gd name="T5" fmla="*/ 99 h 108"/>
                <a:gd name="T6" fmla="*/ 9 w 17"/>
                <a:gd name="T7" fmla="*/ 4 h 108"/>
                <a:gd name="T8" fmla="*/ 7 w 17"/>
                <a:gd name="T9" fmla="*/ 4 h 108"/>
                <a:gd name="T10" fmla="*/ 4 w 17"/>
                <a:gd name="T11" fmla="*/ 99 h 108"/>
                <a:gd name="T12" fmla="*/ 8 w 17"/>
                <a:gd name="T13" fmla="*/ 108 h 108"/>
                <a:gd name="T14" fmla="*/ 0 w 17"/>
                <a:gd name="T15" fmla="*/ 99 h 108"/>
                <a:gd name="T16" fmla="*/ 0 w 17"/>
                <a:gd name="T17" fmla="*/ 99 h 108"/>
                <a:gd name="T18" fmla="*/ 3 w 17"/>
                <a:gd name="T19" fmla="*/ 2 h 108"/>
                <a:gd name="T20" fmla="*/ 5 w 17"/>
                <a:gd name="T21" fmla="*/ 0 h 108"/>
                <a:gd name="T22" fmla="*/ 11 w 17"/>
                <a:gd name="T23" fmla="*/ 0 h 108"/>
                <a:gd name="T24" fmla="*/ 13 w 17"/>
                <a:gd name="T25" fmla="*/ 2 h 108"/>
                <a:gd name="T26" fmla="*/ 17 w 17"/>
                <a:gd name="T27" fmla="*/ 99 h 108"/>
                <a:gd name="T28" fmla="*/ 17 w 17"/>
                <a:gd name="T29" fmla="*/ 99 h 108"/>
                <a:gd name="T30" fmla="*/ 8 w 17"/>
                <a:gd name="T31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8">
                  <a:moveTo>
                    <a:pt x="4" y="99"/>
                  </a:moveTo>
                  <a:cubicBezTo>
                    <a:pt x="4" y="103"/>
                    <a:pt x="6" y="104"/>
                    <a:pt x="8" y="104"/>
                  </a:cubicBezTo>
                  <a:cubicBezTo>
                    <a:pt x="11" y="104"/>
                    <a:pt x="13" y="103"/>
                    <a:pt x="13" y="9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4"/>
                    <a:pt x="7" y="4"/>
                    <a:pt x="7" y="4"/>
                  </a:cubicBezTo>
                  <a:lnTo>
                    <a:pt x="4" y="99"/>
                  </a:lnTo>
                  <a:close/>
                  <a:moveTo>
                    <a:pt x="8" y="108"/>
                  </a:moveTo>
                  <a:cubicBezTo>
                    <a:pt x="4" y="108"/>
                    <a:pt x="0" y="105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3" y="1"/>
                    <a:pt x="13" y="2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105"/>
                    <a:pt x="13" y="108"/>
                    <a:pt x="8" y="108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1F022E78-9754-46EE-8BC8-539AAF28E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3850" y="4405313"/>
              <a:ext cx="88900" cy="331788"/>
            </a:xfrm>
            <a:custGeom>
              <a:avLst/>
              <a:gdLst>
                <a:gd name="T0" fmla="*/ 9 w 17"/>
                <a:gd name="T1" fmla="*/ 62 h 62"/>
                <a:gd name="T2" fmla="*/ 0 w 17"/>
                <a:gd name="T3" fmla="*/ 53 h 62"/>
                <a:gd name="T4" fmla="*/ 0 w 17"/>
                <a:gd name="T5" fmla="*/ 53 h 62"/>
                <a:gd name="T6" fmla="*/ 3 w 17"/>
                <a:gd name="T7" fmla="*/ 2 h 62"/>
                <a:gd name="T8" fmla="*/ 5 w 17"/>
                <a:gd name="T9" fmla="*/ 0 h 62"/>
                <a:gd name="T10" fmla="*/ 7 w 17"/>
                <a:gd name="T11" fmla="*/ 2 h 62"/>
                <a:gd name="T12" fmla="*/ 4 w 17"/>
                <a:gd name="T13" fmla="*/ 53 h 62"/>
                <a:gd name="T14" fmla="*/ 9 w 17"/>
                <a:gd name="T15" fmla="*/ 58 h 62"/>
                <a:gd name="T16" fmla="*/ 13 w 17"/>
                <a:gd name="T17" fmla="*/ 53 h 62"/>
                <a:gd name="T18" fmla="*/ 10 w 17"/>
                <a:gd name="T19" fmla="*/ 3 h 62"/>
                <a:gd name="T20" fmla="*/ 12 w 17"/>
                <a:gd name="T21" fmla="*/ 1 h 62"/>
                <a:gd name="T22" fmla="*/ 14 w 17"/>
                <a:gd name="T23" fmla="*/ 3 h 62"/>
                <a:gd name="T24" fmla="*/ 17 w 17"/>
                <a:gd name="T25" fmla="*/ 53 h 62"/>
                <a:gd name="T26" fmla="*/ 17 w 17"/>
                <a:gd name="T27" fmla="*/ 53 h 62"/>
                <a:gd name="T28" fmla="*/ 9 w 17"/>
                <a:gd name="T2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62">
                  <a:moveTo>
                    <a:pt x="9" y="62"/>
                  </a:moveTo>
                  <a:cubicBezTo>
                    <a:pt x="5" y="62"/>
                    <a:pt x="0" y="59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7"/>
                    <a:pt x="7" y="58"/>
                    <a:pt x="9" y="58"/>
                  </a:cubicBezTo>
                  <a:cubicBezTo>
                    <a:pt x="11" y="58"/>
                    <a:pt x="13" y="57"/>
                    <a:pt x="13" y="5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3" y="1"/>
                    <a:pt x="14" y="1"/>
                    <a:pt x="14" y="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59"/>
                    <a:pt x="13" y="62"/>
                    <a:pt x="9" y="6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7020E39B-BB67-48E8-BFED-57CBA3A25A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85113" y="3962400"/>
              <a:ext cx="142875" cy="469900"/>
            </a:xfrm>
            <a:custGeom>
              <a:avLst/>
              <a:gdLst>
                <a:gd name="T0" fmla="*/ 20 w 27"/>
                <a:gd name="T1" fmla="*/ 4 h 88"/>
                <a:gd name="T2" fmla="*/ 19 w 27"/>
                <a:gd name="T3" fmla="*/ 5 h 88"/>
                <a:gd name="T4" fmla="*/ 6 w 27"/>
                <a:gd name="T5" fmla="*/ 59 h 88"/>
                <a:gd name="T6" fmla="*/ 10 w 27"/>
                <a:gd name="T7" fmla="*/ 76 h 88"/>
                <a:gd name="T8" fmla="*/ 17 w 27"/>
                <a:gd name="T9" fmla="*/ 84 h 88"/>
                <a:gd name="T10" fmla="*/ 19 w 27"/>
                <a:gd name="T11" fmla="*/ 84 h 88"/>
                <a:gd name="T12" fmla="*/ 21 w 27"/>
                <a:gd name="T13" fmla="*/ 84 h 88"/>
                <a:gd name="T14" fmla="*/ 23 w 27"/>
                <a:gd name="T15" fmla="*/ 83 h 88"/>
                <a:gd name="T16" fmla="*/ 23 w 27"/>
                <a:gd name="T17" fmla="*/ 5 h 88"/>
                <a:gd name="T18" fmla="*/ 22 w 27"/>
                <a:gd name="T19" fmla="*/ 4 h 88"/>
                <a:gd name="T20" fmla="*/ 20 w 27"/>
                <a:gd name="T21" fmla="*/ 4 h 88"/>
                <a:gd name="T22" fmla="*/ 21 w 27"/>
                <a:gd name="T23" fmla="*/ 88 h 88"/>
                <a:gd name="T24" fmla="*/ 19 w 27"/>
                <a:gd name="T25" fmla="*/ 88 h 88"/>
                <a:gd name="T26" fmla="*/ 14 w 27"/>
                <a:gd name="T27" fmla="*/ 86 h 88"/>
                <a:gd name="T28" fmla="*/ 7 w 27"/>
                <a:gd name="T29" fmla="*/ 78 h 88"/>
                <a:gd name="T30" fmla="*/ 2 w 27"/>
                <a:gd name="T31" fmla="*/ 58 h 88"/>
                <a:gd name="T32" fmla="*/ 15 w 27"/>
                <a:gd name="T33" fmla="*/ 4 h 88"/>
                <a:gd name="T34" fmla="*/ 20 w 27"/>
                <a:gd name="T35" fmla="*/ 0 h 88"/>
                <a:gd name="T36" fmla="*/ 22 w 27"/>
                <a:gd name="T37" fmla="*/ 0 h 88"/>
                <a:gd name="T38" fmla="*/ 27 w 27"/>
                <a:gd name="T39" fmla="*/ 5 h 88"/>
                <a:gd name="T40" fmla="*/ 27 w 27"/>
                <a:gd name="T41" fmla="*/ 83 h 88"/>
                <a:gd name="T42" fmla="*/ 21 w 27"/>
                <a:gd name="T4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" h="88">
                  <a:moveTo>
                    <a:pt x="20" y="4"/>
                  </a:moveTo>
                  <a:cubicBezTo>
                    <a:pt x="19" y="4"/>
                    <a:pt x="19" y="4"/>
                    <a:pt x="19" y="5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65"/>
                    <a:pt x="6" y="71"/>
                    <a:pt x="10" y="76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8" y="84"/>
                    <a:pt x="18" y="84"/>
                    <a:pt x="19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4"/>
                    <a:pt x="23" y="84"/>
                    <a:pt x="23" y="83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4"/>
                    <a:pt x="22" y="4"/>
                  </a:cubicBezTo>
                  <a:lnTo>
                    <a:pt x="20" y="4"/>
                  </a:lnTo>
                  <a:close/>
                  <a:moveTo>
                    <a:pt x="21" y="88"/>
                  </a:moveTo>
                  <a:cubicBezTo>
                    <a:pt x="19" y="88"/>
                    <a:pt x="19" y="88"/>
                    <a:pt x="19" y="88"/>
                  </a:cubicBezTo>
                  <a:cubicBezTo>
                    <a:pt x="17" y="88"/>
                    <a:pt x="16" y="88"/>
                    <a:pt x="14" y="86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2" y="73"/>
                    <a:pt x="0" y="65"/>
                    <a:pt x="2" y="5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1"/>
                    <a:pt x="18" y="0"/>
                    <a:pt x="2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5" y="0"/>
                    <a:pt x="27" y="2"/>
                    <a:pt x="27" y="5"/>
                  </a:cubicBezTo>
                  <a:cubicBezTo>
                    <a:pt x="27" y="83"/>
                    <a:pt x="27" y="83"/>
                    <a:pt x="27" y="83"/>
                  </a:cubicBezTo>
                  <a:cubicBezTo>
                    <a:pt x="27" y="86"/>
                    <a:pt x="24" y="88"/>
                    <a:pt x="21" y="88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3A1D7E4-692D-480F-A36C-ED566375D345}"/>
              </a:ext>
            </a:extLst>
          </p:cNvPr>
          <p:cNvGrpSpPr/>
          <p:nvPr/>
        </p:nvGrpSpPr>
        <p:grpSpPr>
          <a:xfrm>
            <a:off x="10639056" y="5687951"/>
            <a:ext cx="281047" cy="597226"/>
            <a:chOff x="10002838" y="3754438"/>
            <a:chExt cx="469900" cy="998538"/>
          </a:xfrm>
        </p:grpSpPr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2AFA0B83-C8C7-4EE6-A326-0BCBE640C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2838" y="3754438"/>
              <a:ext cx="469900" cy="998538"/>
            </a:xfrm>
            <a:custGeom>
              <a:avLst/>
              <a:gdLst>
                <a:gd name="T0" fmla="*/ 16 w 89"/>
                <a:gd name="T1" fmla="*/ 78 h 187"/>
                <a:gd name="T2" fmla="*/ 4 w 89"/>
                <a:gd name="T3" fmla="*/ 90 h 187"/>
                <a:gd name="T4" fmla="*/ 4 w 89"/>
                <a:gd name="T5" fmla="*/ 176 h 187"/>
                <a:gd name="T6" fmla="*/ 11 w 89"/>
                <a:gd name="T7" fmla="*/ 183 h 187"/>
                <a:gd name="T8" fmla="*/ 78 w 89"/>
                <a:gd name="T9" fmla="*/ 183 h 187"/>
                <a:gd name="T10" fmla="*/ 85 w 89"/>
                <a:gd name="T11" fmla="*/ 176 h 187"/>
                <a:gd name="T12" fmla="*/ 85 w 89"/>
                <a:gd name="T13" fmla="*/ 43 h 187"/>
                <a:gd name="T14" fmla="*/ 44 w 89"/>
                <a:gd name="T15" fmla="*/ 4 h 187"/>
                <a:gd name="T16" fmla="*/ 4 w 89"/>
                <a:gd name="T17" fmla="*/ 43 h 187"/>
                <a:gd name="T18" fmla="*/ 4 w 89"/>
                <a:gd name="T19" fmla="*/ 54 h 187"/>
                <a:gd name="T20" fmla="*/ 5 w 89"/>
                <a:gd name="T21" fmla="*/ 56 h 187"/>
                <a:gd name="T22" fmla="*/ 15 w 89"/>
                <a:gd name="T23" fmla="*/ 56 h 187"/>
                <a:gd name="T24" fmla="*/ 17 w 89"/>
                <a:gd name="T25" fmla="*/ 55 h 187"/>
                <a:gd name="T26" fmla="*/ 17 w 89"/>
                <a:gd name="T27" fmla="*/ 54 h 187"/>
                <a:gd name="T28" fmla="*/ 17 w 89"/>
                <a:gd name="T29" fmla="*/ 51 h 187"/>
                <a:gd name="T30" fmla="*/ 17 w 89"/>
                <a:gd name="T31" fmla="*/ 51 h 187"/>
                <a:gd name="T32" fmla="*/ 24 w 89"/>
                <a:gd name="T33" fmla="*/ 30 h 187"/>
                <a:gd name="T34" fmla="*/ 42 w 89"/>
                <a:gd name="T35" fmla="*/ 23 h 187"/>
                <a:gd name="T36" fmla="*/ 60 w 89"/>
                <a:gd name="T37" fmla="*/ 31 h 187"/>
                <a:gd name="T38" fmla="*/ 66 w 89"/>
                <a:gd name="T39" fmla="*/ 51 h 187"/>
                <a:gd name="T40" fmla="*/ 38 w 89"/>
                <a:gd name="T41" fmla="*/ 78 h 187"/>
                <a:gd name="T42" fmla="*/ 16 w 89"/>
                <a:gd name="T43" fmla="*/ 78 h 187"/>
                <a:gd name="T44" fmla="*/ 78 w 89"/>
                <a:gd name="T45" fmla="*/ 187 h 187"/>
                <a:gd name="T46" fmla="*/ 11 w 89"/>
                <a:gd name="T47" fmla="*/ 187 h 187"/>
                <a:gd name="T48" fmla="*/ 0 w 89"/>
                <a:gd name="T49" fmla="*/ 176 h 187"/>
                <a:gd name="T50" fmla="*/ 0 w 89"/>
                <a:gd name="T51" fmla="*/ 90 h 187"/>
                <a:gd name="T52" fmla="*/ 16 w 89"/>
                <a:gd name="T53" fmla="*/ 74 h 187"/>
                <a:gd name="T54" fmla="*/ 38 w 89"/>
                <a:gd name="T55" fmla="*/ 74 h 187"/>
                <a:gd name="T56" fmla="*/ 62 w 89"/>
                <a:gd name="T57" fmla="*/ 51 h 187"/>
                <a:gd name="T58" fmla="*/ 62 w 89"/>
                <a:gd name="T59" fmla="*/ 51 h 187"/>
                <a:gd name="T60" fmla="*/ 58 w 89"/>
                <a:gd name="T61" fmla="*/ 34 h 187"/>
                <a:gd name="T62" fmla="*/ 42 w 89"/>
                <a:gd name="T63" fmla="*/ 27 h 187"/>
                <a:gd name="T64" fmla="*/ 21 w 89"/>
                <a:gd name="T65" fmla="*/ 51 h 187"/>
                <a:gd name="T66" fmla="*/ 21 w 89"/>
                <a:gd name="T67" fmla="*/ 54 h 187"/>
                <a:gd name="T68" fmla="*/ 19 w 89"/>
                <a:gd name="T69" fmla="*/ 58 h 187"/>
                <a:gd name="T70" fmla="*/ 15 w 89"/>
                <a:gd name="T71" fmla="*/ 59 h 187"/>
                <a:gd name="T72" fmla="*/ 5 w 89"/>
                <a:gd name="T73" fmla="*/ 59 h 187"/>
                <a:gd name="T74" fmla="*/ 0 w 89"/>
                <a:gd name="T75" fmla="*/ 54 h 187"/>
                <a:gd name="T76" fmla="*/ 0 w 89"/>
                <a:gd name="T77" fmla="*/ 43 h 187"/>
                <a:gd name="T78" fmla="*/ 14 w 89"/>
                <a:gd name="T79" fmla="*/ 11 h 187"/>
                <a:gd name="T80" fmla="*/ 44 w 89"/>
                <a:gd name="T81" fmla="*/ 0 h 187"/>
                <a:gd name="T82" fmla="*/ 75 w 89"/>
                <a:gd name="T83" fmla="*/ 11 h 187"/>
                <a:gd name="T84" fmla="*/ 89 w 89"/>
                <a:gd name="T85" fmla="*/ 43 h 187"/>
                <a:gd name="T86" fmla="*/ 89 w 89"/>
                <a:gd name="T87" fmla="*/ 176 h 187"/>
                <a:gd name="T88" fmla="*/ 78 w 89"/>
                <a:gd name="T8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9" h="187">
                  <a:moveTo>
                    <a:pt x="16" y="78"/>
                  </a:moveTo>
                  <a:cubicBezTo>
                    <a:pt x="9" y="78"/>
                    <a:pt x="4" y="84"/>
                    <a:pt x="4" y="90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4" y="180"/>
                    <a:pt x="7" y="183"/>
                    <a:pt x="11" y="183"/>
                  </a:cubicBezTo>
                  <a:cubicBezTo>
                    <a:pt x="78" y="183"/>
                    <a:pt x="78" y="183"/>
                    <a:pt x="78" y="183"/>
                  </a:cubicBezTo>
                  <a:cubicBezTo>
                    <a:pt x="82" y="183"/>
                    <a:pt x="85" y="180"/>
                    <a:pt x="85" y="176"/>
                  </a:cubicBezTo>
                  <a:cubicBezTo>
                    <a:pt x="85" y="43"/>
                    <a:pt x="85" y="43"/>
                    <a:pt x="85" y="43"/>
                  </a:cubicBezTo>
                  <a:cubicBezTo>
                    <a:pt x="85" y="16"/>
                    <a:pt x="64" y="4"/>
                    <a:pt x="44" y="4"/>
                  </a:cubicBezTo>
                  <a:cubicBezTo>
                    <a:pt x="25" y="4"/>
                    <a:pt x="4" y="16"/>
                    <a:pt x="4" y="43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4" y="56"/>
                    <a:pt x="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6" y="56"/>
                    <a:pt x="16" y="56"/>
                    <a:pt x="17" y="55"/>
                  </a:cubicBezTo>
                  <a:cubicBezTo>
                    <a:pt x="17" y="55"/>
                    <a:pt x="17" y="54"/>
                    <a:pt x="17" y="54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42"/>
                    <a:pt x="19" y="35"/>
                    <a:pt x="24" y="30"/>
                  </a:cubicBezTo>
                  <a:cubicBezTo>
                    <a:pt x="29" y="25"/>
                    <a:pt x="35" y="23"/>
                    <a:pt x="42" y="23"/>
                  </a:cubicBezTo>
                  <a:cubicBezTo>
                    <a:pt x="49" y="23"/>
                    <a:pt x="56" y="26"/>
                    <a:pt x="60" y="31"/>
                  </a:cubicBezTo>
                  <a:cubicBezTo>
                    <a:pt x="64" y="35"/>
                    <a:pt x="67" y="41"/>
                    <a:pt x="66" y="51"/>
                  </a:cubicBezTo>
                  <a:cubicBezTo>
                    <a:pt x="66" y="66"/>
                    <a:pt x="53" y="78"/>
                    <a:pt x="38" y="78"/>
                  </a:cubicBezTo>
                  <a:lnTo>
                    <a:pt x="16" y="78"/>
                  </a:lnTo>
                  <a:close/>
                  <a:moveTo>
                    <a:pt x="78" y="187"/>
                  </a:moveTo>
                  <a:cubicBezTo>
                    <a:pt x="11" y="187"/>
                    <a:pt x="11" y="187"/>
                    <a:pt x="11" y="187"/>
                  </a:cubicBezTo>
                  <a:cubicBezTo>
                    <a:pt x="5" y="187"/>
                    <a:pt x="0" y="182"/>
                    <a:pt x="0" y="17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82"/>
                    <a:pt x="7" y="74"/>
                    <a:pt x="16" y="7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51" y="74"/>
                    <a:pt x="62" y="64"/>
                    <a:pt x="62" y="5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4"/>
                    <a:pt x="61" y="38"/>
                    <a:pt x="58" y="34"/>
                  </a:cubicBezTo>
                  <a:cubicBezTo>
                    <a:pt x="54" y="29"/>
                    <a:pt x="48" y="27"/>
                    <a:pt x="42" y="27"/>
                  </a:cubicBezTo>
                  <a:cubicBezTo>
                    <a:pt x="31" y="27"/>
                    <a:pt x="21" y="34"/>
                    <a:pt x="21" y="51"/>
                  </a:cubicBezTo>
                  <a:cubicBezTo>
                    <a:pt x="21" y="51"/>
                    <a:pt x="21" y="52"/>
                    <a:pt x="21" y="54"/>
                  </a:cubicBezTo>
                  <a:cubicBezTo>
                    <a:pt x="21" y="55"/>
                    <a:pt x="20" y="57"/>
                    <a:pt x="19" y="58"/>
                  </a:cubicBezTo>
                  <a:cubicBezTo>
                    <a:pt x="18" y="59"/>
                    <a:pt x="17" y="59"/>
                    <a:pt x="1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2" y="59"/>
                    <a:pt x="0" y="57"/>
                    <a:pt x="0" y="5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30"/>
                    <a:pt x="5" y="18"/>
                    <a:pt x="14" y="11"/>
                  </a:cubicBezTo>
                  <a:cubicBezTo>
                    <a:pt x="22" y="4"/>
                    <a:pt x="33" y="0"/>
                    <a:pt x="44" y="0"/>
                  </a:cubicBezTo>
                  <a:cubicBezTo>
                    <a:pt x="56" y="0"/>
                    <a:pt x="67" y="4"/>
                    <a:pt x="75" y="11"/>
                  </a:cubicBezTo>
                  <a:cubicBezTo>
                    <a:pt x="84" y="18"/>
                    <a:pt x="89" y="30"/>
                    <a:pt x="89" y="43"/>
                  </a:cubicBezTo>
                  <a:cubicBezTo>
                    <a:pt x="89" y="176"/>
                    <a:pt x="89" y="176"/>
                    <a:pt x="89" y="176"/>
                  </a:cubicBezTo>
                  <a:cubicBezTo>
                    <a:pt x="89" y="182"/>
                    <a:pt x="84" y="187"/>
                    <a:pt x="78" y="187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7039D764-314B-44A2-A7F6-F22E06E731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2838" y="4597400"/>
              <a:ext cx="469900" cy="155575"/>
            </a:xfrm>
            <a:custGeom>
              <a:avLst/>
              <a:gdLst>
                <a:gd name="T0" fmla="*/ 4 w 89"/>
                <a:gd name="T1" fmla="*/ 25 h 29"/>
                <a:gd name="T2" fmla="*/ 85 w 89"/>
                <a:gd name="T3" fmla="*/ 25 h 29"/>
                <a:gd name="T4" fmla="*/ 85 w 89"/>
                <a:gd name="T5" fmla="*/ 3 h 29"/>
                <a:gd name="T6" fmla="*/ 4 w 89"/>
                <a:gd name="T7" fmla="*/ 3 h 29"/>
                <a:gd name="T8" fmla="*/ 4 w 89"/>
                <a:gd name="T9" fmla="*/ 25 h 29"/>
                <a:gd name="T10" fmla="*/ 87 w 89"/>
                <a:gd name="T11" fmla="*/ 29 h 29"/>
                <a:gd name="T12" fmla="*/ 2 w 89"/>
                <a:gd name="T13" fmla="*/ 29 h 29"/>
                <a:gd name="T14" fmla="*/ 0 w 89"/>
                <a:gd name="T15" fmla="*/ 27 h 29"/>
                <a:gd name="T16" fmla="*/ 0 w 89"/>
                <a:gd name="T17" fmla="*/ 2 h 29"/>
                <a:gd name="T18" fmla="*/ 2 w 89"/>
                <a:gd name="T19" fmla="*/ 0 h 29"/>
                <a:gd name="T20" fmla="*/ 87 w 89"/>
                <a:gd name="T21" fmla="*/ 0 h 29"/>
                <a:gd name="T22" fmla="*/ 89 w 89"/>
                <a:gd name="T23" fmla="*/ 2 h 29"/>
                <a:gd name="T24" fmla="*/ 89 w 89"/>
                <a:gd name="T25" fmla="*/ 27 h 29"/>
                <a:gd name="T26" fmla="*/ 87 w 89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29">
                  <a:moveTo>
                    <a:pt x="4" y="25"/>
                  </a:moveTo>
                  <a:cubicBezTo>
                    <a:pt x="85" y="25"/>
                    <a:pt x="85" y="25"/>
                    <a:pt x="85" y="25"/>
                  </a:cubicBezTo>
                  <a:cubicBezTo>
                    <a:pt x="85" y="3"/>
                    <a:pt x="85" y="3"/>
                    <a:pt x="8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87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8" y="0"/>
                    <a:pt x="89" y="1"/>
                    <a:pt x="89" y="2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8"/>
                    <a:pt x="88" y="29"/>
                    <a:pt x="87" y="29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Rectangle 37">
            <a:extLst>
              <a:ext uri="{FF2B5EF4-FFF2-40B4-BE49-F238E27FC236}">
                <a16:creationId xmlns:a16="http://schemas.microsoft.com/office/drawing/2014/main" id="{F47DFD23-AF13-4C1E-BD47-790A12574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010" y="5687951"/>
            <a:ext cx="9495" cy="593428"/>
          </a:xfrm>
          <a:prstGeom prst="rect">
            <a:avLst/>
          </a:pr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38">
            <a:extLst>
              <a:ext uri="{FF2B5EF4-FFF2-40B4-BE49-F238E27FC236}">
                <a16:creationId xmlns:a16="http://schemas.microsoft.com/office/drawing/2014/main" id="{F55E5E76-69B1-46EC-B3FB-AB799E3CB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6463" y="5687951"/>
            <a:ext cx="9495" cy="593428"/>
          </a:xfrm>
          <a:prstGeom prst="rect">
            <a:avLst/>
          </a:pr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Rectangle 39">
            <a:extLst>
              <a:ext uri="{FF2B5EF4-FFF2-40B4-BE49-F238E27FC236}">
                <a16:creationId xmlns:a16="http://schemas.microsoft.com/office/drawing/2014/main" id="{9AB1D157-BF2F-4667-991B-5742B38C7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2835" y="5687951"/>
            <a:ext cx="9495" cy="593428"/>
          </a:xfrm>
          <a:prstGeom prst="rect">
            <a:avLst/>
          </a:pr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63D87D18-B012-450B-8FE6-BB0F4F1C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4807" y="5687951"/>
            <a:ext cx="9495" cy="593428"/>
          </a:xfrm>
          <a:prstGeom prst="rect">
            <a:avLst/>
          </a:prstGeom>
          <a:solidFill>
            <a:srgbClr val="BBBD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B604BCC-4F60-4410-8AC7-839FE322099D}"/>
              </a:ext>
            </a:extLst>
          </p:cNvPr>
          <p:cNvGrpSpPr/>
          <p:nvPr/>
        </p:nvGrpSpPr>
        <p:grpSpPr>
          <a:xfrm>
            <a:off x="11259067" y="5674658"/>
            <a:ext cx="402581" cy="622862"/>
            <a:chOff x="11039475" y="3732213"/>
            <a:chExt cx="673100" cy="1041400"/>
          </a:xfrm>
        </p:grpSpPr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E0E7A34-170E-4571-83D1-7205DB195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4025900"/>
              <a:ext cx="630238" cy="250825"/>
            </a:xfrm>
            <a:custGeom>
              <a:avLst/>
              <a:gdLst>
                <a:gd name="T0" fmla="*/ 117 w 119"/>
                <a:gd name="T1" fmla="*/ 47 h 47"/>
                <a:gd name="T2" fmla="*/ 115 w 119"/>
                <a:gd name="T3" fmla="*/ 45 h 47"/>
                <a:gd name="T4" fmla="*/ 115 w 119"/>
                <a:gd name="T5" fmla="*/ 14 h 47"/>
                <a:gd name="T6" fmla="*/ 104 w 119"/>
                <a:gd name="T7" fmla="*/ 3 h 47"/>
                <a:gd name="T8" fmla="*/ 15 w 119"/>
                <a:gd name="T9" fmla="*/ 3 h 47"/>
                <a:gd name="T10" fmla="*/ 4 w 119"/>
                <a:gd name="T11" fmla="*/ 14 h 47"/>
                <a:gd name="T12" fmla="*/ 4 w 119"/>
                <a:gd name="T13" fmla="*/ 45 h 47"/>
                <a:gd name="T14" fmla="*/ 2 w 119"/>
                <a:gd name="T15" fmla="*/ 47 h 47"/>
                <a:gd name="T16" fmla="*/ 0 w 119"/>
                <a:gd name="T17" fmla="*/ 45 h 47"/>
                <a:gd name="T18" fmla="*/ 0 w 119"/>
                <a:gd name="T19" fmla="*/ 14 h 47"/>
                <a:gd name="T20" fmla="*/ 15 w 119"/>
                <a:gd name="T21" fmla="*/ 0 h 47"/>
                <a:gd name="T22" fmla="*/ 104 w 119"/>
                <a:gd name="T23" fmla="*/ 0 h 47"/>
                <a:gd name="T24" fmla="*/ 119 w 119"/>
                <a:gd name="T25" fmla="*/ 14 h 47"/>
                <a:gd name="T26" fmla="*/ 119 w 119"/>
                <a:gd name="T27" fmla="*/ 45 h 47"/>
                <a:gd name="T28" fmla="*/ 117 w 119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47">
                  <a:moveTo>
                    <a:pt x="117" y="47"/>
                  </a:moveTo>
                  <a:cubicBezTo>
                    <a:pt x="116" y="47"/>
                    <a:pt x="115" y="46"/>
                    <a:pt x="115" y="45"/>
                  </a:cubicBezTo>
                  <a:cubicBezTo>
                    <a:pt x="115" y="14"/>
                    <a:pt x="115" y="14"/>
                    <a:pt x="115" y="14"/>
                  </a:cubicBezTo>
                  <a:cubicBezTo>
                    <a:pt x="115" y="8"/>
                    <a:pt x="110" y="3"/>
                    <a:pt x="104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9" y="3"/>
                    <a:pt x="4" y="8"/>
                    <a:pt x="4" y="14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2" y="0"/>
                    <a:pt x="119" y="6"/>
                    <a:pt x="119" y="14"/>
                  </a:cubicBezTo>
                  <a:cubicBezTo>
                    <a:pt x="119" y="45"/>
                    <a:pt x="119" y="45"/>
                    <a:pt x="119" y="45"/>
                  </a:cubicBezTo>
                  <a:cubicBezTo>
                    <a:pt x="119" y="46"/>
                    <a:pt x="118" y="47"/>
                    <a:pt x="117" y="47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C48C9403-211B-4ED5-8DE4-F4DA64510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0113" y="4373563"/>
              <a:ext cx="630238" cy="250825"/>
            </a:xfrm>
            <a:custGeom>
              <a:avLst/>
              <a:gdLst>
                <a:gd name="T0" fmla="*/ 104 w 119"/>
                <a:gd name="T1" fmla="*/ 47 h 47"/>
                <a:gd name="T2" fmla="*/ 15 w 119"/>
                <a:gd name="T3" fmla="*/ 47 h 47"/>
                <a:gd name="T4" fmla="*/ 0 w 119"/>
                <a:gd name="T5" fmla="*/ 32 h 47"/>
                <a:gd name="T6" fmla="*/ 0 w 119"/>
                <a:gd name="T7" fmla="*/ 1 h 47"/>
                <a:gd name="T8" fmla="*/ 2 w 119"/>
                <a:gd name="T9" fmla="*/ 0 h 47"/>
                <a:gd name="T10" fmla="*/ 4 w 119"/>
                <a:gd name="T11" fmla="*/ 1 h 47"/>
                <a:gd name="T12" fmla="*/ 4 w 119"/>
                <a:gd name="T13" fmla="*/ 32 h 47"/>
                <a:gd name="T14" fmla="*/ 15 w 119"/>
                <a:gd name="T15" fmla="*/ 43 h 47"/>
                <a:gd name="T16" fmla="*/ 104 w 119"/>
                <a:gd name="T17" fmla="*/ 43 h 47"/>
                <a:gd name="T18" fmla="*/ 115 w 119"/>
                <a:gd name="T19" fmla="*/ 32 h 47"/>
                <a:gd name="T20" fmla="*/ 115 w 119"/>
                <a:gd name="T21" fmla="*/ 1 h 47"/>
                <a:gd name="T22" fmla="*/ 117 w 119"/>
                <a:gd name="T23" fmla="*/ 0 h 47"/>
                <a:gd name="T24" fmla="*/ 119 w 119"/>
                <a:gd name="T25" fmla="*/ 1 h 47"/>
                <a:gd name="T26" fmla="*/ 119 w 119"/>
                <a:gd name="T27" fmla="*/ 32 h 47"/>
                <a:gd name="T28" fmla="*/ 104 w 119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9" h="47">
                  <a:moveTo>
                    <a:pt x="104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7" y="47"/>
                    <a:pt x="0" y="40"/>
                    <a:pt x="0" y="3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8"/>
                    <a:pt x="9" y="43"/>
                    <a:pt x="15" y="43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10" y="43"/>
                    <a:pt x="115" y="38"/>
                    <a:pt x="115" y="32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5" y="0"/>
                    <a:pt x="116" y="0"/>
                    <a:pt x="117" y="0"/>
                  </a:cubicBezTo>
                  <a:cubicBezTo>
                    <a:pt x="118" y="0"/>
                    <a:pt x="119" y="0"/>
                    <a:pt x="119" y="1"/>
                  </a:cubicBezTo>
                  <a:cubicBezTo>
                    <a:pt x="119" y="32"/>
                    <a:pt x="119" y="32"/>
                    <a:pt x="119" y="32"/>
                  </a:cubicBezTo>
                  <a:cubicBezTo>
                    <a:pt x="119" y="40"/>
                    <a:pt x="112" y="47"/>
                    <a:pt x="104" y="47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F9004366-6DE3-4E8A-AAD6-BD949842B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8225" y="3732213"/>
              <a:ext cx="355600" cy="309563"/>
            </a:xfrm>
            <a:custGeom>
              <a:avLst/>
              <a:gdLst>
                <a:gd name="T0" fmla="*/ 3 w 67"/>
                <a:gd name="T1" fmla="*/ 55 h 58"/>
                <a:gd name="T2" fmla="*/ 64 w 67"/>
                <a:gd name="T3" fmla="*/ 55 h 58"/>
                <a:gd name="T4" fmla="*/ 64 w 67"/>
                <a:gd name="T5" fmla="*/ 6 h 58"/>
                <a:gd name="T6" fmla="*/ 61 w 67"/>
                <a:gd name="T7" fmla="*/ 4 h 58"/>
                <a:gd name="T8" fmla="*/ 6 w 67"/>
                <a:gd name="T9" fmla="*/ 4 h 58"/>
                <a:gd name="T10" fmla="*/ 3 w 67"/>
                <a:gd name="T11" fmla="*/ 6 h 58"/>
                <a:gd name="T12" fmla="*/ 3 w 67"/>
                <a:gd name="T13" fmla="*/ 55 h 58"/>
                <a:gd name="T14" fmla="*/ 66 w 67"/>
                <a:gd name="T15" fmla="*/ 58 h 58"/>
                <a:gd name="T16" fmla="*/ 1 w 67"/>
                <a:gd name="T17" fmla="*/ 58 h 58"/>
                <a:gd name="T18" fmla="*/ 0 w 67"/>
                <a:gd name="T19" fmla="*/ 56 h 58"/>
                <a:gd name="T20" fmla="*/ 0 w 67"/>
                <a:gd name="T21" fmla="*/ 6 h 58"/>
                <a:gd name="T22" fmla="*/ 6 w 67"/>
                <a:gd name="T23" fmla="*/ 0 h 58"/>
                <a:gd name="T24" fmla="*/ 61 w 67"/>
                <a:gd name="T25" fmla="*/ 0 h 58"/>
                <a:gd name="T26" fmla="*/ 67 w 67"/>
                <a:gd name="T27" fmla="*/ 6 h 58"/>
                <a:gd name="T28" fmla="*/ 67 w 67"/>
                <a:gd name="T29" fmla="*/ 56 h 58"/>
                <a:gd name="T30" fmla="*/ 66 w 67"/>
                <a:gd name="T31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58">
                  <a:moveTo>
                    <a:pt x="3" y="55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3" y="4"/>
                    <a:pt x="61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4"/>
                    <a:pt x="3" y="5"/>
                    <a:pt x="3" y="6"/>
                  </a:cubicBezTo>
                  <a:lnTo>
                    <a:pt x="3" y="55"/>
                  </a:lnTo>
                  <a:close/>
                  <a:moveTo>
                    <a:pt x="66" y="58"/>
                  </a:moveTo>
                  <a:cubicBezTo>
                    <a:pt x="1" y="58"/>
                    <a:pt x="1" y="58"/>
                    <a:pt x="1" y="58"/>
                  </a:cubicBezTo>
                  <a:cubicBezTo>
                    <a:pt x="0" y="58"/>
                    <a:pt x="0" y="57"/>
                    <a:pt x="0" y="5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5" y="0"/>
                    <a:pt x="67" y="3"/>
                    <a:pt x="67" y="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7"/>
                    <a:pt x="67" y="58"/>
                    <a:pt x="66" y="58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7A86AE65-1F05-4D1A-A341-6BE63FE352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4725" y="4656138"/>
              <a:ext cx="115888" cy="117475"/>
            </a:xfrm>
            <a:custGeom>
              <a:avLst/>
              <a:gdLst>
                <a:gd name="T0" fmla="*/ 11 w 22"/>
                <a:gd name="T1" fmla="*/ 3 h 22"/>
                <a:gd name="T2" fmla="*/ 3 w 22"/>
                <a:gd name="T3" fmla="*/ 11 h 22"/>
                <a:gd name="T4" fmla="*/ 11 w 22"/>
                <a:gd name="T5" fmla="*/ 18 h 22"/>
                <a:gd name="T6" fmla="*/ 18 w 22"/>
                <a:gd name="T7" fmla="*/ 11 h 22"/>
                <a:gd name="T8" fmla="*/ 11 w 22"/>
                <a:gd name="T9" fmla="*/ 3 h 22"/>
                <a:gd name="T10" fmla="*/ 11 w 22"/>
                <a:gd name="T11" fmla="*/ 22 h 22"/>
                <a:gd name="T12" fmla="*/ 0 w 22"/>
                <a:gd name="T13" fmla="*/ 11 h 22"/>
                <a:gd name="T14" fmla="*/ 11 w 22"/>
                <a:gd name="T15" fmla="*/ 0 h 22"/>
                <a:gd name="T16" fmla="*/ 22 w 22"/>
                <a:gd name="T17" fmla="*/ 11 h 22"/>
                <a:gd name="T18" fmla="*/ 11 w 2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3"/>
                  </a:moveTo>
                  <a:cubicBezTo>
                    <a:pt x="7" y="3"/>
                    <a:pt x="3" y="6"/>
                    <a:pt x="3" y="11"/>
                  </a:cubicBezTo>
                  <a:cubicBezTo>
                    <a:pt x="3" y="15"/>
                    <a:pt x="7" y="18"/>
                    <a:pt x="11" y="18"/>
                  </a:cubicBezTo>
                  <a:cubicBezTo>
                    <a:pt x="15" y="18"/>
                    <a:pt x="18" y="15"/>
                    <a:pt x="18" y="11"/>
                  </a:cubicBezTo>
                  <a:cubicBezTo>
                    <a:pt x="18" y="6"/>
                    <a:pt x="15" y="3"/>
                    <a:pt x="11" y="3"/>
                  </a:cubicBezTo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A3D1E302-A284-48D5-A79E-62BF1BB204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99850" y="4656138"/>
              <a:ext cx="117475" cy="117475"/>
            </a:xfrm>
            <a:custGeom>
              <a:avLst/>
              <a:gdLst>
                <a:gd name="T0" fmla="*/ 11 w 22"/>
                <a:gd name="T1" fmla="*/ 3 h 22"/>
                <a:gd name="T2" fmla="*/ 4 w 22"/>
                <a:gd name="T3" fmla="*/ 11 h 22"/>
                <a:gd name="T4" fmla="*/ 11 w 22"/>
                <a:gd name="T5" fmla="*/ 18 h 22"/>
                <a:gd name="T6" fmla="*/ 19 w 22"/>
                <a:gd name="T7" fmla="*/ 11 h 22"/>
                <a:gd name="T8" fmla="*/ 11 w 22"/>
                <a:gd name="T9" fmla="*/ 3 h 22"/>
                <a:gd name="T10" fmla="*/ 11 w 22"/>
                <a:gd name="T11" fmla="*/ 22 h 22"/>
                <a:gd name="T12" fmla="*/ 0 w 22"/>
                <a:gd name="T13" fmla="*/ 11 h 22"/>
                <a:gd name="T14" fmla="*/ 11 w 22"/>
                <a:gd name="T15" fmla="*/ 0 h 22"/>
                <a:gd name="T16" fmla="*/ 22 w 22"/>
                <a:gd name="T17" fmla="*/ 11 h 22"/>
                <a:gd name="T18" fmla="*/ 11 w 22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3"/>
                  </a:moveTo>
                  <a:cubicBezTo>
                    <a:pt x="7" y="3"/>
                    <a:pt x="4" y="6"/>
                    <a:pt x="4" y="11"/>
                  </a:cubicBezTo>
                  <a:cubicBezTo>
                    <a:pt x="4" y="15"/>
                    <a:pt x="7" y="18"/>
                    <a:pt x="11" y="18"/>
                  </a:cubicBezTo>
                  <a:cubicBezTo>
                    <a:pt x="15" y="18"/>
                    <a:pt x="19" y="15"/>
                    <a:pt x="19" y="11"/>
                  </a:cubicBezTo>
                  <a:cubicBezTo>
                    <a:pt x="19" y="6"/>
                    <a:pt x="15" y="3"/>
                    <a:pt x="11" y="3"/>
                  </a:cubicBezTo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17"/>
                    <a:pt x="17" y="22"/>
                    <a:pt x="11" y="2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1B0D326E-B19A-4D76-B753-756D27EAE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98225" y="3732213"/>
              <a:ext cx="355600" cy="96838"/>
            </a:xfrm>
            <a:custGeom>
              <a:avLst/>
              <a:gdLst>
                <a:gd name="T0" fmla="*/ 6 w 67"/>
                <a:gd name="T1" fmla="*/ 4 h 18"/>
                <a:gd name="T2" fmla="*/ 3 w 67"/>
                <a:gd name="T3" fmla="*/ 6 h 18"/>
                <a:gd name="T4" fmla="*/ 3 w 67"/>
                <a:gd name="T5" fmla="*/ 12 h 18"/>
                <a:gd name="T6" fmla="*/ 6 w 67"/>
                <a:gd name="T7" fmla="*/ 14 h 18"/>
                <a:gd name="T8" fmla="*/ 61 w 67"/>
                <a:gd name="T9" fmla="*/ 14 h 18"/>
                <a:gd name="T10" fmla="*/ 64 w 67"/>
                <a:gd name="T11" fmla="*/ 12 h 18"/>
                <a:gd name="T12" fmla="*/ 64 w 67"/>
                <a:gd name="T13" fmla="*/ 6 h 18"/>
                <a:gd name="T14" fmla="*/ 61 w 67"/>
                <a:gd name="T15" fmla="*/ 4 h 18"/>
                <a:gd name="T16" fmla="*/ 6 w 67"/>
                <a:gd name="T17" fmla="*/ 4 h 18"/>
                <a:gd name="T18" fmla="*/ 61 w 67"/>
                <a:gd name="T19" fmla="*/ 18 h 18"/>
                <a:gd name="T20" fmla="*/ 6 w 67"/>
                <a:gd name="T21" fmla="*/ 18 h 18"/>
                <a:gd name="T22" fmla="*/ 0 w 67"/>
                <a:gd name="T23" fmla="*/ 12 h 18"/>
                <a:gd name="T24" fmla="*/ 0 w 67"/>
                <a:gd name="T25" fmla="*/ 6 h 18"/>
                <a:gd name="T26" fmla="*/ 6 w 67"/>
                <a:gd name="T27" fmla="*/ 0 h 18"/>
                <a:gd name="T28" fmla="*/ 61 w 67"/>
                <a:gd name="T29" fmla="*/ 0 h 18"/>
                <a:gd name="T30" fmla="*/ 67 w 67"/>
                <a:gd name="T31" fmla="*/ 6 h 18"/>
                <a:gd name="T32" fmla="*/ 67 w 67"/>
                <a:gd name="T33" fmla="*/ 12 h 18"/>
                <a:gd name="T34" fmla="*/ 61 w 67"/>
                <a:gd name="T3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" h="18">
                  <a:moveTo>
                    <a:pt x="6" y="4"/>
                  </a:moveTo>
                  <a:cubicBezTo>
                    <a:pt x="4" y="4"/>
                    <a:pt x="3" y="5"/>
                    <a:pt x="3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4" y="14"/>
                    <a:pt x="6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4" y="13"/>
                    <a:pt x="64" y="12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3" y="4"/>
                    <a:pt x="61" y="4"/>
                  </a:cubicBezTo>
                  <a:lnTo>
                    <a:pt x="6" y="4"/>
                  </a:lnTo>
                  <a:close/>
                  <a:moveTo>
                    <a:pt x="61" y="18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2" y="18"/>
                    <a:pt x="0" y="15"/>
                    <a:pt x="0" y="1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5" y="0"/>
                    <a:pt x="67" y="3"/>
                    <a:pt x="67" y="6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5"/>
                    <a:pt x="65" y="18"/>
                    <a:pt x="61" y="18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665D6F97-13F3-4B16-9041-1755F2825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363" y="4025900"/>
              <a:ext cx="439738" cy="250825"/>
            </a:xfrm>
            <a:custGeom>
              <a:avLst/>
              <a:gdLst>
                <a:gd name="T0" fmla="*/ 81 w 83"/>
                <a:gd name="T1" fmla="*/ 47 h 47"/>
                <a:gd name="T2" fmla="*/ 79 w 83"/>
                <a:gd name="T3" fmla="*/ 45 h 47"/>
                <a:gd name="T4" fmla="*/ 79 w 83"/>
                <a:gd name="T5" fmla="*/ 3 h 47"/>
                <a:gd name="T6" fmla="*/ 4 w 83"/>
                <a:gd name="T7" fmla="*/ 3 h 47"/>
                <a:gd name="T8" fmla="*/ 4 w 83"/>
                <a:gd name="T9" fmla="*/ 45 h 47"/>
                <a:gd name="T10" fmla="*/ 2 w 83"/>
                <a:gd name="T11" fmla="*/ 47 h 47"/>
                <a:gd name="T12" fmla="*/ 0 w 83"/>
                <a:gd name="T13" fmla="*/ 45 h 47"/>
                <a:gd name="T14" fmla="*/ 0 w 83"/>
                <a:gd name="T15" fmla="*/ 1 h 47"/>
                <a:gd name="T16" fmla="*/ 2 w 83"/>
                <a:gd name="T17" fmla="*/ 0 h 47"/>
                <a:gd name="T18" fmla="*/ 81 w 83"/>
                <a:gd name="T19" fmla="*/ 0 h 47"/>
                <a:gd name="T20" fmla="*/ 83 w 83"/>
                <a:gd name="T21" fmla="*/ 1 h 47"/>
                <a:gd name="T22" fmla="*/ 83 w 83"/>
                <a:gd name="T23" fmla="*/ 45 h 47"/>
                <a:gd name="T24" fmla="*/ 81 w 8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7">
                  <a:moveTo>
                    <a:pt x="81" y="47"/>
                  </a:moveTo>
                  <a:cubicBezTo>
                    <a:pt x="80" y="47"/>
                    <a:pt x="79" y="46"/>
                    <a:pt x="79" y="45"/>
                  </a:cubicBezTo>
                  <a:cubicBezTo>
                    <a:pt x="79" y="3"/>
                    <a:pt x="79" y="3"/>
                    <a:pt x="79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6"/>
                    <a:pt x="3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82" y="0"/>
                    <a:pt x="83" y="0"/>
                    <a:pt x="83" y="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6"/>
                    <a:pt x="82" y="47"/>
                    <a:pt x="81" y="47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25439C9D-2C8B-48FD-9AC6-36A14304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5363" y="4373563"/>
              <a:ext cx="439738" cy="250825"/>
            </a:xfrm>
            <a:custGeom>
              <a:avLst/>
              <a:gdLst>
                <a:gd name="T0" fmla="*/ 81 w 83"/>
                <a:gd name="T1" fmla="*/ 47 h 47"/>
                <a:gd name="T2" fmla="*/ 2 w 83"/>
                <a:gd name="T3" fmla="*/ 47 h 47"/>
                <a:gd name="T4" fmla="*/ 0 w 83"/>
                <a:gd name="T5" fmla="*/ 45 h 47"/>
                <a:gd name="T6" fmla="*/ 0 w 83"/>
                <a:gd name="T7" fmla="*/ 1 h 47"/>
                <a:gd name="T8" fmla="*/ 2 w 83"/>
                <a:gd name="T9" fmla="*/ 0 h 47"/>
                <a:gd name="T10" fmla="*/ 4 w 83"/>
                <a:gd name="T11" fmla="*/ 1 h 47"/>
                <a:gd name="T12" fmla="*/ 4 w 83"/>
                <a:gd name="T13" fmla="*/ 43 h 47"/>
                <a:gd name="T14" fmla="*/ 79 w 83"/>
                <a:gd name="T15" fmla="*/ 43 h 47"/>
                <a:gd name="T16" fmla="*/ 79 w 83"/>
                <a:gd name="T17" fmla="*/ 1 h 47"/>
                <a:gd name="T18" fmla="*/ 81 w 83"/>
                <a:gd name="T19" fmla="*/ 0 h 47"/>
                <a:gd name="T20" fmla="*/ 83 w 83"/>
                <a:gd name="T21" fmla="*/ 1 h 47"/>
                <a:gd name="T22" fmla="*/ 83 w 83"/>
                <a:gd name="T23" fmla="*/ 45 h 47"/>
                <a:gd name="T24" fmla="*/ 81 w 83"/>
                <a:gd name="T2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47">
                  <a:moveTo>
                    <a:pt x="81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0"/>
                    <a:pt x="80" y="0"/>
                    <a:pt x="81" y="0"/>
                  </a:cubicBezTo>
                  <a:cubicBezTo>
                    <a:pt x="82" y="0"/>
                    <a:pt x="83" y="0"/>
                    <a:pt x="83" y="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6"/>
                    <a:pt x="82" y="47"/>
                    <a:pt x="81" y="47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B9EEC2DE-CFB3-4B55-A683-C62718335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39475" y="4256088"/>
              <a:ext cx="673100" cy="133350"/>
            </a:xfrm>
            <a:custGeom>
              <a:avLst/>
              <a:gdLst>
                <a:gd name="T0" fmla="*/ 3 w 127"/>
                <a:gd name="T1" fmla="*/ 21 h 25"/>
                <a:gd name="T2" fmla="*/ 4 w 127"/>
                <a:gd name="T3" fmla="*/ 22 h 25"/>
                <a:gd name="T4" fmla="*/ 123 w 127"/>
                <a:gd name="T5" fmla="*/ 22 h 25"/>
                <a:gd name="T6" fmla="*/ 124 w 127"/>
                <a:gd name="T7" fmla="*/ 21 h 25"/>
                <a:gd name="T8" fmla="*/ 124 w 127"/>
                <a:gd name="T9" fmla="*/ 4 h 25"/>
                <a:gd name="T10" fmla="*/ 123 w 127"/>
                <a:gd name="T11" fmla="*/ 4 h 25"/>
                <a:gd name="T12" fmla="*/ 4 w 127"/>
                <a:gd name="T13" fmla="*/ 4 h 25"/>
                <a:gd name="T14" fmla="*/ 3 w 127"/>
                <a:gd name="T15" fmla="*/ 4 h 25"/>
                <a:gd name="T16" fmla="*/ 3 w 127"/>
                <a:gd name="T17" fmla="*/ 21 h 25"/>
                <a:gd name="T18" fmla="*/ 123 w 127"/>
                <a:gd name="T19" fmla="*/ 25 h 25"/>
                <a:gd name="T20" fmla="*/ 4 w 127"/>
                <a:gd name="T21" fmla="*/ 25 h 25"/>
                <a:gd name="T22" fmla="*/ 0 w 127"/>
                <a:gd name="T23" fmla="*/ 21 h 25"/>
                <a:gd name="T24" fmla="*/ 0 w 127"/>
                <a:gd name="T25" fmla="*/ 4 h 25"/>
                <a:gd name="T26" fmla="*/ 4 w 127"/>
                <a:gd name="T27" fmla="*/ 0 h 25"/>
                <a:gd name="T28" fmla="*/ 123 w 127"/>
                <a:gd name="T29" fmla="*/ 0 h 25"/>
                <a:gd name="T30" fmla="*/ 127 w 127"/>
                <a:gd name="T31" fmla="*/ 4 h 25"/>
                <a:gd name="T32" fmla="*/ 127 w 127"/>
                <a:gd name="T33" fmla="*/ 21 h 25"/>
                <a:gd name="T34" fmla="*/ 123 w 127"/>
                <a:gd name="T3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25">
                  <a:moveTo>
                    <a:pt x="3" y="21"/>
                  </a:moveTo>
                  <a:cubicBezTo>
                    <a:pt x="3" y="21"/>
                    <a:pt x="4" y="22"/>
                    <a:pt x="4" y="22"/>
                  </a:cubicBezTo>
                  <a:cubicBezTo>
                    <a:pt x="123" y="22"/>
                    <a:pt x="123" y="22"/>
                    <a:pt x="123" y="22"/>
                  </a:cubicBezTo>
                  <a:cubicBezTo>
                    <a:pt x="123" y="22"/>
                    <a:pt x="124" y="21"/>
                    <a:pt x="124" y="21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4"/>
                    <a:pt x="123" y="4"/>
                    <a:pt x="12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lnTo>
                    <a:pt x="3" y="21"/>
                  </a:lnTo>
                  <a:close/>
                  <a:moveTo>
                    <a:pt x="123" y="25"/>
                  </a:moveTo>
                  <a:cubicBezTo>
                    <a:pt x="4" y="25"/>
                    <a:pt x="4" y="25"/>
                    <a:pt x="4" y="25"/>
                  </a:cubicBezTo>
                  <a:cubicBezTo>
                    <a:pt x="2" y="25"/>
                    <a:pt x="0" y="24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5" y="0"/>
                    <a:pt x="127" y="2"/>
                    <a:pt x="127" y="4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4"/>
                    <a:pt x="125" y="25"/>
                    <a:pt x="123" y="25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B35FCC4-093B-4305-9636-9D1B58E5B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6488" y="3978275"/>
              <a:ext cx="217488" cy="63500"/>
            </a:xfrm>
            <a:custGeom>
              <a:avLst/>
              <a:gdLst>
                <a:gd name="T0" fmla="*/ 4 w 41"/>
                <a:gd name="T1" fmla="*/ 9 h 12"/>
                <a:gd name="T2" fmla="*/ 37 w 41"/>
                <a:gd name="T3" fmla="*/ 9 h 12"/>
                <a:gd name="T4" fmla="*/ 37 w 41"/>
                <a:gd name="T5" fmla="*/ 5 h 12"/>
                <a:gd name="T6" fmla="*/ 35 w 41"/>
                <a:gd name="T7" fmla="*/ 3 h 12"/>
                <a:gd name="T8" fmla="*/ 6 w 41"/>
                <a:gd name="T9" fmla="*/ 3 h 12"/>
                <a:gd name="T10" fmla="*/ 4 w 41"/>
                <a:gd name="T11" fmla="*/ 5 h 12"/>
                <a:gd name="T12" fmla="*/ 4 w 41"/>
                <a:gd name="T13" fmla="*/ 9 h 12"/>
                <a:gd name="T14" fmla="*/ 39 w 41"/>
                <a:gd name="T15" fmla="*/ 12 h 12"/>
                <a:gd name="T16" fmla="*/ 2 w 41"/>
                <a:gd name="T17" fmla="*/ 12 h 12"/>
                <a:gd name="T18" fmla="*/ 0 w 41"/>
                <a:gd name="T19" fmla="*/ 10 h 12"/>
                <a:gd name="T20" fmla="*/ 0 w 41"/>
                <a:gd name="T21" fmla="*/ 5 h 12"/>
                <a:gd name="T22" fmla="*/ 6 w 41"/>
                <a:gd name="T23" fmla="*/ 0 h 12"/>
                <a:gd name="T24" fmla="*/ 35 w 41"/>
                <a:gd name="T25" fmla="*/ 0 h 12"/>
                <a:gd name="T26" fmla="*/ 41 w 41"/>
                <a:gd name="T27" fmla="*/ 5 h 12"/>
                <a:gd name="T28" fmla="*/ 41 w 41"/>
                <a:gd name="T29" fmla="*/ 10 h 12"/>
                <a:gd name="T30" fmla="*/ 39 w 41"/>
                <a:gd name="T3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" h="12">
                  <a:moveTo>
                    <a:pt x="4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4" y="3"/>
                    <a:pt x="4" y="4"/>
                    <a:pt x="4" y="5"/>
                  </a:cubicBezTo>
                  <a:lnTo>
                    <a:pt x="4" y="9"/>
                  </a:lnTo>
                  <a:close/>
                  <a:moveTo>
                    <a:pt x="39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1"/>
                    <a:pt x="40" y="12"/>
                    <a:pt x="39" y="12"/>
                  </a:cubicBezTo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Slide Number Placeholder 67">
            <a:extLst>
              <a:ext uri="{FF2B5EF4-FFF2-40B4-BE49-F238E27FC236}">
                <a16:creationId xmlns:a16="http://schemas.microsoft.com/office/drawing/2014/main" id="{86DEC1B4-58E8-4C16-9142-4AAFACCA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079E01-5A5F-4C7B-8041-A9664452E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043" y="208085"/>
            <a:ext cx="1384722" cy="138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7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2EC506D-6686-43DD-B6F9-B194D8F91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686" y="2675589"/>
            <a:ext cx="2535726" cy="152996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AFF4CB8-6408-4D0C-94CD-7E24F02CCCC4}"/>
              </a:ext>
            </a:extLst>
          </p:cNvPr>
          <p:cNvSpPr/>
          <p:nvPr/>
        </p:nvSpPr>
        <p:spPr>
          <a:xfrm>
            <a:off x="2603879" y="3753334"/>
            <a:ext cx="1137542" cy="424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4F6B68-A207-41B2-AB4C-8FB4DC443274}"/>
              </a:ext>
            </a:extLst>
          </p:cNvPr>
          <p:cNvSpPr txBox="1">
            <a:spLocks/>
          </p:cNvSpPr>
          <p:nvPr/>
        </p:nvSpPr>
        <p:spPr>
          <a:xfrm>
            <a:off x="752567" y="1889054"/>
            <a:ext cx="3578979" cy="242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CHALLENGE THE 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 INDUSTRY’S </a:t>
            </a:r>
            <a:b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STATUS QUO,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VAT REFUNDS GLOBALLY ACCESSIBLE  TO ALL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B2095-5734-4E47-A2FE-630AD57C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86A11C-B609-4ABC-9D86-1150EC71459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76FFDB-1524-4A96-BD67-953E9FB71F32}"/>
              </a:ext>
            </a:extLst>
          </p:cNvPr>
          <p:cNvSpPr txBox="1">
            <a:spLocks/>
          </p:cNvSpPr>
          <p:nvPr/>
        </p:nvSpPr>
        <p:spPr>
          <a:xfrm>
            <a:off x="803124" y="943284"/>
            <a:ext cx="3647923" cy="81858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OUR VISION</a:t>
            </a:r>
            <a:endParaRPr kumimoji="0" lang="en-US" sz="52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1407D0-9C4C-453A-A1D2-040B0E4AA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397" y="3900965"/>
            <a:ext cx="3309854" cy="15909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63E8CB-2E20-4E76-9FFF-BFD4CBB5D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56" y="2516204"/>
            <a:ext cx="2931934" cy="16640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21D6F3A-5D12-42B3-9459-653288FA7B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18" y="3326788"/>
            <a:ext cx="3133085" cy="999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9C12285-C203-4599-B693-7BB578455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87" y="4005388"/>
            <a:ext cx="2352861" cy="1322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D37DCE-A51B-41EA-ADCF-407781D45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647" y="2723206"/>
            <a:ext cx="1017948" cy="14994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723C5D-DF11-4900-9B2D-ED66C97C2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148" y="3593582"/>
            <a:ext cx="3376905" cy="700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62F6B9-B6A1-49CB-9E7C-46738BB45C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06" y="2547537"/>
            <a:ext cx="408398" cy="408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F58C5-5FC8-4B40-BADD-13231D49FC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26" y="2514517"/>
            <a:ext cx="304883" cy="3048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257C488-998C-4AC3-9C37-9D345D50B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11" y="3462926"/>
            <a:ext cx="390255" cy="39025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846EE3-80A4-4BEF-8584-8AB4B86534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997" y="5046373"/>
            <a:ext cx="423764" cy="4237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E04967-AE93-4673-851E-0D13C18891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866" y="4033437"/>
            <a:ext cx="304883" cy="30488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3852C67-EB8B-483C-BFE0-7870C7F7B0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237" y="5198773"/>
            <a:ext cx="423764" cy="4237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51A3263-A199-4A3C-87C6-3E079E28C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757" y="2597813"/>
            <a:ext cx="357723" cy="35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53A358-36EE-4FB8-81ED-D682EAF676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76"/>
          <a:stretch/>
        </p:blipFill>
        <p:spPr>
          <a:xfrm>
            <a:off x="5862023" y="3463725"/>
            <a:ext cx="43338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E0F244C5-0622-4701-8BF8-AB71B9A1B129}"/>
              </a:ext>
            </a:extLst>
          </p:cNvPr>
          <p:cNvGrpSpPr/>
          <p:nvPr/>
        </p:nvGrpSpPr>
        <p:grpSpPr>
          <a:xfrm>
            <a:off x="3787766" y="2442790"/>
            <a:ext cx="741054" cy="857624"/>
            <a:chOff x="3546466" y="981378"/>
            <a:chExt cx="814852" cy="943031"/>
          </a:xfrm>
        </p:grpSpPr>
        <p:sp>
          <p:nvSpPr>
            <p:cNvPr id="36" name="Freeform 311">
              <a:extLst>
                <a:ext uri="{FF2B5EF4-FFF2-40B4-BE49-F238E27FC236}">
                  <a16:creationId xmlns:a16="http://schemas.microsoft.com/office/drawing/2014/main" id="{9BB9C04B-B5BB-4EC0-96DF-BCA02C8603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6466" y="981378"/>
              <a:ext cx="778230" cy="943031"/>
            </a:xfrm>
            <a:custGeom>
              <a:avLst/>
              <a:gdLst>
                <a:gd name="T0" fmla="*/ 20 w 224"/>
                <a:gd name="T1" fmla="*/ 5 h 272"/>
                <a:gd name="T2" fmla="*/ 5 w 224"/>
                <a:gd name="T3" fmla="*/ 20 h 272"/>
                <a:gd name="T4" fmla="*/ 5 w 224"/>
                <a:gd name="T5" fmla="*/ 252 h 272"/>
                <a:gd name="T6" fmla="*/ 20 w 224"/>
                <a:gd name="T7" fmla="*/ 267 h 272"/>
                <a:gd name="T8" fmla="*/ 204 w 224"/>
                <a:gd name="T9" fmla="*/ 267 h 272"/>
                <a:gd name="T10" fmla="*/ 219 w 224"/>
                <a:gd name="T11" fmla="*/ 252 h 272"/>
                <a:gd name="T12" fmla="*/ 219 w 224"/>
                <a:gd name="T13" fmla="*/ 20 h 272"/>
                <a:gd name="T14" fmla="*/ 204 w 224"/>
                <a:gd name="T15" fmla="*/ 5 h 272"/>
                <a:gd name="T16" fmla="*/ 20 w 224"/>
                <a:gd name="T17" fmla="*/ 5 h 272"/>
                <a:gd name="T18" fmla="*/ 204 w 224"/>
                <a:gd name="T19" fmla="*/ 272 h 272"/>
                <a:gd name="T20" fmla="*/ 20 w 224"/>
                <a:gd name="T21" fmla="*/ 272 h 272"/>
                <a:gd name="T22" fmla="*/ 0 w 224"/>
                <a:gd name="T23" fmla="*/ 252 h 272"/>
                <a:gd name="T24" fmla="*/ 0 w 224"/>
                <a:gd name="T25" fmla="*/ 20 h 272"/>
                <a:gd name="T26" fmla="*/ 20 w 224"/>
                <a:gd name="T27" fmla="*/ 0 h 272"/>
                <a:gd name="T28" fmla="*/ 204 w 224"/>
                <a:gd name="T29" fmla="*/ 0 h 272"/>
                <a:gd name="T30" fmla="*/ 224 w 224"/>
                <a:gd name="T31" fmla="*/ 20 h 272"/>
                <a:gd name="T32" fmla="*/ 224 w 224"/>
                <a:gd name="T33" fmla="*/ 252 h 272"/>
                <a:gd name="T34" fmla="*/ 204 w 224"/>
                <a:gd name="T3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4" h="272">
                  <a:moveTo>
                    <a:pt x="20" y="5"/>
                  </a:moveTo>
                  <a:cubicBezTo>
                    <a:pt x="12" y="5"/>
                    <a:pt x="5" y="12"/>
                    <a:pt x="5" y="20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5" y="260"/>
                    <a:pt x="12" y="267"/>
                    <a:pt x="20" y="267"/>
                  </a:cubicBezTo>
                  <a:cubicBezTo>
                    <a:pt x="204" y="267"/>
                    <a:pt x="204" y="267"/>
                    <a:pt x="204" y="267"/>
                  </a:cubicBezTo>
                  <a:cubicBezTo>
                    <a:pt x="212" y="267"/>
                    <a:pt x="219" y="260"/>
                    <a:pt x="219" y="252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12"/>
                    <a:pt x="212" y="5"/>
                    <a:pt x="204" y="5"/>
                  </a:cubicBezTo>
                  <a:lnTo>
                    <a:pt x="20" y="5"/>
                  </a:lnTo>
                  <a:close/>
                  <a:moveTo>
                    <a:pt x="204" y="272"/>
                  </a:moveTo>
                  <a:cubicBezTo>
                    <a:pt x="20" y="272"/>
                    <a:pt x="20" y="272"/>
                    <a:pt x="20" y="272"/>
                  </a:cubicBezTo>
                  <a:cubicBezTo>
                    <a:pt x="9" y="272"/>
                    <a:pt x="0" y="263"/>
                    <a:pt x="0" y="25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15" y="0"/>
                    <a:pt x="224" y="9"/>
                    <a:pt x="224" y="20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63"/>
                    <a:pt x="215" y="272"/>
                    <a:pt x="204" y="272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 312">
              <a:extLst>
                <a:ext uri="{FF2B5EF4-FFF2-40B4-BE49-F238E27FC236}">
                  <a16:creationId xmlns:a16="http://schemas.microsoft.com/office/drawing/2014/main" id="{C0CAE6CF-1C54-4995-BA73-CEB38D8D10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2295" y="981378"/>
              <a:ext cx="119023" cy="943031"/>
            </a:xfrm>
            <a:custGeom>
              <a:avLst/>
              <a:gdLst>
                <a:gd name="T0" fmla="*/ 17 w 34"/>
                <a:gd name="T1" fmla="*/ 6 h 272"/>
                <a:gd name="T2" fmla="*/ 23 w 34"/>
                <a:gd name="T3" fmla="*/ 20 h 272"/>
                <a:gd name="T4" fmla="*/ 23 w 34"/>
                <a:gd name="T5" fmla="*/ 252 h 272"/>
                <a:gd name="T6" fmla="*/ 17 w 34"/>
                <a:gd name="T7" fmla="*/ 266 h 272"/>
                <a:gd name="T8" fmla="*/ 29 w 34"/>
                <a:gd name="T9" fmla="*/ 252 h 272"/>
                <a:gd name="T10" fmla="*/ 29 w 34"/>
                <a:gd name="T11" fmla="*/ 20 h 272"/>
                <a:gd name="T12" fmla="*/ 17 w 34"/>
                <a:gd name="T13" fmla="*/ 6 h 272"/>
                <a:gd name="T14" fmla="*/ 14 w 34"/>
                <a:gd name="T15" fmla="*/ 272 h 272"/>
                <a:gd name="T16" fmla="*/ 3 w 34"/>
                <a:gd name="T17" fmla="*/ 272 h 272"/>
                <a:gd name="T18" fmla="*/ 0 w 34"/>
                <a:gd name="T19" fmla="*/ 269 h 272"/>
                <a:gd name="T20" fmla="*/ 3 w 34"/>
                <a:gd name="T21" fmla="*/ 267 h 272"/>
                <a:gd name="T22" fmla="*/ 18 w 34"/>
                <a:gd name="T23" fmla="*/ 252 h 272"/>
                <a:gd name="T24" fmla="*/ 18 w 34"/>
                <a:gd name="T25" fmla="*/ 20 h 272"/>
                <a:gd name="T26" fmla="*/ 3 w 34"/>
                <a:gd name="T27" fmla="*/ 5 h 272"/>
                <a:gd name="T28" fmla="*/ 0 w 34"/>
                <a:gd name="T29" fmla="*/ 3 h 272"/>
                <a:gd name="T30" fmla="*/ 3 w 34"/>
                <a:gd name="T31" fmla="*/ 0 h 272"/>
                <a:gd name="T32" fmla="*/ 14 w 34"/>
                <a:gd name="T33" fmla="*/ 0 h 272"/>
                <a:gd name="T34" fmla="*/ 34 w 34"/>
                <a:gd name="T35" fmla="*/ 20 h 272"/>
                <a:gd name="T36" fmla="*/ 34 w 34"/>
                <a:gd name="T37" fmla="*/ 252 h 272"/>
                <a:gd name="T38" fmla="*/ 14 w 34"/>
                <a:gd name="T3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" h="272">
                  <a:moveTo>
                    <a:pt x="17" y="6"/>
                  </a:moveTo>
                  <a:cubicBezTo>
                    <a:pt x="20" y="9"/>
                    <a:pt x="23" y="14"/>
                    <a:pt x="23" y="20"/>
                  </a:cubicBezTo>
                  <a:cubicBezTo>
                    <a:pt x="23" y="252"/>
                    <a:pt x="23" y="252"/>
                    <a:pt x="23" y="252"/>
                  </a:cubicBezTo>
                  <a:cubicBezTo>
                    <a:pt x="23" y="258"/>
                    <a:pt x="20" y="263"/>
                    <a:pt x="17" y="266"/>
                  </a:cubicBezTo>
                  <a:cubicBezTo>
                    <a:pt x="23" y="265"/>
                    <a:pt x="29" y="259"/>
                    <a:pt x="29" y="25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3"/>
                    <a:pt x="23" y="7"/>
                    <a:pt x="17" y="6"/>
                  </a:cubicBezTo>
                  <a:moveTo>
                    <a:pt x="14" y="272"/>
                  </a:moveTo>
                  <a:cubicBezTo>
                    <a:pt x="3" y="272"/>
                    <a:pt x="3" y="272"/>
                    <a:pt x="3" y="272"/>
                  </a:cubicBezTo>
                  <a:cubicBezTo>
                    <a:pt x="1" y="272"/>
                    <a:pt x="0" y="271"/>
                    <a:pt x="0" y="269"/>
                  </a:cubicBezTo>
                  <a:cubicBezTo>
                    <a:pt x="0" y="268"/>
                    <a:pt x="1" y="267"/>
                    <a:pt x="3" y="267"/>
                  </a:cubicBezTo>
                  <a:cubicBezTo>
                    <a:pt x="11" y="267"/>
                    <a:pt x="18" y="260"/>
                    <a:pt x="18" y="25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2"/>
                    <a:pt x="11" y="5"/>
                    <a:pt x="3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5" y="0"/>
                    <a:pt x="34" y="9"/>
                    <a:pt x="34" y="20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34" y="263"/>
                    <a:pt x="25" y="272"/>
                    <a:pt x="14" y="272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313">
              <a:extLst>
                <a:ext uri="{FF2B5EF4-FFF2-40B4-BE49-F238E27FC236}">
                  <a16:creationId xmlns:a16="http://schemas.microsoft.com/office/drawing/2014/main" id="{AB419CAB-1336-48FF-AEEA-51B924B1F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11267" y="1095825"/>
              <a:ext cx="448627" cy="448627"/>
            </a:xfrm>
            <a:custGeom>
              <a:avLst/>
              <a:gdLst>
                <a:gd name="T0" fmla="*/ 64 w 129"/>
                <a:gd name="T1" fmla="*/ 6 h 129"/>
                <a:gd name="T2" fmla="*/ 6 w 129"/>
                <a:gd name="T3" fmla="*/ 65 h 129"/>
                <a:gd name="T4" fmla="*/ 64 w 129"/>
                <a:gd name="T5" fmla="*/ 124 h 129"/>
                <a:gd name="T6" fmla="*/ 123 w 129"/>
                <a:gd name="T7" fmla="*/ 65 h 129"/>
                <a:gd name="T8" fmla="*/ 64 w 129"/>
                <a:gd name="T9" fmla="*/ 6 h 129"/>
                <a:gd name="T10" fmla="*/ 64 w 129"/>
                <a:gd name="T11" fmla="*/ 129 h 129"/>
                <a:gd name="T12" fmla="*/ 0 w 129"/>
                <a:gd name="T13" fmla="*/ 65 h 129"/>
                <a:gd name="T14" fmla="*/ 64 w 129"/>
                <a:gd name="T15" fmla="*/ 0 h 129"/>
                <a:gd name="T16" fmla="*/ 129 w 129"/>
                <a:gd name="T17" fmla="*/ 65 h 129"/>
                <a:gd name="T18" fmla="*/ 64 w 129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129">
                  <a:moveTo>
                    <a:pt x="64" y="6"/>
                  </a:moveTo>
                  <a:cubicBezTo>
                    <a:pt x="32" y="6"/>
                    <a:pt x="6" y="32"/>
                    <a:pt x="6" y="65"/>
                  </a:cubicBezTo>
                  <a:cubicBezTo>
                    <a:pt x="6" y="97"/>
                    <a:pt x="32" y="124"/>
                    <a:pt x="64" y="124"/>
                  </a:cubicBezTo>
                  <a:cubicBezTo>
                    <a:pt x="97" y="124"/>
                    <a:pt x="123" y="97"/>
                    <a:pt x="123" y="65"/>
                  </a:cubicBezTo>
                  <a:cubicBezTo>
                    <a:pt x="123" y="32"/>
                    <a:pt x="97" y="6"/>
                    <a:pt x="64" y="6"/>
                  </a:cubicBezTo>
                  <a:moveTo>
                    <a:pt x="64" y="129"/>
                  </a:moveTo>
                  <a:cubicBezTo>
                    <a:pt x="29" y="129"/>
                    <a:pt x="0" y="100"/>
                    <a:pt x="0" y="65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100" y="0"/>
                    <a:pt x="129" y="29"/>
                    <a:pt x="129" y="65"/>
                  </a:cubicBezTo>
                  <a:cubicBezTo>
                    <a:pt x="129" y="100"/>
                    <a:pt x="100" y="129"/>
                    <a:pt x="64" y="12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314">
              <a:extLst>
                <a:ext uri="{FF2B5EF4-FFF2-40B4-BE49-F238E27FC236}">
                  <a16:creationId xmlns:a16="http://schemas.microsoft.com/office/drawing/2014/main" id="{34617863-0D94-4C19-AB66-13C78CB0C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622" y="1173647"/>
              <a:ext cx="352494" cy="77822"/>
            </a:xfrm>
            <a:custGeom>
              <a:avLst/>
              <a:gdLst>
                <a:gd name="T0" fmla="*/ 50 w 101"/>
                <a:gd name="T1" fmla="*/ 22 h 22"/>
                <a:gd name="T2" fmla="*/ 1 w 101"/>
                <a:gd name="T3" fmla="*/ 5 h 22"/>
                <a:gd name="T4" fmla="*/ 1 w 101"/>
                <a:gd name="T5" fmla="*/ 1 h 22"/>
                <a:gd name="T6" fmla="*/ 4 w 101"/>
                <a:gd name="T7" fmla="*/ 1 h 22"/>
                <a:gd name="T8" fmla="*/ 50 w 101"/>
                <a:gd name="T9" fmla="*/ 16 h 22"/>
                <a:gd name="T10" fmla="*/ 97 w 101"/>
                <a:gd name="T11" fmla="*/ 1 h 22"/>
                <a:gd name="T12" fmla="*/ 100 w 101"/>
                <a:gd name="T13" fmla="*/ 1 h 22"/>
                <a:gd name="T14" fmla="*/ 100 w 101"/>
                <a:gd name="T15" fmla="*/ 5 h 22"/>
                <a:gd name="T16" fmla="*/ 50 w 101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22">
                  <a:moveTo>
                    <a:pt x="50" y="22"/>
                  </a:moveTo>
                  <a:cubicBezTo>
                    <a:pt x="32" y="22"/>
                    <a:pt x="14" y="1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17" y="11"/>
                    <a:pt x="33" y="16"/>
                    <a:pt x="50" y="16"/>
                  </a:cubicBezTo>
                  <a:cubicBezTo>
                    <a:pt x="68" y="16"/>
                    <a:pt x="84" y="11"/>
                    <a:pt x="97" y="1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01" y="2"/>
                    <a:pt x="101" y="4"/>
                    <a:pt x="100" y="5"/>
                  </a:cubicBezTo>
                  <a:cubicBezTo>
                    <a:pt x="87" y="16"/>
                    <a:pt x="69" y="22"/>
                    <a:pt x="50" y="22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315">
              <a:extLst>
                <a:ext uri="{FF2B5EF4-FFF2-40B4-BE49-F238E27FC236}">
                  <a16:creationId xmlns:a16="http://schemas.microsoft.com/office/drawing/2014/main" id="{0D928B27-D37F-4DE5-B8C1-4CC34AF2B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1622" y="1388806"/>
              <a:ext cx="352494" cy="73245"/>
            </a:xfrm>
            <a:custGeom>
              <a:avLst/>
              <a:gdLst>
                <a:gd name="T0" fmla="*/ 98 w 101"/>
                <a:gd name="T1" fmla="*/ 21 h 21"/>
                <a:gd name="T2" fmla="*/ 97 w 101"/>
                <a:gd name="T3" fmla="*/ 20 h 21"/>
                <a:gd name="T4" fmla="*/ 50 w 101"/>
                <a:gd name="T5" fmla="*/ 5 h 21"/>
                <a:gd name="T6" fmla="*/ 4 w 101"/>
                <a:gd name="T7" fmla="*/ 20 h 21"/>
                <a:gd name="T8" fmla="*/ 1 w 101"/>
                <a:gd name="T9" fmla="*/ 20 h 21"/>
                <a:gd name="T10" fmla="*/ 1 w 101"/>
                <a:gd name="T11" fmla="*/ 16 h 21"/>
                <a:gd name="T12" fmla="*/ 50 w 101"/>
                <a:gd name="T13" fmla="*/ 0 h 21"/>
                <a:gd name="T14" fmla="*/ 100 w 101"/>
                <a:gd name="T15" fmla="*/ 16 h 21"/>
                <a:gd name="T16" fmla="*/ 100 w 101"/>
                <a:gd name="T17" fmla="*/ 20 h 21"/>
                <a:gd name="T18" fmla="*/ 98 w 101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21">
                  <a:moveTo>
                    <a:pt x="98" y="21"/>
                  </a:moveTo>
                  <a:cubicBezTo>
                    <a:pt x="98" y="21"/>
                    <a:pt x="97" y="21"/>
                    <a:pt x="97" y="20"/>
                  </a:cubicBezTo>
                  <a:cubicBezTo>
                    <a:pt x="84" y="10"/>
                    <a:pt x="68" y="5"/>
                    <a:pt x="50" y="5"/>
                  </a:cubicBezTo>
                  <a:cubicBezTo>
                    <a:pt x="33" y="5"/>
                    <a:pt x="17" y="10"/>
                    <a:pt x="4" y="20"/>
                  </a:cubicBezTo>
                  <a:cubicBezTo>
                    <a:pt x="3" y="21"/>
                    <a:pt x="2" y="21"/>
                    <a:pt x="1" y="20"/>
                  </a:cubicBezTo>
                  <a:cubicBezTo>
                    <a:pt x="0" y="19"/>
                    <a:pt x="0" y="17"/>
                    <a:pt x="1" y="16"/>
                  </a:cubicBezTo>
                  <a:cubicBezTo>
                    <a:pt x="14" y="6"/>
                    <a:pt x="32" y="0"/>
                    <a:pt x="50" y="0"/>
                  </a:cubicBezTo>
                  <a:cubicBezTo>
                    <a:pt x="69" y="0"/>
                    <a:pt x="87" y="6"/>
                    <a:pt x="100" y="16"/>
                  </a:cubicBezTo>
                  <a:cubicBezTo>
                    <a:pt x="101" y="17"/>
                    <a:pt x="101" y="19"/>
                    <a:pt x="100" y="20"/>
                  </a:cubicBezTo>
                  <a:cubicBezTo>
                    <a:pt x="100" y="21"/>
                    <a:pt x="99" y="21"/>
                    <a:pt x="98" y="21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316">
              <a:extLst>
                <a:ext uri="{FF2B5EF4-FFF2-40B4-BE49-F238E27FC236}">
                  <a16:creationId xmlns:a16="http://schemas.microsoft.com/office/drawing/2014/main" id="{E534699E-5838-4BFF-8E96-96B462B6A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423" y="1095825"/>
              <a:ext cx="132758" cy="448627"/>
            </a:xfrm>
            <a:custGeom>
              <a:avLst/>
              <a:gdLst>
                <a:gd name="T0" fmla="*/ 3 w 38"/>
                <a:gd name="T1" fmla="*/ 129 h 129"/>
                <a:gd name="T2" fmla="*/ 0 w 38"/>
                <a:gd name="T3" fmla="*/ 127 h 129"/>
                <a:gd name="T4" fmla="*/ 1 w 38"/>
                <a:gd name="T5" fmla="*/ 124 h 129"/>
                <a:gd name="T6" fmla="*/ 32 w 38"/>
                <a:gd name="T7" fmla="*/ 65 h 129"/>
                <a:gd name="T8" fmla="*/ 1 w 38"/>
                <a:gd name="T9" fmla="*/ 5 h 129"/>
                <a:gd name="T10" fmla="*/ 0 w 38"/>
                <a:gd name="T11" fmla="*/ 2 h 129"/>
                <a:gd name="T12" fmla="*/ 4 w 38"/>
                <a:gd name="T13" fmla="*/ 1 h 129"/>
                <a:gd name="T14" fmla="*/ 38 w 38"/>
                <a:gd name="T15" fmla="*/ 65 h 129"/>
                <a:gd name="T16" fmla="*/ 4 w 38"/>
                <a:gd name="T17" fmla="*/ 128 h 129"/>
                <a:gd name="T18" fmla="*/ 3 w 3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29">
                  <a:moveTo>
                    <a:pt x="3" y="129"/>
                  </a:moveTo>
                  <a:cubicBezTo>
                    <a:pt x="2" y="129"/>
                    <a:pt x="1" y="128"/>
                    <a:pt x="0" y="127"/>
                  </a:cubicBezTo>
                  <a:cubicBezTo>
                    <a:pt x="0" y="126"/>
                    <a:pt x="0" y="125"/>
                    <a:pt x="1" y="124"/>
                  </a:cubicBezTo>
                  <a:cubicBezTo>
                    <a:pt x="20" y="114"/>
                    <a:pt x="32" y="91"/>
                    <a:pt x="32" y="65"/>
                  </a:cubicBezTo>
                  <a:cubicBezTo>
                    <a:pt x="32" y="39"/>
                    <a:pt x="20" y="15"/>
                    <a:pt x="1" y="5"/>
                  </a:cubicBezTo>
                  <a:cubicBezTo>
                    <a:pt x="0" y="5"/>
                    <a:pt x="0" y="3"/>
                    <a:pt x="0" y="2"/>
                  </a:cubicBezTo>
                  <a:cubicBezTo>
                    <a:pt x="1" y="1"/>
                    <a:pt x="2" y="0"/>
                    <a:pt x="4" y="1"/>
                  </a:cubicBezTo>
                  <a:cubicBezTo>
                    <a:pt x="24" y="12"/>
                    <a:pt x="38" y="37"/>
                    <a:pt x="38" y="65"/>
                  </a:cubicBezTo>
                  <a:cubicBezTo>
                    <a:pt x="38" y="92"/>
                    <a:pt x="24" y="118"/>
                    <a:pt x="4" y="128"/>
                  </a:cubicBezTo>
                  <a:cubicBezTo>
                    <a:pt x="3" y="129"/>
                    <a:pt x="3" y="129"/>
                    <a:pt x="3" y="12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317">
              <a:extLst>
                <a:ext uri="{FF2B5EF4-FFF2-40B4-BE49-F238E27FC236}">
                  <a16:creationId xmlns:a16="http://schemas.microsoft.com/office/drawing/2014/main" id="{F868879B-1ACA-4D1E-A9BF-A2EF2C222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1979" y="1095825"/>
              <a:ext cx="132758" cy="448627"/>
            </a:xfrm>
            <a:custGeom>
              <a:avLst/>
              <a:gdLst>
                <a:gd name="T0" fmla="*/ 35 w 38"/>
                <a:gd name="T1" fmla="*/ 129 h 129"/>
                <a:gd name="T2" fmla="*/ 34 w 38"/>
                <a:gd name="T3" fmla="*/ 128 h 129"/>
                <a:gd name="T4" fmla="*/ 0 w 38"/>
                <a:gd name="T5" fmla="*/ 65 h 129"/>
                <a:gd name="T6" fmla="*/ 34 w 38"/>
                <a:gd name="T7" fmla="*/ 1 h 129"/>
                <a:gd name="T8" fmla="*/ 38 w 38"/>
                <a:gd name="T9" fmla="*/ 2 h 129"/>
                <a:gd name="T10" fmla="*/ 37 w 38"/>
                <a:gd name="T11" fmla="*/ 5 h 129"/>
                <a:gd name="T12" fmla="*/ 6 w 38"/>
                <a:gd name="T13" fmla="*/ 65 h 129"/>
                <a:gd name="T14" fmla="*/ 37 w 38"/>
                <a:gd name="T15" fmla="*/ 124 h 129"/>
                <a:gd name="T16" fmla="*/ 38 w 38"/>
                <a:gd name="T17" fmla="*/ 127 h 129"/>
                <a:gd name="T18" fmla="*/ 35 w 38"/>
                <a:gd name="T1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29">
                  <a:moveTo>
                    <a:pt x="35" y="129"/>
                  </a:moveTo>
                  <a:cubicBezTo>
                    <a:pt x="35" y="129"/>
                    <a:pt x="35" y="129"/>
                    <a:pt x="34" y="128"/>
                  </a:cubicBezTo>
                  <a:cubicBezTo>
                    <a:pt x="14" y="118"/>
                    <a:pt x="0" y="92"/>
                    <a:pt x="0" y="65"/>
                  </a:cubicBezTo>
                  <a:cubicBezTo>
                    <a:pt x="0" y="37"/>
                    <a:pt x="14" y="12"/>
                    <a:pt x="34" y="1"/>
                  </a:cubicBezTo>
                  <a:cubicBezTo>
                    <a:pt x="36" y="0"/>
                    <a:pt x="37" y="1"/>
                    <a:pt x="38" y="2"/>
                  </a:cubicBezTo>
                  <a:cubicBezTo>
                    <a:pt x="38" y="3"/>
                    <a:pt x="38" y="5"/>
                    <a:pt x="37" y="5"/>
                  </a:cubicBezTo>
                  <a:cubicBezTo>
                    <a:pt x="18" y="15"/>
                    <a:pt x="6" y="39"/>
                    <a:pt x="6" y="65"/>
                  </a:cubicBezTo>
                  <a:cubicBezTo>
                    <a:pt x="6" y="91"/>
                    <a:pt x="18" y="114"/>
                    <a:pt x="37" y="124"/>
                  </a:cubicBezTo>
                  <a:cubicBezTo>
                    <a:pt x="38" y="125"/>
                    <a:pt x="38" y="126"/>
                    <a:pt x="38" y="127"/>
                  </a:cubicBezTo>
                  <a:cubicBezTo>
                    <a:pt x="37" y="128"/>
                    <a:pt x="36" y="129"/>
                    <a:pt x="35" y="12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18">
              <a:extLst>
                <a:ext uri="{FF2B5EF4-FFF2-40B4-BE49-F238E27FC236}">
                  <a16:creationId xmlns:a16="http://schemas.microsoft.com/office/drawing/2014/main" id="{5C537A58-07BC-45F7-A2F0-27DC57E65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267" y="1310981"/>
              <a:ext cx="448627" cy="18311"/>
            </a:xfrm>
            <a:custGeom>
              <a:avLst/>
              <a:gdLst>
                <a:gd name="T0" fmla="*/ 126 w 129"/>
                <a:gd name="T1" fmla="*/ 5 h 5"/>
                <a:gd name="T2" fmla="*/ 3 w 129"/>
                <a:gd name="T3" fmla="*/ 5 h 5"/>
                <a:gd name="T4" fmla="*/ 0 w 129"/>
                <a:gd name="T5" fmla="*/ 3 h 5"/>
                <a:gd name="T6" fmla="*/ 3 w 129"/>
                <a:gd name="T7" fmla="*/ 0 h 5"/>
                <a:gd name="T8" fmla="*/ 126 w 129"/>
                <a:gd name="T9" fmla="*/ 0 h 5"/>
                <a:gd name="T10" fmla="*/ 129 w 129"/>
                <a:gd name="T11" fmla="*/ 3 h 5"/>
                <a:gd name="T12" fmla="*/ 126 w 1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5">
                  <a:moveTo>
                    <a:pt x="126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9" y="1"/>
                    <a:pt x="129" y="3"/>
                  </a:cubicBezTo>
                  <a:cubicBezTo>
                    <a:pt x="129" y="4"/>
                    <a:pt x="127" y="5"/>
                    <a:pt x="126" y="5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19">
              <a:extLst>
                <a:ext uri="{FF2B5EF4-FFF2-40B4-BE49-F238E27FC236}">
                  <a16:creationId xmlns:a16="http://schemas.microsoft.com/office/drawing/2014/main" id="{554F5C90-60A7-4D81-B79D-CEF6FA6ED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267" y="1310981"/>
              <a:ext cx="448627" cy="18311"/>
            </a:xfrm>
            <a:custGeom>
              <a:avLst/>
              <a:gdLst>
                <a:gd name="T0" fmla="*/ 126 w 129"/>
                <a:gd name="T1" fmla="*/ 5 h 5"/>
                <a:gd name="T2" fmla="*/ 3 w 129"/>
                <a:gd name="T3" fmla="*/ 5 h 5"/>
                <a:gd name="T4" fmla="*/ 0 w 129"/>
                <a:gd name="T5" fmla="*/ 3 h 5"/>
                <a:gd name="T6" fmla="*/ 3 w 129"/>
                <a:gd name="T7" fmla="*/ 0 h 5"/>
                <a:gd name="T8" fmla="*/ 126 w 129"/>
                <a:gd name="T9" fmla="*/ 0 h 5"/>
                <a:gd name="T10" fmla="*/ 129 w 129"/>
                <a:gd name="T11" fmla="*/ 3 h 5"/>
                <a:gd name="T12" fmla="*/ 126 w 12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5">
                  <a:moveTo>
                    <a:pt x="126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0"/>
                    <a:pt x="129" y="1"/>
                    <a:pt x="129" y="3"/>
                  </a:cubicBezTo>
                  <a:cubicBezTo>
                    <a:pt x="129" y="4"/>
                    <a:pt x="127" y="5"/>
                    <a:pt x="126" y="5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320">
              <a:extLst>
                <a:ext uri="{FF2B5EF4-FFF2-40B4-BE49-F238E27FC236}">
                  <a16:creationId xmlns:a16="http://schemas.microsoft.com/office/drawing/2014/main" id="{C6572356-88A0-47B0-856E-76B87A4D4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6423" y="1095825"/>
              <a:ext cx="18311" cy="448627"/>
            </a:xfrm>
            <a:custGeom>
              <a:avLst/>
              <a:gdLst>
                <a:gd name="T0" fmla="*/ 2 w 5"/>
                <a:gd name="T1" fmla="*/ 129 h 129"/>
                <a:gd name="T2" fmla="*/ 0 w 5"/>
                <a:gd name="T3" fmla="*/ 126 h 129"/>
                <a:gd name="T4" fmla="*/ 0 w 5"/>
                <a:gd name="T5" fmla="*/ 3 h 129"/>
                <a:gd name="T6" fmla="*/ 2 w 5"/>
                <a:gd name="T7" fmla="*/ 0 h 129"/>
                <a:gd name="T8" fmla="*/ 5 w 5"/>
                <a:gd name="T9" fmla="*/ 3 h 129"/>
                <a:gd name="T10" fmla="*/ 5 w 5"/>
                <a:gd name="T11" fmla="*/ 126 h 129"/>
                <a:gd name="T12" fmla="*/ 2 w 5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29">
                  <a:moveTo>
                    <a:pt x="2" y="129"/>
                  </a:moveTo>
                  <a:cubicBezTo>
                    <a:pt x="1" y="129"/>
                    <a:pt x="0" y="128"/>
                    <a:pt x="0" y="1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126"/>
                    <a:pt x="5" y="126"/>
                    <a:pt x="5" y="126"/>
                  </a:cubicBezTo>
                  <a:cubicBezTo>
                    <a:pt x="5" y="128"/>
                    <a:pt x="4" y="129"/>
                    <a:pt x="2" y="12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21">
              <a:extLst>
                <a:ext uri="{FF2B5EF4-FFF2-40B4-BE49-F238E27FC236}">
                  <a16:creationId xmlns:a16="http://schemas.microsoft.com/office/drawing/2014/main" id="{EA3EC08B-F12B-4352-A741-9FB0FC229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0423" y="1672631"/>
              <a:ext cx="86980" cy="119023"/>
            </a:xfrm>
            <a:custGeom>
              <a:avLst/>
              <a:gdLst>
                <a:gd name="T0" fmla="*/ 11 w 25"/>
                <a:gd name="T1" fmla="*/ 15 h 35"/>
                <a:gd name="T2" fmla="*/ 13 w 25"/>
                <a:gd name="T3" fmla="*/ 15 h 35"/>
                <a:gd name="T4" fmla="*/ 16 w 25"/>
                <a:gd name="T5" fmla="*/ 14 h 35"/>
                <a:gd name="T6" fmla="*/ 18 w 25"/>
                <a:gd name="T7" fmla="*/ 13 h 35"/>
                <a:gd name="T8" fmla="*/ 18 w 25"/>
                <a:gd name="T9" fmla="*/ 10 h 35"/>
                <a:gd name="T10" fmla="*/ 18 w 25"/>
                <a:gd name="T11" fmla="*/ 7 h 35"/>
                <a:gd name="T12" fmla="*/ 16 w 25"/>
                <a:gd name="T13" fmla="*/ 6 h 35"/>
                <a:gd name="T14" fmla="*/ 14 w 25"/>
                <a:gd name="T15" fmla="*/ 5 h 35"/>
                <a:gd name="T16" fmla="*/ 11 w 25"/>
                <a:gd name="T17" fmla="*/ 5 h 35"/>
                <a:gd name="T18" fmla="*/ 6 w 25"/>
                <a:gd name="T19" fmla="*/ 5 h 35"/>
                <a:gd name="T20" fmla="*/ 6 w 25"/>
                <a:gd name="T21" fmla="*/ 15 h 35"/>
                <a:gd name="T22" fmla="*/ 11 w 25"/>
                <a:gd name="T23" fmla="*/ 15 h 35"/>
                <a:gd name="T24" fmla="*/ 0 w 25"/>
                <a:gd name="T25" fmla="*/ 0 h 35"/>
                <a:gd name="T26" fmla="*/ 11 w 25"/>
                <a:gd name="T27" fmla="*/ 0 h 35"/>
                <a:gd name="T28" fmla="*/ 17 w 25"/>
                <a:gd name="T29" fmla="*/ 0 h 35"/>
                <a:gd name="T30" fmla="*/ 21 w 25"/>
                <a:gd name="T31" fmla="*/ 2 h 35"/>
                <a:gd name="T32" fmla="*/ 24 w 25"/>
                <a:gd name="T33" fmla="*/ 5 h 35"/>
                <a:gd name="T34" fmla="*/ 25 w 25"/>
                <a:gd name="T35" fmla="*/ 10 h 35"/>
                <a:gd name="T36" fmla="*/ 24 w 25"/>
                <a:gd name="T37" fmla="*/ 15 h 35"/>
                <a:gd name="T38" fmla="*/ 21 w 25"/>
                <a:gd name="T39" fmla="*/ 18 h 35"/>
                <a:gd name="T40" fmla="*/ 16 w 25"/>
                <a:gd name="T41" fmla="*/ 20 h 35"/>
                <a:gd name="T42" fmla="*/ 11 w 25"/>
                <a:gd name="T43" fmla="*/ 20 h 35"/>
                <a:gd name="T44" fmla="*/ 6 w 25"/>
                <a:gd name="T45" fmla="*/ 20 h 35"/>
                <a:gd name="T46" fmla="*/ 6 w 25"/>
                <a:gd name="T47" fmla="*/ 35 h 35"/>
                <a:gd name="T48" fmla="*/ 0 w 25"/>
                <a:gd name="T49" fmla="*/ 35 h 35"/>
                <a:gd name="T50" fmla="*/ 0 w 25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" h="35">
                  <a:moveTo>
                    <a:pt x="11" y="15"/>
                  </a:moveTo>
                  <a:cubicBezTo>
                    <a:pt x="12" y="15"/>
                    <a:pt x="13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4"/>
                    <a:pt x="17" y="13"/>
                    <a:pt x="18" y="13"/>
                  </a:cubicBezTo>
                  <a:cubicBezTo>
                    <a:pt x="18" y="12"/>
                    <a:pt x="18" y="11"/>
                    <a:pt x="18" y="10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7" y="7"/>
                    <a:pt x="17" y="6"/>
                    <a:pt x="16" y="6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5"/>
                    <a:pt x="12" y="5"/>
                    <a:pt x="11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15"/>
                    <a:pt x="6" y="15"/>
                    <a:pt x="6" y="15"/>
                  </a:cubicBezTo>
                  <a:lnTo>
                    <a:pt x="11" y="15"/>
                  </a:lnTo>
                  <a:close/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5" y="0"/>
                    <a:pt x="17" y="0"/>
                  </a:cubicBezTo>
                  <a:cubicBezTo>
                    <a:pt x="19" y="1"/>
                    <a:pt x="20" y="1"/>
                    <a:pt x="21" y="2"/>
                  </a:cubicBezTo>
                  <a:cubicBezTo>
                    <a:pt x="22" y="3"/>
                    <a:pt x="23" y="4"/>
                    <a:pt x="24" y="5"/>
                  </a:cubicBezTo>
                  <a:cubicBezTo>
                    <a:pt x="24" y="7"/>
                    <a:pt x="25" y="8"/>
                    <a:pt x="25" y="10"/>
                  </a:cubicBezTo>
                  <a:cubicBezTo>
                    <a:pt x="25" y="12"/>
                    <a:pt x="24" y="14"/>
                    <a:pt x="24" y="15"/>
                  </a:cubicBezTo>
                  <a:cubicBezTo>
                    <a:pt x="23" y="16"/>
                    <a:pt x="22" y="17"/>
                    <a:pt x="21" y="18"/>
                  </a:cubicBezTo>
                  <a:cubicBezTo>
                    <a:pt x="19" y="19"/>
                    <a:pt x="18" y="20"/>
                    <a:pt x="16" y="20"/>
                  </a:cubicBezTo>
                  <a:cubicBezTo>
                    <a:pt x="15" y="20"/>
                    <a:pt x="13" y="20"/>
                    <a:pt x="11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322">
              <a:extLst>
                <a:ext uri="{FF2B5EF4-FFF2-40B4-BE49-F238E27FC236}">
                  <a16:creationId xmlns:a16="http://schemas.microsoft.com/office/drawing/2014/main" id="{380EB7D0-1754-4E77-A264-D0B259F89E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1979" y="1672631"/>
              <a:ext cx="128179" cy="119023"/>
            </a:xfrm>
            <a:custGeom>
              <a:avLst/>
              <a:gdLst>
                <a:gd name="T0" fmla="*/ 18 w 28"/>
                <a:gd name="T1" fmla="*/ 16 h 26"/>
                <a:gd name="T2" fmla="*/ 14 w 28"/>
                <a:gd name="T3" fmla="*/ 5 h 26"/>
                <a:gd name="T4" fmla="*/ 9 w 28"/>
                <a:gd name="T5" fmla="*/ 16 h 26"/>
                <a:gd name="T6" fmla="*/ 18 w 28"/>
                <a:gd name="T7" fmla="*/ 16 h 26"/>
                <a:gd name="T8" fmla="*/ 12 w 28"/>
                <a:gd name="T9" fmla="*/ 0 h 26"/>
                <a:gd name="T10" fmla="*/ 16 w 28"/>
                <a:gd name="T11" fmla="*/ 0 h 26"/>
                <a:gd name="T12" fmla="*/ 28 w 28"/>
                <a:gd name="T13" fmla="*/ 26 h 26"/>
                <a:gd name="T14" fmla="*/ 22 w 28"/>
                <a:gd name="T15" fmla="*/ 26 h 26"/>
                <a:gd name="T16" fmla="*/ 19 w 28"/>
                <a:gd name="T17" fmla="*/ 20 h 26"/>
                <a:gd name="T18" fmla="*/ 8 w 28"/>
                <a:gd name="T19" fmla="*/ 20 h 26"/>
                <a:gd name="T20" fmla="*/ 6 w 28"/>
                <a:gd name="T21" fmla="*/ 26 h 26"/>
                <a:gd name="T22" fmla="*/ 0 w 28"/>
                <a:gd name="T23" fmla="*/ 26 h 26"/>
                <a:gd name="T24" fmla="*/ 12 w 28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26">
                  <a:moveTo>
                    <a:pt x="18" y="16"/>
                  </a:moveTo>
                  <a:lnTo>
                    <a:pt x="14" y="5"/>
                  </a:lnTo>
                  <a:lnTo>
                    <a:pt x="9" y="16"/>
                  </a:lnTo>
                  <a:lnTo>
                    <a:pt x="18" y="16"/>
                  </a:lnTo>
                  <a:close/>
                  <a:moveTo>
                    <a:pt x="12" y="0"/>
                  </a:moveTo>
                  <a:lnTo>
                    <a:pt x="16" y="0"/>
                  </a:lnTo>
                  <a:lnTo>
                    <a:pt x="28" y="26"/>
                  </a:lnTo>
                  <a:lnTo>
                    <a:pt x="22" y="26"/>
                  </a:lnTo>
                  <a:lnTo>
                    <a:pt x="19" y="20"/>
                  </a:lnTo>
                  <a:lnTo>
                    <a:pt x="8" y="20"/>
                  </a:lnTo>
                  <a:lnTo>
                    <a:pt x="6" y="26"/>
                  </a:lnTo>
                  <a:lnTo>
                    <a:pt x="0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323">
              <a:extLst>
                <a:ext uri="{FF2B5EF4-FFF2-40B4-BE49-F238E27FC236}">
                  <a16:creationId xmlns:a16="http://schemas.microsoft.com/office/drawing/2014/main" id="{099B7003-83DF-4114-AA78-CD681FF49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890" y="1668051"/>
              <a:ext cx="86980" cy="128179"/>
            </a:xfrm>
            <a:custGeom>
              <a:avLst/>
              <a:gdLst>
                <a:gd name="T0" fmla="*/ 20 w 25"/>
                <a:gd name="T1" fmla="*/ 8 h 37"/>
                <a:gd name="T2" fmla="*/ 17 w 25"/>
                <a:gd name="T3" fmla="*/ 6 h 37"/>
                <a:gd name="T4" fmla="*/ 14 w 25"/>
                <a:gd name="T5" fmla="*/ 5 h 37"/>
                <a:gd name="T6" fmla="*/ 12 w 25"/>
                <a:gd name="T7" fmla="*/ 5 h 37"/>
                <a:gd name="T8" fmla="*/ 10 w 25"/>
                <a:gd name="T9" fmla="*/ 6 h 37"/>
                <a:gd name="T10" fmla="*/ 8 w 25"/>
                <a:gd name="T11" fmla="*/ 8 h 37"/>
                <a:gd name="T12" fmla="*/ 8 w 25"/>
                <a:gd name="T13" fmla="*/ 10 h 37"/>
                <a:gd name="T14" fmla="*/ 8 w 25"/>
                <a:gd name="T15" fmla="*/ 12 h 37"/>
                <a:gd name="T16" fmla="*/ 9 w 25"/>
                <a:gd name="T17" fmla="*/ 13 h 37"/>
                <a:gd name="T18" fmla="*/ 12 w 25"/>
                <a:gd name="T19" fmla="*/ 14 h 37"/>
                <a:gd name="T20" fmla="*/ 14 w 25"/>
                <a:gd name="T21" fmla="*/ 15 h 37"/>
                <a:gd name="T22" fmla="*/ 18 w 25"/>
                <a:gd name="T23" fmla="*/ 17 h 37"/>
                <a:gd name="T24" fmla="*/ 21 w 25"/>
                <a:gd name="T25" fmla="*/ 18 h 37"/>
                <a:gd name="T26" fmla="*/ 24 w 25"/>
                <a:gd name="T27" fmla="*/ 21 h 37"/>
                <a:gd name="T28" fmla="*/ 25 w 25"/>
                <a:gd name="T29" fmla="*/ 26 h 37"/>
                <a:gd name="T30" fmla="*/ 24 w 25"/>
                <a:gd name="T31" fmla="*/ 31 h 37"/>
                <a:gd name="T32" fmla="*/ 21 w 25"/>
                <a:gd name="T33" fmla="*/ 34 h 37"/>
                <a:gd name="T34" fmla="*/ 17 w 25"/>
                <a:gd name="T35" fmla="*/ 36 h 37"/>
                <a:gd name="T36" fmla="*/ 12 w 25"/>
                <a:gd name="T37" fmla="*/ 37 h 37"/>
                <a:gd name="T38" fmla="*/ 5 w 25"/>
                <a:gd name="T39" fmla="*/ 36 h 37"/>
                <a:gd name="T40" fmla="*/ 0 w 25"/>
                <a:gd name="T41" fmla="*/ 32 h 37"/>
                <a:gd name="T42" fmla="*/ 4 w 25"/>
                <a:gd name="T43" fmla="*/ 28 h 37"/>
                <a:gd name="T44" fmla="*/ 8 w 25"/>
                <a:gd name="T45" fmla="*/ 31 h 37"/>
                <a:gd name="T46" fmla="*/ 12 w 25"/>
                <a:gd name="T47" fmla="*/ 32 h 37"/>
                <a:gd name="T48" fmla="*/ 14 w 25"/>
                <a:gd name="T49" fmla="*/ 31 h 37"/>
                <a:gd name="T50" fmla="*/ 16 w 25"/>
                <a:gd name="T51" fmla="*/ 30 h 37"/>
                <a:gd name="T52" fmla="*/ 18 w 25"/>
                <a:gd name="T53" fmla="*/ 29 h 37"/>
                <a:gd name="T54" fmla="*/ 18 w 25"/>
                <a:gd name="T55" fmla="*/ 26 h 37"/>
                <a:gd name="T56" fmla="*/ 18 w 25"/>
                <a:gd name="T57" fmla="*/ 24 h 37"/>
                <a:gd name="T58" fmla="*/ 16 w 25"/>
                <a:gd name="T59" fmla="*/ 22 h 37"/>
                <a:gd name="T60" fmla="*/ 13 w 25"/>
                <a:gd name="T61" fmla="*/ 21 h 37"/>
                <a:gd name="T62" fmla="*/ 10 w 25"/>
                <a:gd name="T63" fmla="*/ 20 h 37"/>
                <a:gd name="T64" fmla="*/ 7 w 25"/>
                <a:gd name="T65" fmla="*/ 19 h 37"/>
                <a:gd name="T66" fmla="*/ 4 w 25"/>
                <a:gd name="T67" fmla="*/ 17 h 37"/>
                <a:gd name="T68" fmla="*/ 2 w 25"/>
                <a:gd name="T69" fmla="*/ 14 h 37"/>
                <a:gd name="T70" fmla="*/ 1 w 25"/>
                <a:gd name="T71" fmla="*/ 10 h 37"/>
                <a:gd name="T72" fmla="*/ 2 w 25"/>
                <a:gd name="T73" fmla="*/ 6 h 37"/>
                <a:gd name="T74" fmla="*/ 5 w 25"/>
                <a:gd name="T75" fmla="*/ 2 h 37"/>
                <a:gd name="T76" fmla="*/ 9 w 25"/>
                <a:gd name="T77" fmla="*/ 0 h 37"/>
                <a:gd name="T78" fmla="*/ 14 w 25"/>
                <a:gd name="T79" fmla="*/ 0 h 37"/>
                <a:gd name="T80" fmla="*/ 20 w 25"/>
                <a:gd name="T81" fmla="*/ 1 h 37"/>
                <a:gd name="T82" fmla="*/ 24 w 25"/>
                <a:gd name="T83" fmla="*/ 4 h 37"/>
                <a:gd name="T84" fmla="*/ 20 w 25"/>
                <a:gd name="T85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37">
                  <a:moveTo>
                    <a:pt x="20" y="8"/>
                  </a:moveTo>
                  <a:cubicBezTo>
                    <a:pt x="20" y="7"/>
                    <a:pt x="19" y="6"/>
                    <a:pt x="17" y="6"/>
                  </a:cubicBezTo>
                  <a:cubicBezTo>
                    <a:pt x="16" y="5"/>
                    <a:pt x="15" y="5"/>
                    <a:pt x="14" y="5"/>
                  </a:cubicBezTo>
                  <a:cubicBezTo>
                    <a:pt x="13" y="5"/>
                    <a:pt x="12" y="5"/>
                    <a:pt x="12" y="5"/>
                  </a:cubicBezTo>
                  <a:cubicBezTo>
                    <a:pt x="11" y="5"/>
                    <a:pt x="10" y="6"/>
                    <a:pt x="10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8" y="12"/>
                  </a:cubicBezTo>
                  <a:cubicBezTo>
                    <a:pt x="8" y="12"/>
                    <a:pt x="9" y="13"/>
                    <a:pt x="9" y="13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6"/>
                    <a:pt x="17" y="16"/>
                    <a:pt x="18" y="17"/>
                  </a:cubicBezTo>
                  <a:cubicBezTo>
                    <a:pt x="19" y="17"/>
                    <a:pt x="20" y="18"/>
                    <a:pt x="21" y="18"/>
                  </a:cubicBezTo>
                  <a:cubicBezTo>
                    <a:pt x="22" y="19"/>
                    <a:pt x="23" y="20"/>
                    <a:pt x="24" y="21"/>
                  </a:cubicBezTo>
                  <a:cubicBezTo>
                    <a:pt x="24" y="22"/>
                    <a:pt x="25" y="24"/>
                    <a:pt x="25" y="26"/>
                  </a:cubicBezTo>
                  <a:cubicBezTo>
                    <a:pt x="25" y="28"/>
                    <a:pt x="24" y="29"/>
                    <a:pt x="24" y="31"/>
                  </a:cubicBezTo>
                  <a:cubicBezTo>
                    <a:pt x="23" y="32"/>
                    <a:pt x="22" y="33"/>
                    <a:pt x="21" y="34"/>
                  </a:cubicBezTo>
                  <a:cubicBezTo>
                    <a:pt x="20" y="35"/>
                    <a:pt x="18" y="36"/>
                    <a:pt x="17" y="36"/>
                  </a:cubicBezTo>
                  <a:cubicBezTo>
                    <a:pt x="15" y="37"/>
                    <a:pt x="13" y="37"/>
                    <a:pt x="12" y="37"/>
                  </a:cubicBezTo>
                  <a:cubicBezTo>
                    <a:pt x="9" y="37"/>
                    <a:pt x="7" y="37"/>
                    <a:pt x="5" y="36"/>
                  </a:cubicBezTo>
                  <a:cubicBezTo>
                    <a:pt x="3" y="35"/>
                    <a:pt x="1" y="34"/>
                    <a:pt x="0" y="32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9"/>
                    <a:pt x="6" y="30"/>
                    <a:pt x="8" y="31"/>
                  </a:cubicBezTo>
                  <a:cubicBezTo>
                    <a:pt x="9" y="31"/>
                    <a:pt x="10" y="32"/>
                    <a:pt x="12" y="32"/>
                  </a:cubicBezTo>
                  <a:cubicBezTo>
                    <a:pt x="13" y="32"/>
                    <a:pt x="13" y="32"/>
                    <a:pt x="14" y="31"/>
                  </a:cubicBezTo>
                  <a:cubicBezTo>
                    <a:pt x="15" y="31"/>
                    <a:pt x="16" y="31"/>
                    <a:pt x="16" y="30"/>
                  </a:cubicBezTo>
                  <a:cubicBezTo>
                    <a:pt x="17" y="30"/>
                    <a:pt x="17" y="29"/>
                    <a:pt x="18" y="29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7" y="23"/>
                    <a:pt x="17" y="23"/>
                    <a:pt x="16" y="22"/>
                  </a:cubicBezTo>
                  <a:cubicBezTo>
                    <a:pt x="15" y="22"/>
                    <a:pt x="14" y="22"/>
                    <a:pt x="13" y="21"/>
                  </a:cubicBezTo>
                  <a:cubicBezTo>
                    <a:pt x="12" y="21"/>
                    <a:pt x="11" y="21"/>
                    <a:pt x="10" y="20"/>
                  </a:cubicBezTo>
                  <a:cubicBezTo>
                    <a:pt x="9" y="20"/>
                    <a:pt x="8" y="19"/>
                    <a:pt x="7" y="19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1" y="13"/>
                    <a:pt x="1" y="12"/>
                    <a:pt x="1" y="10"/>
                  </a:cubicBezTo>
                  <a:cubicBezTo>
                    <a:pt x="1" y="8"/>
                    <a:pt x="1" y="7"/>
                    <a:pt x="2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2" y="0"/>
                    <a:pt x="14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1" y="1"/>
                    <a:pt x="23" y="2"/>
                    <a:pt x="24" y="4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324">
              <a:extLst>
                <a:ext uri="{FF2B5EF4-FFF2-40B4-BE49-F238E27FC236}">
                  <a16:creationId xmlns:a16="http://schemas.microsoft.com/office/drawing/2014/main" id="{A7946F66-A9F9-4AE0-9C36-B368BB74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337" y="1668051"/>
              <a:ext cx="86980" cy="128179"/>
            </a:xfrm>
            <a:custGeom>
              <a:avLst/>
              <a:gdLst>
                <a:gd name="T0" fmla="*/ 21 w 25"/>
                <a:gd name="T1" fmla="*/ 8 h 37"/>
                <a:gd name="T2" fmla="*/ 18 w 25"/>
                <a:gd name="T3" fmla="*/ 6 h 37"/>
                <a:gd name="T4" fmla="*/ 14 w 25"/>
                <a:gd name="T5" fmla="*/ 5 h 37"/>
                <a:gd name="T6" fmla="*/ 12 w 25"/>
                <a:gd name="T7" fmla="*/ 5 h 37"/>
                <a:gd name="T8" fmla="*/ 10 w 25"/>
                <a:gd name="T9" fmla="*/ 6 h 37"/>
                <a:gd name="T10" fmla="*/ 9 w 25"/>
                <a:gd name="T11" fmla="*/ 8 h 37"/>
                <a:gd name="T12" fmla="*/ 8 w 25"/>
                <a:gd name="T13" fmla="*/ 10 h 37"/>
                <a:gd name="T14" fmla="*/ 9 w 25"/>
                <a:gd name="T15" fmla="*/ 12 h 37"/>
                <a:gd name="T16" fmla="*/ 10 w 25"/>
                <a:gd name="T17" fmla="*/ 13 h 37"/>
                <a:gd name="T18" fmla="*/ 12 w 25"/>
                <a:gd name="T19" fmla="*/ 14 h 37"/>
                <a:gd name="T20" fmla="*/ 15 w 25"/>
                <a:gd name="T21" fmla="*/ 15 h 37"/>
                <a:gd name="T22" fmla="*/ 18 w 25"/>
                <a:gd name="T23" fmla="*/ 17 h 37"/>
                <a:gd name="T24" fmla="*/ 22 w 25"/>
                <a:gd name="T25" fmla="*/ 18 h 37"/>
                <a:gd name="T26" fmla="*/ 24 w 25"/>
                <a:gd name="T27" fmla="*/ 21 h 37"/>
                <a:gd name="T28" fmla="*/ 25 w 25"/>
                <a:gd name="T29" fmla="*/ 26 h 37"/>
                <a:gd name="T30" fmla="*/ 24 w 25"/>
                <a:gd name="T31" fmla="*/ 31 h 37"/>
                <a:gd name="T32" fmla="*/ 21 w 25"/>
                <a:gd name="T33" fmla="*/ 34 h 37"/>
                <a:gd name="T34" fmla="*/ 17 w 25"/>
                <a:gd name="T35" fmla="*/ 36 h 37"/>
                <a:gd name="T36" fmla="*/ 12 w 25"/>
                <a:gd name="T37" fmla="*/ 37 h 37"/>
                <a:gd name="T38" fmla="*/ 5 w 25"/>
                <a:gd name="T39" fmla="*/ 36 h 37"/>
                <a:gd name="T40" fmla="*/ 0 w 25"/>
                <a:gd name="T41" fmla="*/ 32 h 37"/>
                <a:gd name="T42" fmla="*/ 5 w 25"/>
                <a:gd name="T43" fmla="*/ 28 h 37"/>
                <a:gd name="T44" fmla="*/ 8 w 25"/>
                <a:gd name="T45" fmla="*/ 31 h 37"/>
                <a:gd name="T46" fmla="*/ 12 w 25"/>
                <a:gd name="T47" fmla="*/ 32 h 37"/>
                <a:gd name="T48" fmla="*/ 15 w 25"/>
                <a:gd name="T49" fmla="*/ 31 h 37"/>
                <a:gd name="T50" fmla="*/ 17 w 25"/>
                <a:gd name="T51" fmla="*/ 30 h 37"/>
                <a:gd name="T52" fmla="*/ 18 w 25"/>
                <a:gd name="T53" fmla="*/ 29 h 37"/>
                <a:gd name="T54" fmla="*/ 19 w 25"/>
                <a:gd name="T55" fmla="*/ 26 h 37"/>
                <a:gd name="T56" fmla="*/ 18 w 25"/>
                <a:gd name="T57" fmla="*/ 24 h 37"/>
                <a:gd name="T58" fmla="*/ 16 w 25"/>
                <a:gd name="T59" fmla="*/ 22 h 37"/>
                <a:gd name="T60" fmla="*/ 14 w 25"/>
                <a:gd name="T61" fmla="*/ 21 h 37"/>
                <a:gd name="T62" fmla="*/ 11 w 25"/>
                <a:gd name="T63" fmla="*/ 20 h 37"/>
                <a:gd name="T64" fmla="*/ 7 w 25"/>
                <a:gd name="T65" fmla="*/ 19 h 37"/>
                <a:gd name="T66" fmla="*/ 4 w 25"/>
                <a:gd name="T67" fmla="*/ 17 h 37"/>
                <a:gd name="T68" fmla="*/ 2 w 25"/>
                <a:gd name="T69" fmla="*/ 14 h 37"/>
                <a:gd name="T70" fmla="*/ 2 w 25"/>
                <a:gd name="T71" fmla="*/ 10 h 37"/>
                <a:gd name="T72" fmla="*/ 3 w 25"/>
                <a:gd name="T73" fmla="*/ 6 h 37"/>
                <a:gd name="T74" fmla="*/ 6 w 25"/>
                <a:gd name="T75" fmla="*/ 2 h 37"/>
                <a:gd name="T76" fmla="*/ 10 w 25"/>
                <a:gd name="T77" fmla="*/ 0 h 37"/>
                <a:gd name="T78" fmla="*/ 15 w 25"/>
                <a:gd name="T79" fmla="*/ 0 h 37"/>
                <a:gd name="T80" fmla="*/ 20 w 25"/>
                <a:gd name="T81" fmla="*/ 1 h 37"/>
                <a:gd name="T82" fmla="*/ 25 w 25"/>
                <a:gd name="T83" fmla="*/ 4 h 37"/>
                <a:gd name="T84" fmla="*/ 21 w 25"/>
                <a:gd name="T85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" h="37">
                  <a:moveTo>
                    <a:pt x="21" y="8"/>
                  </a:moveTo>
                  <a:cubicBezTo>
                    <a:pt x="20" y="7"/>
                    <a:pt x="19" y="6"/>
                    <a:pt x="18" y="6"/>
                  </a:cubicBezTo>
                  <a:cubicBezTo>
                    <a:pt x="17" y="5"/>
                    <a:pt x="16" y="5"/>
                    <a:pt x="14" y="5"/>
                  </a:cubicBezTo>
                  <a:cubicBezTo>
                    <a:pt x="14" y="5"/>
                    <a:pt x="13" y="5"/>
                    <a:pt x="12" y="5"/>
                  </a:cubicBezTo>
                  <a:cubicBezTo>
                    <a:pt x="11" y="5"/>
                    <a:pt x="11" y="6"/>
                    <a:pt x="10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8" y="11"/>
                    <a:pt x="9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0" y="14"/>
                    <a:pt x="11" y="14"/>
                    <a:pt x="12" y="14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6"/>
                    <a:pt x="17" y="16"/>
                    <a:pt x="18" y="17"/>
                  </a:cubicBezTo>
                  <a:cubicBezTo>
                    <a:pt x="20" y="17"/>
                    <a:pt x="21" y="18"/>
                    <a:pt x="22" y="18"/>
                  </a:cubicBezTo>
                  <a:cubicBezTo>
                    <a:pt x="23" y="19"/>
                    <a:pt x="24" y="20"/>
                    <a:pt x="24" y="21"/>
                  </a:cubicBezTo>
                  <a:cubicBezTo>
                    <a:pt x="25" y="22"/>
                    <a:pt x="25" y="24"/>
                    <a:pt x="25" y="26"/>
                  </a:cubicBezTo>
                  <a:cubicBezTo>
                    <a:pt x="25" y="28"/>
                    <a:pt x="25" y="29"/>
                    <a:pt x="24" y="31"/>
                  </a:cubicBezTo>
                  <a:cubicBezTo>
                    <a:pt x="23" y="32"/>
                    <a:pt x="22" y="33"/>
                    <a:pt x="21" y="34"/>
                  </a:cubicBezTo>
                  <a:cubicBezTo>
                    <a:pt x="20" y="35"/>
                    <a:pt x="19" y="36"/>
                    <a:pt x="17" y="36"/>
                  </a:cubicBezTo>
                  <a:cubicBezTo>
                    <a:pt x="16" y="37"/>
                    <a:pt x="14" y="37"/>
                    <a:pt x="12" y="37"/>
                  </a:cubicBezTo>
                  <a:cubicBezTo>
                    <a:pt x="10" y="37"/>
                    <a:pt x="8" y="37"/>
                    <a:pt x="5" y="36"/>
                  </a:cubicBezTo>
                  <a:cubicBezTo>
                    <a:pt x="3" y="35"/>
                    <a:pt x="1" y="34"/>
                    <a:pt x="0" y="32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9"/>
                    <a:pt x="7" y="30"/>
                    <a:pt x="8" y="31"/>
                  </a:cubicBezTo>
                  <a:cubicBezTo>
                    <a:pt x="10" y="31"/>
                    <a:pt x="11" y="32"/>
                    <a:pt x="12" y="32"/>
                  </a:cubicBezTo>
                  <a:cubicBezTo>
                    <a:pt x="13" y="32"/>
                    <a:pt x="14" y="32"/>
                    <a:pt x="15" y="31"/>
                  </a:cubicBezTo>
                  <a:cubicBezTo>
                    <a:pt x="15" y="31"/>
                    <a:pt x="16" y="31"/>
                    <a:pt x="17" y="30"/>
                  </a:cubicBezTo>
                  <a:cubicBezTo>
                    <a:pt x="17" y="30"/>
                    <a:pt x="18" y="29"/>
                    <a:pt x="18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9" y="25"/>
                    <a:pt x="19" y="25"/>
                    <a:pt x="18" y="24"/>
                  </a:cubicBezTo>
                  <a:cubicBezTo>
                    <a:pt x="18" y="23"/>
                    <a:pt x="17" y="23"/>
                    <a:pt x="16" y="22"/>
                  </a:cubicBezTo>
                  <a:cubicBezTo>
                    <a:pt x="16" y="22"/>
                    <a:pt x="15" y="22"/>
                    <a:pt x="14" y="21"/>
                  </a:cubicBezTo>
                  <a:cubicBezTo>
                    <a:pt x="13" y="21"/>
                    <a:pt x="12" y="21"/>
                    <a:pt x="11" y="20"/>
                  </a:cubicBezTo>
                  <a:cubicBezTo>
                    <a:pt x="10" y="20"/>
                    <a:pt x="8" y="19"/>
                    <a:pt x="7" y="19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4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3" y="4"/>
                    <a:pt x="4" y="3"/>
                    <a:pt x="6" y="2"/>
                  </a:cubicBezTo>
                  <a:cubicBezTo>
                    <a:pt x="7" y="1"/>
                    <a:pt x="8" y="1"/>
                    <a:pt x="10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8" y="0"/>
                    <a:pt x="20" y="1"/>
                  </a:cubicBezTo>
                  <a:cubicBezTo>
                    <a:pt x="22" y="1"/>
                    <a:pt x="24" y="2"/>
                    <a:pt x="25" y="4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AF4073-716D-402B-B0AD-F19DC76CEA13}"/>
              </a:ext>
            </a:extLst>
          </p:cNvPr>
          <p:cNvGrpSpPr/>
          <p:nvPr/>
        </p:nvGrpSpPr>
        <p:grpSpPr>
          <a:xfrm>
            <a:off x="5708049" y="2441181"/>
            <a:ext cx="420971" cy="862780"/>
            <a:chOff x="5303838" y="1285875"/>
            <a:chExt cx="160338" cy="328613"/>
          </a:xfrm>
        </p:grpSpPr>
        <p:sp>
          <p:nvSpPr>
            <p:cNvPr id="77" name="Freeform 348">
              <a:extLst>
                <a:ext uri="{FF2B5EF4-FFF2-40B4-BE49-F238E27FC236}">
                  <a16:creationId xmlns:a16="http://schemas.microsoft.com/office/drawing/2014/main" id="{FE2450B4-F8C8-45B8-88FD-71B2521C20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3838" y="1285875"/>
              <a:ext cx="160338" cy="328613"/>
            </a:xfrm>
            <a:custGeom>
              <a:avLst/>
              <a:gdLst>
                <a:gd name="T0" fmla="*/ 23 w 131"/>
                <a:gd name="T1" fmla="*/ 116 h 275"/>
                <a:gd name="T2" fmla="*/ 6 w 131"/>
                <a:gd name="T3" fmla="*/ 133 h 275"/>
                <a:gd name="T4" fmla="*/ 6 w 131"/>
                <a:gd name="T5" fmla="*/ 260 h 275"/>
                <a:gd name="T6" fmla="*/ 16 w 131"/>
                <a:gd name="T7" fmla="*/ 270 h 275"/>
                <a:gd name="T8" fmla="*/ 115 w 131"/>
                <a:gd name="T9" fmla="*/ 270 h 275"/>
                <a:gd name="T10" fmla="*/ 125 w 131"/>
                <a:gd name="T11" fmla="*/ 260 h 275"/>
                <a:gd name="T12" fmla="*/ 125 w 131"/>
                <a:gd name="T13" fmla="*/ 63 h 275"/>
                <a:gd name="T14" fmla="*/ 65 w 131"/>
                <a:gd name="T15" fmla="*/ 6 h 275"/>
                <a:gd name="T16" fmla="*/ 6 w 131"/>
                <a:gd name="T17" fmla="*/ 63 h 275"/>
                <a:gd name="T18" fmla="*/ 6 w 131"/>
                <a:gd name="T19" fmla="*/ 81 h 275"/>
                <a:gd name="T20" fmla="*/ 7 w 131"/>
                <a:gd name="T21" fmla="*/ 82 h 275"/>
                <a:gd name="T22" fmla="*/ 23 w 131"/>
                <a:gd name="T23" fmla="*/ 82 h 275"/>
                <a:gd name="T24" fmla="*/ 25 w 131"/>
                <a:gd name="T25" fmla="*/ 82 h 275"/>
                <a:gd name="T26" fmla="*/ 25 w 131"/>
                <a:gd name="T27" fmla="*/ 80 h 275"/>
                <a:gd name="T28" fmla="*/ 25 w 131"/>
                <a:gd name="T29" fmla="*/ 76 h 275"/>
                <a:gd name="T30" fmla="*/ 25 w 131"/>
                <a:gd name="T31" fmla="*/ 75 h 275"/>
                <a:gd name="T32" fmla="*/ 36 w 131"/>
                <a:gd name="T33" fmla="*/ 44 h 275"/>
                <a:gd name="T34" fmla="*/ 61 w 131"/>
                <a:gd name="T35" fmla="*/ 34 h 275"/>
                <a:gd name="T36" fmla="*/ 89 w 131"/>
                <a:gd name="T37" fmla="*/ 46 h 275"/>
                <a:gd name="T38" fmla="*/ 97 w 131"/>
                <a:gd name="T39" fmla="*/ 76 h 275"/>
                <a:gd name="T40" fmla="*/ 56 w 131"/>
                <a:gd name="T41" fmla="*/ 116 h 275"/>
                <a:gd name="T42" fmla="*/ 23 w 131"/>
                <a:gd name="T43" fmla="*/ 116 h 275"/>
                <a:gd name="T44" fmla="*/ 115 w 131"/>
                <a:gd name="T45" fmla="*/ 275 h 275"/>
                <a:gd name="T46" fmla="*/ 16 w 131"/>
                <a:gd name="T47" fmla="*/ 275 h 275"/>
                <a:gd name="T48" fmla="*/ 0 w 131"/>
                <a:gd name="T49" fmla="*/ 260 h 275"/>
                <a:gd name="T50" fmla="*/ 0 w 131"/>
                <a:gd name="T51" fmla="*/ 133 h 275"/>
                <a:gd name="T52" fmla="*/ 23 w 131"/>
                <a:gd name="T53" fmla="*/ 110 h 275"/>
                <a:gd name="T54" fmla="*/ 56 w 131"/>
                <a:gd name="T55" fmla="*/ 110 h 275"/>
                <a:gd name="T56" fmla="*/ 91 w 131"/>
                <a:gd name="T57" fmla="*/ 75 h 275"/>
                <a:gd name="T58" fmla="*/ 91 w 131"/>
                <a:gd name="T59" fmla="*/ 75 h 275"/>
                <a:gd name="T60" fmla="*/ 85 w 131"/>
                <a:gd name="T61" fmla="*/ 50 h 275"/>
                <a:gd name="T62" fmla="*/ 61 w 131"/>
                <a:gd name="T63" fmla="*/ 39 h 275"/>
                <a:gd name="T64" fmla="*/ 30 w 131"/>
                <a:gd name="T65" fmla="*/ 75 h 275"/>
                <a:gd name="T66" fmla="*/ 31 w 131"/>
                <a:gd name="T67" fmla="*/ 79 h 275"/>
                <a:gd name="T68" fmla="*/ 29 w 131"/>
                <a:gd name="T69" fmla="*/ 85 h 275"/>
                <a:gd name="T70" fmla="*/ 23 w 131"/>
                <a:gd name="T71" fmla="*/ 88 h 275"/>
                <a:gd name="T72" fmla="*/ 7 w 131"/>
                <a:gd name="T73" fmla="*/ 88 h 275"/>
                <a:gd name="T74" fmla="*/ 0 w 131"/>
                <a:gd name="T75" fmla="*/ 81 h 275"/>
                <a:gd name="T76" fmla="*/ 0 w 131"/>
                <a:gd name="T77" fmla="*/ 63 h 275"/>
                <a:gd name="T78" fmla="*/ 21 w 131"/>
                <a:gd name="T79" fmla="*/ 16 h 275"/>
                <a:gd name="T80" fmla="*/ 65 w 131"/>
                <a:gd name="T81" fmla="*/ 0 h 275"/>
                <a:gd name="T82" fmla="*/ 110 w 131"/>
                <a:gd name="T83" fmla="*/ 16 h 275"/>
                <a:gd name="T84" fmla="*/ 131 w 131"/>
                <a:gd name="T85" fmla="*/ 63 h 275"/>
                <a:gd name="T86" fmla="*/ 131 w 131"/>
                <a:gd name="T87" fmla="*/ 260 h 275"/>
                <a:gd name="T88" fmla="*/ 115 w 131"/>
                <a:gd name="T8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1" h="275">
                  <a:moveTo>
                    <a:pt x="23" y="116"/>
                  </a:moveTo>
                  <a:cubicBezTo>
                    <a:pt x="13" y="116"/>
                    <a:pt x="6" y="123"/>
                    <a:pt x="6" y="133"/>
                  </a:cubicBezTo>
                  <a:cubicBezTo>
                    <a:pt x="6" y="260"/>
                    <a:pt x="6" y="260"/>
                    <a:pt x="6" y="260"/>
                  </a:cubicBezTo>
                  <a:cubicBezTo>
                    <a:pt x="6" y="265"/>
                    <a:pt x="10" y="270"/>
                    <a:pt x="16" y="270"/>
                  </a:cubicBezTo>
                  <a:cubicBezTo>
                    <a:pt x="115" y="270"/>
                    <a:pt x="115" y="270"/>
                    <a:pt x="115" y="270"/>
                  </a:cubicBezTo>
                  <a:cubicBezTo>
                    <a:pt x="121" y="270"/>
                    <a:pt x="125" y="265"/>
                    <a:pt x="125" y="260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25" y="24"/>
                    <a:pt x="94" y="6"/>
                    <a:pt x="65" y="6"/>
                  </a:cubicBezTo>
                  <a:cubicBezTo>
                    <a:pt x="37" y="6"/>
                    <a:pt x="6" y="24"/>
                    <a:pt x="6" y="63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6" y="82"/>
                    <a:pt x="7" y="82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3" y="82"/>
                    <a:pt x="24" y="82"/>
                    <a:pt x="25" y="82"/>
                  </a:cubicBezTo>
                  <a:cubicBezTo>
                    <a:pt x="25" y="81"/>
                    <a:pt x="25" y="81"/>
                    <a:pt x="25" y="80"/>
                  </a:cubicBezTo>
                  <a:cubicBezTo>
                    <a:pt x="25" y="78"/>
                    <a:pt x="25" y="76"/>
                    <a:pt x="25" y="76"/>
                  </a:cubicBezTo>
                  <a:cubicBezTo>
                    <a:pt x="25" y="76"/>
                    <a:pt x="25" y="75"/>
                    <a:pt x="25" y="75"/>
                  </a:cubicBezTo>
                  <a:cubicBezTo>
                    <a:pt x="25" y="62"/>
                    <a:pt x="29" y="51"/>
                    <a:pt x="36" y="44"/>
                  </a:cubicBezTo>
                  <a:cubicBezTo>
                    <a:pt x="43" y="37"/>
                    <a:pt x="52" y="34"/>
                    <a:pt x="61" y="34"/>
                  </a:cubicBezTo>
                  <a:cubicBezTo>
                    <a:pt x="72" y="34"/>
                    <a:pt x="82" y="38"/>
                    <a:pt x="89" y="46"/>
                  </a:cubicBezTo>
                  <a:cubicBezTo>
                    <a:pt x="94" y="51"/>
                    <a:pt x="99" y="61"/>
                    <a:pt x="97" y="76"/>
                  </a:cubicBezTo>
                  <a:cubicBezTo>
                    <a:pt x="97" y="98"/>
                    <a:pt x="79" y="116"/>
                    <a:pt x="56" y="116"/>
                  </a:cubicBezTo>
                  <a:lnTo>
                    <a:pt x="23" y="116"/>
                  </a:lnTo>
                  <a:close/>
                  <a:moveTo>
                    <a:pt x="115" y="275"/>
                  </a:moveTo>
                  <a:cubicBezTo>
                    <a:pt x="16" y="275"/>
                    <a:pt x="16" y="275"/>
                    <a:pt x="16" y="275"/>
                  </a:cubicBezTo>
                  <a:cubicBezTo>
                    <a:pt x="7" y="275"/>
                    <a:pt x="0" y="268"/>
                    <a:pt x="0" y="26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20"/>
                    <a:pt x="10" y="110"/>
                    <a:pt x="23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76" y="110"/>
                    <a:pt x="91" y="95"/>
                    <a:pt x="91" y="75"/>
                  </a:cubicBezTo>
                  <a:cubicBezTo>
                    <a:pt x="91" y="75"/>
                    <a:pt x="91" y="75"/>
                    <a:pt x="91" y="75"/>
                  </a:cubicBezTo>
                  <a:cubicBezTo>
                    <a:pt x="93" y="65"/>
                    <a:pt x="90" y="56"/>
                    <a:pt x="85" y="50"/>
                  </a:cubicBezTo>
                  <a:cubicBezTo>
                    <a:pt x="79" y="43"/>
                    <a:pt x="70" y="39"/>
                    <a:pt x="61" y="39"/>
                  </a:cubicBezTo>
                  <a:cubicBezTo>
                    <a:pt x="46" y="39"/>
                    <a:pt x="30" y="51"/>
                    <a:pt x="30" y="75"/>
                  </a:cubicBezTo>
                  <a:cubicBezTo>
                    <a:pt x="30" y="76"/>
                    <a:pt x="30" y="77"/>
                    <a:pt x="31" y="79"/>
                  </a:cubicBezTo>
                  <a:cubicBezTo>
                    <a:pt x="31" y="81"/>
                    <a:pt x="30" y="84"/>
                    <a:pt x="29" y="85"/>
                  </a:cubicBezTo>
                  <a:cubicBezTo>
                    <a:pt x="27" y="87"/>
                    <a:pt x="25" y="88"/>
                    <a:pt x="23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1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44"/>
                    <a:pt x="7" y="28"/>
                    <a:pt x="21" y="16"/>
                  </a:cubicBezTo>
                  <a:cubicBezTo>
                    <a:pt x="32" y="6"/>
                    <a:pt x="48" y="0"/>
                    <a:pt x="65" y="0"/>
                  </a:cubicBezTo>
                  <a:cubicBezTo>
                    <a:pt x="83" y="0"/>
                    <a:pt x="98" y="6"/>
                    <a:pt x="110" y="16"/>
                  </a:cubicBezTo>
                  <a:cubicBezTo>
                    <a:pt x="124" y="28"/>
                    <a:pt x="131" y="44"/>
                    <a:pt x="131" y="6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1" y="268"/>
                    <a:pt x="124" y="275"/>
                    <a:pt x="115" y="275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349">
              <a:extLst>
                <a:ext uri="{FF2B5EF4-FFF2-40B4-BE49-F238E27FC236}">
                  <a16:creationId xmlns:a16="http://schemas.microsoft.com/office/drawing/2014/main" id="{007A1652-0D64-4E5C-BA81-4D6CA27489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3838" y="1565275"/>
              <a:ext cx="160338" cy="49213"/>
            </a:xfrm>
            <a:custGeom>
              <a:avLst/>
              <a:gdLst>
                <a:gd name="T0" fmla="*/ 6 w 131"/>
                <a:gd name="T1" fmla="*/ 37 h 42"/>
                <a:gd name="T2" fmla="*/ 125 w 131"/>
                <a:gd name="T3" fmla="*/ 37 h 42"/>
                <a:gd name="T4" fmla="*/ 125 w 131"/>
                <a:gd name="T5" fmla="*/ 5 h 42"/>
                <a:gd name="T6" fmla="*/ 6 w 131"/>
                <a:gd name="T7" fmla="*/ 5 h 42"/>
                <a:gd name="T8" fmla="*/ 6 w 131"/>
                <a:gd name="T9" fmla="*/ 37 h 42"/>
                <a:gd name="T10" fmla="*/ 128 w 131"/>
                <a:gd name="T11" fmla="*/ 42 h 42"/>
                <a:gd name="T12" fmla="*/ 3 w 131"/>
                <a:gd name="T13" fmla="*/ 42 h 42"/>
                <a:gd name="T14" fmla="*/ 0 w 131"/>
                <a:gd name="T15" fmla="*/ 40 h 42"/>
                <a:gd name="T16" fmla="*/ 0 w 131"/>
                <a:gd name="T17" fmla="*/ 2 h 42"/>
                <a:gd name="T18" fmla="*/ 3 w 131"/>
                <a:gd name="T19" fmla="*/ 0 h 42"/>
                <a:gd name="T20" fmla="*/ 128 w 131"/>
                <a:gd name="T21" fmla="*/ 0 h 42"/>
                <a:gd name="T22" fmla="*/ 131 w 131"/>
                <a:gd name="T23" fmla="*/ 2 h 42"/>
                <a:gd name="T24" fmla="*/ 131 w 131"/>
                <a:gd name="T25" fmla="*/ 40 h 42"/>
                <a:gd name="T26" fmla="*/ 128 w 131"/>
                <a:gd name="T2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42">
                  <a:moveTo>
                    <a:pt x="6" y="37"/>
                  </a:moveTo>
                  <a:cubicBezTo>
                    <a:pt x="125" y="37"/>
                    <a:pt x="125" y="37"/>
                    <a:pt x="125" y="37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6" y="37"/>
                  </a:lnTo>
                  <a:close/>
                  <a:moveTo>
                    <a:pt x="128" y="42"/>
                  </a:moveTo>
                  <a:cubicBezTo>
                    <a:pt x="3" y="42"/>
                    <a:pt x="3" y="42"/>
                    <a:pt x="3" y="42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0" y="0"/>
                    <a:pt x="131" y="1"/>
                    <a:pt x="131" y="2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31" y="41"/>
                    <a:pt x="130" y="42"/>
                    <a:pt x="128" y="42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354AA4D-CBCA-4A3F-9970-6C01378CFA3E}"/>
              </a:ext>
            </a:extLst>
          </p:cNvPr>
          <p:cNvGrpSpPr/>
          <p:nvPr/>
        </p:nvGrpSpPr>
        <p:grpSpPr>
          <a:xfrm>
            <a:off x="9801388" y="2521681"/>
            <a:ext cx="478434" cy="790458"/>
            <a:chOff x="5830888" y="1344613"/>
            <a:chExt cx="182562" cy="301625"/>
          </a:xfrm>
        </p:grpSpPr>
        <p:sp>
          <p:nvSpPr>
            <p:cNvPr id="85" name="Freeform 353">
              <a:extLst>
                <a:ext uri="{FF2B5EF4-FFF2-40B4-BE49-F238E27FC236}">
                  <a16:creationId xmlns:a16="http://schemas.microsoft.com/office/drawing/2014/main" id="{AB207607-9579-4485-A955-16CBEDACD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7875" y="1344613"/>
              <a:ext cx="101600" cy="53975"/>
            </a:xfrm>
            <a:custGeom>
              <a:avLst/>
              <a:gdLst>
                <a:gd name="T0" fmla="*/ 60 w 84"/>
                <a:gd name="T1" fmla="*/ 45 h 45"/>
                <a:gd name="T2" fmla="*/ 26 w 84"/>
                <a:gd name="T3" fmla="*/ 45 h 45"/>
                <a:gd name="T4" fmla="*/ 20 w 84"/>
                <a:gd name="T5" fmla="*/ 42 h 45"/>
                <a:gd name="T6" fmla="*/ 1 w 84"/>
                <a:gd name="T7" fmla="*/ 6 h 45"/>
                <a:gd name="T8" fmla="*/ 1 w 84"/>
                <a:gd name="T9" fmla="*/ 2 h 45"/>
                <a:gd name="T10" fmla="*/ 5 w 84"/>
                <a:gd name="T11" fmla="*/ 0 h 45"/>
                <a:gd name="T12" fmla="*/ 79 w 84"/>
                <a:gd name="T13" fmla="*/ 0 h 45"/>
                <a:gd name="T14" fmla="*/ 83 w 84"/>
                <a:gd name="T15" fmla="*/ 2 h 45"/>
                <a:gd name="T16" fmla="*/ 83 w 84"/>
                <a:gd name="T17" fmla="*/ 6 h 45"/>
                <a:gd name="T18" fmla="*/ 67 w 84"/>
                <a:gd name="T19" fmla="*/ 42 h 45"/>
                <a:gd name="T20" fmla="*/ 60 w 84"/>
                <a:gd name="T21" fmla="*/ 45 h 45"/>
                <a:gd name="T22" fmla="*/ 8 w 84"/>
                <a:gd name="T23" fmla="*/ 6 h 45"/>
                <a:gd name="T24" fmla="*/ 25 w 84"/>
                <a:gd name="T25" fmla="*/ 39 h 45"/>
                <a:gd name="T26" fmla="*/ 26 w 84"/>
                <a:gd name="T27" fmla="*/ 39 h 45"/>
                <a:gd name="T28" fmla="*/ 60 w 84"/>
                <a:gd name="T29" fmla="*/ 39 h 45"/>
                <a:gd name="T30" fmla="*/ 61 w 84"/>
                <a:gd name="T31" fmla="*/ 39 h 45"/>
                <a:gd name="T32" fmla="*/ 76 w 84"/>
                <a:gd name="T33" fmla="*/ 6 h 45"/>
                <a:gd name="T34" fmla="*/ 8 w 84"/>
                <a:gd name="T3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0" y="45"/>
                  </a:moveTo>
                  <a:cubicBezTo>
                    <a:pt x="26" y="45"/>
                    <a:pt x="26" y="45"/>
                    <a:pt x="26" y="45"/>
                  </a:cubicBezTo>
                  <a:cubicBezTo>
                    <a:pt x="24" y="45"/>
                    <a:pt x="21" y="45"/>
                    <a:pt x="20" y="42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4"/>
                    <a:pt x="1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0" y="0"/>
                    <a:pt x="82" y="0"/>
                    <a:pt x="83" y="2"/>
                  </a:cubicBezTo>
                  <a:cubicBezTo>
                    <a:pt x="83" y="3"/>
                    <a:pt x="84" y="4"/>
                    <a:pt x="83" y="6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6" y="43"/>
                    <a:pt x="64" y="45"/>
                    <a:pt x="60" y="45"/>
                  </a:cubicBezTo>
                  <a:close/>
                  <a:moveTo>
                    <a:pt x="8" y="6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76" y="6"/>
                    <a:pt x="76" y="6"/>
                    <a:pt x="76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 354">
              <a:extLst>
                <a:ext uri="{FF2B5EF4-FFF2-40B4-BE49-F238E27FC236}">
                  <a16:creationId xmlns:a16="http://schemas.microsoft.com/office/drawing/2014/main" id="{A14CA2FF-1637-441F-AA1E-15C4448B10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30888" y="1392238"/>
              <a:ext cx="182562" cy="254000"/>
            </a:xfrm>
            <a:custGeom>
              <a:avLst/>
              <a:gdLst>
                <a:gd name="T0" fmla="*/ 63 w 150"/>
                <a:gd name="T1" fmla="*/ 212 h 212"/>
                <a:gd name="T2" fmla="*/ 58 w 150"/>
                <a:gd name="T3" fmla="*/ 211 h 212"/>
                <a:gd name="T4" fmla="*/ 4 w 150"/>
                <a:gd name="T5" fmla="*/ 173 h 212"/>
                <a:gd name="T6" fmla="*/ 0 w 150"/>
                <a:gd name="T7" fmla="*/ 165 h 212"/>
                <a:gd name="T8" fmla="*/ 42 w 150"/>
                <a:gd name="T9" fmla="*/ 1 h 212"/>
                <a:gd name="T10" fmla="*/ 48 w 150"/>
                <a:gd name="T11" fmla="*/ 2 h 212"/>
                <a:gd name="T12" fmla="*/ 6 w 150"/>
                <a:gd name="T13" fmla="*/ 166 h 212"/>
                <a:gd name="T14" fmla="*/ 7 w 150"/>
                <a:gd name="T15" fmla="*/ 168 h 212"/>
                <a:gd name="T16" fmla="*/ 62 w 150"/>
                <a:gd name="T17" fmla="*/ 206 h 212"/>
                <a:gd name="T18" fmla="*/ 64 w 150"/>
                <a:gd name="T19" fmla="*/ 206 h 212"/>
                <a:gd name="T20" fmla="*/ 119 w 150"/>
                <a:gd name="T21" fmla="*/ 168 h 212"/>
                <a:gd name="T22" fmla="*/ 120 w 150"/>
                <a:gd name="T23" fmla="*/ 166 h 212"/>
                <a:gd name="T24" fmla="*/ 81 w 150"/>
                <a:gd name="T25" fmla="*/ 6 h 212"/>
                <a:gd name="T26" fmla="*/ 83 w 150"/>
                <a:gd name="T27" fmla="*/ 1 h 212"/>
                <a:gd name="T28" fmla="*/ 88 w 150"/>
                <a:gd name="T29" fmla="*/ 3 h 212"/>
                <a:gd name="T30" fmla="*/ 148 w 150"/>
                <a:gd name="T31" fmla="*/ 83 h 212"/>
                <a:gd name="T32" fmla="*/ 150 w 150"/>
                <a:gd name="T33" fmla="*/ 91 h 212"/>
                <a:gd name="T34" fmla="*/ 148 w 150"/>
                <a:gd name="T35" fmla="*/ 124 h 212"/>
                <a:gd name="T36" fmla="*/ 145 w 150"/>
                <a:gd name="T37" fmla="*/ 129 h 212"/>
                <a:gd name="T38" fmla="*/ 140 w 150"/>
                <a:gd name="T39" fmla="*/ 129 h 212"/>
                <a:gd name="T40" fmla="*/ 114 w 150"/>
                <a:gd name="T41" fmla="*/ 113 h 212"/>
                <a:gd name="T42" fmla="*/ 126 w 150"/>
                <a:gd name="T43" fmla="*/ 165 h 212"/>
                <a:gd name="T44" fmla="*/ 123 w 150"/>
                <a:gd name="T45" fmla="*/ 173 h 212"/>
                <a:gd name="T46" fmla="*/ 67 w 150"/>
                <a:gd name="T47" fmla="*/ 211 h 212"/>
                <a:gd name="T48" fmla="*/ 63 w 150"/>
                <a:gd name="T49" fmla="*/ 212 h 212"/>
                <a:gd name="T50" fmla="*/ 112 w 150"/>
                <a:gd name="T51" fmla="*/ 104 h 212"/>
                <a:gd name="T52" fmla="*/ 142 w 150"/>
                <a:gd name="T53" fmla="*/ 122 h 212"/>
                <a:gd name="T54" fmla="*/ 144 w 150"/>
                <a:gd name="T55" fmla="*/ 90 h 212"/>
                <a:gd name="T56" fmla="*/ 143 w 150"/>
                <a:gd name="T57" fmla="*/ 86 h 212"/>
                <a:gd name="T58" fmla="*/ 90 w 150"/>
                <a:gd name="T59" fmla="*/ 16 h 212"/>
                <a:gd name="T60" fmla="*/ 112 w 150"/>
                <a:gd name="T61" fmla="*/ 1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12">
                  <a:moveTo>
                    <a:pt x="63" y="212"/>
                  </a:moveTo>
                  <a:cubicBezTo>
                    <a:pt x="61" y="212"/>
                    <a:pt x="59" y="212"/>
                    <a:pt x="58" y="211"/>
                  </a:cubicBezTo>
                  <a:cubicBezTo>
                    <a:pt x="4" y="173"/>
                    <a:pt x="4" y="173"/>
                    <a:pt x="4" y="173"/>
                  </a:cubicBezTo>
                  <a:cubicBezTo>
                    <a:pt x="0" y="171"/>
                    <a:pt x="0" y="167"/>
                    <a:pt x="0" y="165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6" y="166"/>
                    <a:pt x="6" y="166"/>
                    <a:pt x="6" y="166"/>
                  </a:cubicBezTo>
                  <a:cubicBezTo>
                    <a:pt x="6" y="166"/>
                    <a:pt x="6" y="168"/>
                    <a:pt x="7" y="168"/>
                  </a:cubicBezTo>
                  <a:cubicBezTo>
                    <a:pt x="62" y="206"/>
                    <a:pt x="62" y="206"/>
                    <a:pt x="62" y="206"/>
                  </a:cubicBezTo>
                  <a:cubicBezTo>
                    <a:pt x="62" y="206"/>
                    <a:pt x="63" y="207"/>
                    <a:pt x="64" y="206"/>
                  </a:cubicBezTo>
                  <a:cubicBezTo>
                    <a:pt x="119" y="168"/>
                    <a:pt x="119" y="168"/>
                    <a:pt x="119" y="168"/>
                  </a:cubicBezTo>
                  <a:cubicBezTo>
                    <a:pt x="120" y="168"/>
                    <a:pt x="121" y="167"/>
                    <a:pt x="120" y="16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3"/>
                    <a:pt x="82" y="2"/>
                    <a:pt x="83" y="1"/>
                  </a:cubicBezTo>
                  <a:cubicBezTo>
                    <a:pt x="85" y="0"/>
                    <a:pt x="86" y="1"/>
                    <a:pt x="88" y="3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3"/>
                    <a:pt x="150" y="86"/>
                    <a:pt x="150" y="91"/>
                  </a:cubicBezTo>
                  <a:cubicBezTo>
                    <a:pt x="148" y="124"/>
                    <a:pt x="148" y="124"/>
                    <a:pt x="148" y="124"/>
                  </a:cubicBezTo>
                  <a:cubicBezTo>
                    <a:pt x="148" y="125"/>
                    <a:pt x="148" y="128"/>
                    <a:pt x="145" y="129"/>
                  </a:cubicBezTo>
                  <a:cubicBezTo>
                    <a:pt x="145" y="129"/>
                    <a:pt x="143" y="130"/>
                    <a:pt x="140" y="129"/>
                  </a:cubicBezTo>
                  <a:cubicBezTo>
                    <a:pt x="114" y="113"/>
                    <a:pt x="114" y="113"/>
                    <a:pt x="114" y="113"/>
                  </a:cubicBezTo>
                  <a:cubicBezTo>
                    <a:pt x="126" y="165"/>
                    <a:pt x="126" y="165"/>
                    <a:pt x="126" y="165"/>
                  </a:cubicBezTo>
                  <a:cubicBezTo>
                    <a:pt x="127" y="169"/>
                    <a:pt x="125" y="172"/>
                    <a:pt x="123" y="173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6" y="212"/>
                    <a:pt x="64" y="212"/>
                    <a:pt x="63" y="212"/>
                  </a:cubicBezTo>
                  <a:close/>
                  <a:moveTo>
                    <a:pt x="112" y="104"/>
                  </a:moveTo>
                  <a:cubicBezTo>
                    <a:pt x="142" y="122"/>
                    <a:pt x="142" y="122"/>
                    <a:pt x="142" y="122"/>
                  </a:cubicBezTo>
                  <a:cubicBezTo>
                    <a:pt x="144" y="90"/>
                    <a:pt x="144" y="90"/>
                    <a:pt x="144" y="90"/>
                  </a:cubicBezTo>
                  <a:cubicBezTo>
                    <a:pt x="144" y="88"/>
                    <a:pt x="143" y="86"/>
                    <a:pt x="143" y="86"/>
                  </a:cubicBezTo>
                  <a:cubicBezTo>
                    <a:pt x="90" y="16"/>
                    <a:pt x="90" y="16"/>
                    <a:pt x="90" y="16"/>
                  </a:cubicBezTo>
                  <a:lnTo>
                    <a:pt x="112" y="104"/>
                  </a:lnTo>
                  <a:close/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30F7706-E8E5-43A9-8E95-839A8EEDC642}"/>
              </a:ext>
            </a:extLst>
          </p:cNvPr>
          <p:cNvGrpSpPr/>
          <p:nvPr/>
        </p:nvGrpSpPr>
        <p:grpSpPr>
          <a:xfrm>
            <a:off x="7696023" y="2433561"/>
            <a:ext cx="834371" cy="884187"/>
            <a:chOff x="7621588" y="1565276"/>
            <a:chExt cx="319087" cy="338138"/>
          </a:xfrm>
        </p:grpSpPr>
        <p:sp>
          <p:nvSpPr>
            <p:cNvPr id="93" name="Freeform 358">
              <a:extLst>
                <a:ext uri="{FF2B5EF4-FFF2-40B4-BE49-F238E27FC236}">
                  <a16:creationId xmlns:a16="http://schemas.microsoft.com/office/drawing/2014/main" id="{FEDAE433-04BF-4864-A45F-08797B7CF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1113" y="1603376"/>
              <a:ext cx="236538" cy="173038"/>
            </a:xfrm>
            <a:custGeom>
              <a:avLst/>
              <a:gdLst>
                <a:gd name="T0" fmla="*/ 5 w 196"/>
                <a:gd name="T1" fmla="*/ 138 h 143"/>
                <a:gd name="T2" fmla="*/ 191 w 196"/>
                <a:gd name="T3" fmla="*/ 138 h 143"/>
                <a:gd name="T4" fmla="*/ 191 w 196"/>
                <a:gd name="T5" fmla="*/ 5 h 143"/>
                <a:gd name="T6" fmla="*/ 5 w 196"/>
                <a:gd name="T7" fmla="*/ 5 h 143"/>
                <a:gd name="T8" fmla="*/ 5 w 196"/>
                <a:gd name="T9" fmla="*/ 138 h 143"/>
                <a:gd name="T10" fmla="*/ 193 w 196"/>
                <a:gd name="T11" fmla="*/ 143 h 143"/>
                <a:gd name="T12" fmla="*/ 2 w 196"/>
                <a:gd name="T13" fmla="*/ 143 h 143"/>
                <a:gd name="T14" fmla="*/ 0 w 196"/>
                <a:gd name="T15" fmla="*/ 140 h 143"/>
                <a:gd name="T16" fmla="*/ 0 w 196"/>
                <a:gd name="T17" fmla="*/ 3 h 143"/>
                <a:gd name="T18" fmla="*/ 2 w 196"/>
                <a:gd name="T19" fmla="*/ 0 h 143"/>
                <a:gd name="T20" fmla="*/ 193 w 196"/>
                <a:gd name="T21" fmla="*/ 0 h 143"/>
                <a:gd name="T22" fmla="*/ 196 w 196"/>
                <a:gd name="T23" fmla="*/ 3 h 143"/>
                <a:gd name="T24" fmla="*/ 196 w 196"/>
                <a:gd name="T25" fmla="*/ 140 h 143"/>
                <a:gd name="T26" fmla="*/ 193 w 196"/>
                <a:gd name="T2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6" h="143">
                  <a:moveTo>
                    <a:pt x="5" y="138"/>
                  </a:moveTo>
                  <a:cubicBezTo>
                    <a:pt x="191" y="138"/>
                    <a:pt x="191" y="138"/>
                    <a:pt x="191" y="138"/>
                  </a:cubicBezTo>
                  <a:cubicBezTo>
                    <a:pt x="191" y="5"/>
                    <a:pt x="191" y="5"/>
                    <a:pt x="191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38"/>
                  </a:lnTo>
                  <a:close/>
                  <a:moveTo>
                    <a:pt x="193" y="143"/>
                  </a:moveTo>
                  <a:cubicBezTo>
                    <a:pt x="2" y="143"/>
                    <a:pt x="2" y="143"/>
                    <a:pt x="2" y="143"/>
                  </a:cubicBezTo>
                  <a:cubicBezTo>
                    <a:pt x="1" y="143"/>
                    <a:pt x="0" y="142"/>
                    <a:pt x="0" y="1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5" y="0"/>
                    <a:pt x="196" y="2"/>
                    <a:pt x="196" y="3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196" y="142"/>
                    <a:pt x="195" y="143"/>
                    <a:pt x="193" y="143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 359">
              <a:extLst>
                <a:ext uri="{FF2B5EF4-FFF2-40B4-BE49-F238E27FC236}">
                  <a16:creationId xmlns:a16="http://schemas.microsoft.com/office/drawing/2014/main" id="{C312EEB8-8A7B-40A8-BA98-56B36404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9225" y="1639888"/>
              <a:ext cx="171450" cy="163513"/>
            </a:xfrm>
            <a:custGeom>
              <a:avLst/>
              <a:gdLst>
                <a:gd name="T0" fmla="*/ 135 w 141"/>
                <a:gd name="T1" fmla="*/ 136 h 136"/>
                <a:gd name="T2" fmla="*/ 2 w 141"/>
                <a:gd name="T3" fmla="*/ 136 h 136"/>
                <a:gd name="T4" fmla="*/ 0 w 141"/>
                <a:gd name="T5" fmla="*/ 134 h 136"/>
                <a:gd name="T6" fmla="*/ 0 w 141"/>
                <a:gd name="T7" fmla="*/ 110 h 136"/>
                <a:gd name="T8" fmla="*/ 2 w 141"/>
                <a:gd name="T9" fmla="*/ 108 h 136"/>
                <a:gd name="T10" fmla="*/ 5 w 141"/>
                <a:gd name="T11" fmla="*/ 110 h 136"/>
                <a:gd name="T12" fmla="*/ 5 w 141"/>
                <a:gd name="T13" fmla="*/ 131 h 136"/>
                <a:gd name="T14" fmla="*/ 135 w 141"/>
                <a:gd name="T15" fmla="*/ 131 h 136"/>
                <a:gd name="T16" fmla="*/ 136 w 141"/>
                <a:gd name="T17" fmla="*/ 131 h 136"/>
                <a:gd name="T18" fmla="*/ 136 w 141"/>
                <a:gd name="T19" fmla="*/ 130 h 136"/>
                <a:gd name="T20" fmla="*/ 101 w 141"/>
                <a:gd name="T21" fmla="*/ 73 h 136"/>
                <a:gd name="T22" fmla="*/ 101 w 141"/>
                <a:gd name="T23" fmla="*/ 63 h 136"/>
                <a:gd name="T24" fmla="*/ 136 w 141"/>
                <a:gd name="T25" fmla="*/ 6 h 136"/>
                <a:gd name="T26" fmla="*/ 136 w 141"/>
                <a:gd name="T27" fmla="*/ 5 h 136"/>
                <a:gd name="T28" fmla="*/ 135 w 141"/>
                <a:gd name="T29" fmla="*/ 5 h 136"/>
                <a:gd name="T30" fmla="*/ 78 w 141"/>
                <a:gd name="T31" fmla="*/ 5 h 136"/>
                <a:gd name="T32" fmla="*/ 76 w 141"/>
                <a:gd name="T33" fmla="*/ 2 h 136"/>
                <a:gd name="T34" fmla="*/ 78 w 141"/>
                <a:gd name="T35" fmla="*/ 0 h 136"/>
                <a:gd name="T36" fmla="*/ 135 w 141"/>
                <a:gd name="T37" fmla="*/ 0 h 136"/>
                <a:gd name="T38" fmla="*/ 140 w 141"/>
                <a:gd name="T39" fmla="*/ 3 h 136"/>
                <a:gd name="T40" fmla="*/ 140 w 141"/>
                <a:gd name="T41" fmla="*/ 9 h 136"/>
                <a:gd name="T42" fmla="*/ 105 w 141"/>
                <a:gd name="T43" fmla="*/ 65 h 136"/>
                <a:gd name="T44" fmla="*/ 105 w 141"/>
                <a:gd name="T45" fmla="*/ 71 h 136"/>
                <a:gd name="T46" fmla="*/ 140 w 141"/>
                <a:gd name="T47" fmla="*/ 127 h 136"/>
                <a:gd name="T48" fmla="*/ 140 w 141"/>
                <a:gd name="T49" fmla="*/ 133 h 136"/>
                <a:gd name="T50" fmla="*/ 135 w 141"/>
                <a:gd name="T5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36">
                  <a:moveTo>
                    <a:pt x="135" y="136"/>
                  </a:moveTo>
                  <a:cubicBezTo>
                    <a:pt x="2" y="136"/>
                    <a:pt x="2" y="136"/>
                    <a:pt x="2" y="136"/>
                  </a:cubicBezTo>
                  <a:cubicBezTo>
                    <a:pt x="1" y="136"/>
                    <a:pt x="0" y="135"/>
                    <a:pt x="0" y="134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0" y="109"/>
                    <a:pt x="1" y="108"/>
                    <a:pt x="2" y="108"/>
                  </a:cubicBezTo>
                  <a:cubicBezTo>
                    <a:pt x="4" y="108"/>
                    <a:pt x="5" y="109"/>
                    <a:pt x="5" y="110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31"/>
                    <a:pt x="136" y="131"/>
                    <a:pt x="136" y="131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99" y="70"/>
                    <a:pt x="99" y="66"/>
                    <a:pt x="101" y="63"/>
                  </a:cubicBezTo>
                  <a:cubicBezTo>
                    <a:pt x="136" y="6"/>
                    <a:pt x="136" y="6"/>
                    <a:pt x="136" y="6"/>
                  </a:cubicBezTo>
                  <a:cubicBezTo>
                    <a:pt x="136" y="6"/>
                    <a:pt x="136" y="6"/>
                    <a:pt x="136" y="5"/>
                  </a:cubicBezTo>
                  <a:cubicBezTo>
                    <a:pt x="136" y="5"/>
                    <a:pt x="135" y="5"/>
                    <a:pt x="135" y="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7" y="5"/>
                    <a:pt x="76" y="4"/>
                    <a:pt x="76" y="2"/>
                  </a:cubicBezTo>
                  <a:cubicBezTo>
                    <a:pt x="76" y="1"/>
                    <a:pt x="77" y="0"/>
                    <a:pt x="78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7" y="0"/>
                    <a:pt x="139" y="1"/>
                    <a:pt x="140" y="3"/>
                  </a:cubicBezTo>
                  <a:cubicBezTo>
                    <a:pt x="141" y="5"/>
                    <a:pt x="141" y="7"/>
                    <a:pt x="140" y="9"/>
                  </a:cubicBezTo>
                  <a:cubicBezTo>
                    <a:pt x="105" y="65"/>
                    <a:pt x="105" y="65"/>
                    <a:pt x="105" y="65"/>
                  </a:cubicBezTo>
                  <a:cubicBezTo>
                    <a:pt x="104" y="67"/>
                    <a:pt x="104" y="69"/>
                    <a:pt x="105" y="71"/>
                  </a:cubicBezTo>
                  <a:cubicBezTo>
                    <a:pt x="140" y="127"/>
                    <a:pt x="140" y="127"/>
                    <a:pt x="140" y="127"/>
                  </a:cubicBezTo>
                  <a:cubicBezTo>
                    <a:pt x="141" y="129"/>
                    <a:pt x="141" y="131"/>
                    <a:pt x="140" y="133"/>
                  </a:cubicBezTo>
                  <a:cubicBezTo>
                    <a:pt x="139" y="135"/>
                    <a:pt x="137" y="136"/>
                    <a:pt x="135" y="136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 360">
              <a:extLst>
                <a:ext uri="{FF2B5EF4-FFF2-40B4-BE49-F238E27FC236}">
                  <a16:creationId xmlns:a16="http://schemas.microsoft.com/office/drawing/2014/main" id="{9CBFE216-6856-47F6-BC79-20A4174408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9225" y="1770063"/>
              <a:ext cx="98425" cy="33338"/>
            </a:xfrm>
            <a:custGeom>
              <a:avLst/>
              <a:gdLst>
                <a:gd name="T0" fmla="*/ 5 w 81"/>
                <a:gd name="T1" fmla="*/ 5 h 28"/>
                <a:gd name="T2" fmla="*/ 5 w 81"/>
                <a:gd name="T3" fmla="*/ 22 h 28"/>
                <a:gd name="T4" fmla="*/ 62 w 81"/>
                <a:gd name="T5" fmla="*/ 5 h 28"/>
                <a:gd name="T6" fmla="*/ 5 w 81"/>
                <a:gd name="T7" fmla="*/ 5 h 28"/>
                <a:gd name="T8" fmla="*/ 2 w 81"/>
                <a:gd name="T9" fmla="*/ 28 h 28"/>
                <a:gd name="T10" fmla="*/ 1 w 81"/>
                <a:gd name="T11" fmla="*/ 28 h 28"/>
                <a:gd name="T12" fmla="*/ 0 w 81"/>
                <a:gd name="T13" fmla="*/ 26 h 28"/>
                <a:gd name="T14" fmla="*/ 0 w 81"/>
                <a:gd name="T15" fmla="*/ 2 h 28"/>
                <a:gd name="T16" fmla="*/ 2 w 81"/>
                <a:gd name="T17" fmla="*/ 0 h 28"/>
                <a:gd name="T18" fmla="*/ 78 w 81"/>
                <a:gd name="T19" fmla="*/ 0 h 28"/>
                <a:gd name="T20" fmla="*/ 81 w 81"/>
                <a:gd name="T21" fmla="*/ 2 h 28"/>
                <a:gd name="T22" fmla="*/ 79 w 81"/>
                <a:gd name="T23" fmla="*/ 5 h 28"/>
                <a:gd name="T24" fmla="*/ 3 w 81"/>
                <a:gd name="T25" fmla="*/ 28 h 28"/>
                <a:gd name="T26" fmla="*/ 2 w 81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" h="28">
                  <a:moveTo>
                    <a:pt x="5" y="5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62" y="5"/>
                    <a:pt x="62" y="5"/>
                    <a:pt x="62" y="5"/>
                  </a:cubicBezTo>
                  <a:lnTo>
                    <a:pt x="5" y="5"/>
                  </a:lnTo>
                  <a:close/>
                  <a:moveTo>
                    <a:pt x="2" y="28"/>
                  </a:moveTo>
                  <a:cubicBezTo>
                    <a:pt x="2" y="28"/>
                    <a:pt x="1" y="28"/>
                    <a:pt x="1" y="28"/>
                  </a:cubicBezTo>
                  <a:cubicBezTo>
                    <a:pt x="0" y="27"/>
                    <a:pt x="0" y="26"/>
                    <a:pt x="0" y="2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0" y="0"/>
                    <a:pt x="81" y="1"/>
                    <a:pt x="81" y="2"/>
                  </a:cubicBezTo>
                  <a:cubicBezTo>
                    <a:pt x="81" y="3"/>
                    <a:pt x="80" y="4"/>
                    <a:pt x="79" y="5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2" y="28"/>
                    <a:pt x="2" y="28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 361">
              <a:extLst>
                <a:ext uri="{FF2B5EF4-FFF2-40B4-BE49-F238E27FC236}">
                  <a16:creationId xmlns:a16="http://schemas.microsoft.com/office/drawing/2014/main" id="{E5F13549-4797-40C0-8772-FA8F70B36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1113" y="1603376"/>
              <a:ext cx="31750" cy="300038"/>
            </a:xfrm>
            <a:custGeom>
              <a:avLst/>
              <a:gdLst>
                <a:gd name="T0" fmla="*/ 15 w 26"/>
                <a:gd name="T1" fmla="*/ 249 h 249"/>
                <a:gd name="T2" fmla="*/ 10 w 26"/>
                <a:gd name="T3" fmla="*/ 249 h 249"/>
                <a:gd name="T4" fmla="*/ 0 w 26"/>
                <a:gd name="T5" fmla="*/ 239 h 249"/>
                <a:gd name="T6" fmla="*/ 0 w 26"/>
                <a:gd name="T7" fmla="*/ 3 h 249"/>
                <a:gd name="T8" fmla="*/ 2 w 26"/>
                <a:gd name="T9" fmla="*/ 0 h 249"/>
                <a:gd name="T10" fmla="*/ 23 w 26"/>
                <a:gd name="T11" fmla="*/ 0 h 249"/>
                <a:gd name="T12" fmla="*/ 25 w 26"/>
                <a:gd name="T13" fmla="*/ 3 h 249"/>
                <a:gd name="T14" fmla="*/ 23 w 26"/>
                <a:gd name="T15" fmla="*/ 5 h 249"/>
                <a:gd name="T16" fmla="*/ 5 w 26"/>
                <a:gd name="T17" fmla="*/ 5 h 249"/>
                <a:gd name="T18" fmla="*/ 5 w 26"/>
                <a:gd name="T19" fmla="*/ 239 h 249"/>
                <a:gd name="T20" fmla="*/ 10 w 26"/>
                <a:gd name="T21" fmla="*/ 244 h 249"/>
                <a:gd name="T22" fmla="*/ 15 w 26"/>
                <a:gd name="T23" fmla="*/ 244 h 249"/>
                <a:gd name="T24" fmla="*/ 21 w 26"/>
                <a:gd name="T25" fmla="*/ 239 h 249"/>
                <a:gd name="T26" fmla="*/ 21 w 26"/>
                <a:gd name="T27" fmla="*/ 140 h 249"/>
                <a:gd name="T28" fmla="*/ 23 w 26"/>
                <a:gd name="T29" fmla="*/ 138 h 249"/>
                <a:gd name="T30" fmla="*/ 26 w 26"/>
                <a:gd name="T31" fmla="*/ 140 h 249"/>
                <a:gd name="T32" fmla="*/ 26 w 26"/>
                <a:gd name="T33" fmla="*/ 239 h 249"/>
                <a:gd name="T34" fmla="*/ 15 w 26"/>
                <a:gd name="T35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49">
                  <a:moveTo>
                    <a:pt x="15" y="249"/>
                  </a:moveTo>
                  <a:cubicBezTo>
                    <a:pt x="10" y="249"/>
                    <a:pt x="10" y="249"/>
                    <a:pt x="10" y="249"/>
                  </a:cubicBezTo>
                  <a:cubicBezTo>
                    <a:pt x="5" y="249"/>
                    <a:pt x="0" y="244"/>
                    <a:pt x="0" y="23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5" y="2"/>
                    <a:pt x="25" y="3"/>
                  </a:cubicBezTo>
                  <a:cubicBezTo>
                    <a:pt x="25" y="4"/>
                    <a:pt x="24" y="5"/>
                    <a:pt x="2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239"/>
                    <a:pt x="5" y="239"/>
                    <a:pt x="5" y="239"/>
                  </a:cubicBezTo>
                  <a:cubicBezTo>
                    <a:pt x="5" y="242"/>
                    <a:pt x="7" y="244"/>
                    <a:pt x="10" y="244"/>
                  </a:cubicBezTo>
                  <a:cubicBezTo>
                    <a:pt x="15" y="244"/>
                    <a:pt x="15" y="244"/>
                    <a:pt x="15" y="244"/>
                  </a:cubicBezTo>
                  <a:cubicBezTo>
                    <a:pt x="18" y="244"/>
                    <a:pt x="21" y="242"/>
                    <a:pt x="21" y="239"/>
                  </a:cubicBezTo>
                  <a:cubicBezTo>
                    <a:pt x="21" y="140"/>
                    <a:pt x="21" y="140"/>
                    <a:pt x="21" y="140"/>
                  </a:cubicBezTo>
                  <a:cubicBezTo>
                    <a:pt x="21" y="139"/>
                    <a:pt x="22" y="138"/>
                    <a:pt x="23" y="138"/>
                  </a:cubicBezTo>
                  <a:cubicBezTo>
                    <a:pt x="24" y="138"/>
                    <a:pt x="26" y="139"/>
                    <a:pt x="26" y="140"/>
                  </a:cubicBezTo>
                  <a:cubicBezTo>
                    <a:pt x="26" y="239"/>
                    <a:pt x="26" y="239"/>
                    <a:pt x="26" y="239"/>
                  </a:cubicBezTo>
                  <a:cubicBezTo>
                    <a:pt x="26" y="244"/>
                    <a:pt x="21" y="249"/>
                    <a:pt x="15" y="24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 362">
              <a:extLst>
                <a:ext uri="{FF2B5EF4-FFF2-40B4-BE49-F238E27FC236}">
                  <a16:creationId xmlns:a16="http://schemas.microsoft.com/office/drawing/2014/main" id="{2A00BBBE-E507-439B-8D16-C43FAFD6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1588" y="1565276"/>
              <a:ext cx="49213" cy="46038"/>
            </a:xfrm>
            <a:custGeom>
              <a:avLst/>
              <a:gdLst>
                <a:gd name="T0" fmla="*/ 11 w 41"/>
                <a:gd name="T1" fmla="*/ 37 h 38"/>
                <a:gd name="T2" fmla="*/ 9 w 41"/>
                <a:gd name="T3" fmla="*/ 37 h 38"/>
                <a:gd name="T4" fmla="*/ 0 w 41"/>
                <a:gd name="T5" fmla="*/ 20 h 38"/>
                <a:gd name="T6" fmla="*/ 21 w 41"/>
                <a:gd name="T7" fmla="*/ 0 h 38"/>
                <a:gd name="T8" fmla="*/ 41 w 41"/>
                <a:gd name="T9" fmla="*/ 20 h 38"/>
                <a:gd name="T10" fmla="*/ 32 w 41"/>
                <a:gd name="T11" fmla="*/ 37 h 38"/>
                <a:gd name="T12" fmla="*/ 29 w 41"/>
                <a:gd name="T13" fmla="*/ 36 h 38"/>
                <a:gd name="T14" fmla="*/ 29 w 41"/>
                <a:gd name="T15" fmla="*/ 33 h 38"/>
                <a:gd name="T16" fmla="*/ 36 w 41"/>
                <a:gd name="T17" fmla="*/ 20 h 38"/>
                <a:gd name="T18" fmla="*/ 21 w 41"/>
                <a:gd name="T19" fmla="*/ 5 h 38"/>
                <a:gd name="T20" fmla="*/ 5 w 41"/>
                <a:gd name="T21" fmla="*/ 20 h 38"/>
                <a:gd name="T22" fmla="*/ 12 w 41"/>
                <a:gd name="T23" fmla="*/ 33 h 38"/>
                <a:gd name="T24" fmla="*/ 13 w 41"/>
                <a:gd name="T25" fmla="*/ 36 h 38"/>
                <a:gd name="T26" fmla="*/ 11 w 41"/>
                <a:gd name="T27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38">
                  <a:moveTo>
                    <a:pt x="11" y="37"/>
                  </a:moveTo>
                  <a:cubicBezTo>
                    <a:pt x="10" y="37"/>
                    <a:pt x="10" y="37"/>
                    <a:pt x="9" y="37"/>
                  </a:cubicBezTo>
                  <a:cubicBezTo>
                    <a:pt x="4" y="33"/>
                    <a:pt x="0" y="27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1" y="9"/>
                    <a:pt x="41" y="20"/>
                  </a:cubicBezTo>
                  <a:cubicBezTo>
                    <a:pt x="41" y="27"/>
                    <a:pt x="38" y="33"/>
                    <a:pt x="32" y="37"/>
                  </a:cubicBezTo>
                  <a:cubicBezTo>
                    <a:pt x="31" y="38"/>
                    <a:pt x="30" y="38"/>
                    <a:pt x="29" y="36"/>
                  </a:cubicBezTo>
                  <a:cubicBezTo>
                    <a:pt x="28" y="35"/>
                    <a:pt x="28" y="34"/>
                    <a:pt x="29" y="33"/>
                  </a:cubicBezTo>
                  <a:cubicBezTo>
                    <a:pt x="34" y="30"/>
                    <a:pt x="36" y="25"/>
                    <a:pt x="36" y="20"/>
                  </a:cubicBezTo>
                  <a:cubicBezTo>
                    <a:pt x="36" y="12"/>
                    <a:pt x="29" y="5"/>
                    <a:pt x="21" y="5"/>
                  </a:cubicBezTo>
                  <a:cubicBezTo>
                    <a:pt x="12" y="5"/>
                    <a:pt x="5" y="12"/>
                    <a:pt x="5" y="20"/>
                  </a:cubicBezTo>
                  <a:cubicBezTo>
                    <a:pt x="5" y="25"/>
                    <a:pt x="8" y="30"/>
                    <a:pt x="12" y="33"/>
                  </a:cubicBezTo>
                  <a:cubicBezTo>
                    <a:pt x="13" y="34"/>
                    <a:pt x="13" y="35"/>
                    <a:pt x="13" y="36"/>
                  </a:cubicBezTo>
                  <a:cubicBezTo>
                    <a:pt x="12" y="37"/>
                    <a:pt x="11" y="37"/>
                    <a:pt x="11" y="37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 363">
              <a:extLst>
                <a:ext uri="{FF2B5EF4-FFF2-40B4-BE49-F238E27FC236}">
                  <a16:creationId xmlns:a16="http://schemas.microsoft.com/office/drawing/2014/main" id="{E45D9FAE-B7EC-4762-86DF-245A50719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8263" y="1630363"/>
              <a:ext cx="120650" cy="119063"/>
            </a:xfrm>
            <a:custGeom>
              <a:avLst/>
              <a:gdLst>
                <a:gd name="T0" fmla="*/ 50 w 99"/>
                <a:gd name="T1" fmla="*/ 5 h 99"/>
                <a:gd name="T2" fmla="*/ 5 w 99"/>
                <a:gd name="T3" fmla="*/ 50 h 99"/>
                <a:gd name="T4" fmla="*/ 50 w 99"/>
                <a:gd name="T5" fmla="*/ 94 h 99"/>
                <a:gd name="T6" fmla="*/ 94 w 99"/>
                <a:gd name="T7" fmla="*/ 50 h 99"/>
                <a:gd name="T8" fmla="*/ 50 w 99"/>
                <a:gd name="T9" fmla="*/ 5 h 99"/>
                <a:gd name="T10" fmla="*/ 50 w 99"/>
                <a:gd name="T11" fmla="*/ 99 h 99"/>
                <a:gd name="T12" fmla="*/ 0 w 99"/>
                <a:gd name="T13" fmla="*/ 50 h 99"/>
                <a:gd name="T14" fmla="*/ 50 w 99"/>
                <a:gd name="T15" fmla="*/ 0 h 99"/>
                <a:gd name="T16" fmla="*/ 99 w 99"/>
                <a:gd name="T17" fmla="*/ 50 h 99"/>
                <a:gd name="T18" fmla="*/ 50 w 99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50" y="5"/>
                  </a:moveTo>
                  <a:cubicBezTo>
                    <a:pt x="25" y="5"/>
                    <a:pt x="5" y="25"/>
                    <a:pt x="5" y="50"/>
                  </a:cubicBezTo>
                  <a:cubicBezTo>
                    <a:pt x="5" y="74"/>
                    <a:pt x="25" y="94"/>
                    <a:pt x="50" y="94"/>
                  </a:cubicBezTo>
                  <a:cubicBezTo>
                    <a:pt x="74" y="94"/>
                    <a:pt x="94" y="74"/>
                    <a:pt x="94" y="50"/>
                  </a:cubicBezTo>
                  <a:cubicBezTo>
                    <a:pt x="94" y="25"/>
                    <a:pt x="74" y="5"/>
                    <a:pt x="50" y="5"/>
                  </a:cubicBezTo>
                  <a:moveTo>
                    <a:pt x="50" y="99"/>
                  </a:moveTo>
                  <a:cubicBezTo>
                    <a:pt x="23" y="99"/>
                    <a:pt x="0" y="77"/>
                    <a:pt x="0" y="50"/>
                  </a:cubicBezTo>
                  <a:cubicBezTo>
                    <a:pt x="0" y="22"/>
                    <a:pt x="23" y="0"/>
                    <a:pt x="50" y="0"/>
                  </a:cubicBez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99"/>
                    <a:pt x="50" y="9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364">
              <a:extLst>
                <a:ext uri="{FF2B5EF4-FFF2-40B4-BE49-F238E27FC236}">
                  <a16:creationId xmlns:a16="http://schemas.microsoft.com/office/drawing/2014/main" id="{AFF63082-7B65-4CBC-A049-8B609E17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1651001"/>
              <a:ext cx="93663" cy="20638"/>
            </a:xfrm>
            <a:custGeom>
              <a:avLst/>
              <a:gdLst>
                <a:gd name="T0" fmla="*/ 39 w 78"/>
                <a:gd name="T1" fmla="*/ 18 h 18"/>
                <a:gd name="T2" fmla="*/ 1 w 78"/>
                <a:gd name="T3" fmla="*/ 5 h 18"/>
                <a:gd name="T4" fmla="*/ 0 w 78"/>
                <a:gd name="T5" fmla="*/ 1 h 18"/>
                <a:gd name="T6" fmla="*/ 4 w 78"/>
                <a:gd name="T7" fmla="*/ 1 h 18"/>
                <a:gd name="T8" fmla="*/ 39 w 78"/>
                <a:gd name="T9" fmla="*/ 13 h 18"/>
                <a:gd name="T10" fmla="*/ 74 w 78"/>
                <a:gd name="T11" fmla="*/ 1 h 18"/>
                <a:gd name="T12" fmla="*/ 77 w 78"/>
                <a:gd name="T13" fmla="*/ 1 h 18"/>
                <a:gd name="T14" fmla="*/ 77 w 78"/>
                <a:gd name="T15" fmla="*/ 5 h 18"/>
                <a:gd name="T16" fmla="*/ 39 w 7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8">
                  <a:moveTo>
                    <a:pt x="39" y="18"/>
                  </a:moveTo>
                  <a:cubicBezTo>
                    <a:pt x="24" y="18"/>
                    <a:pt x="11" y="13"/>
                    <a:pt x="1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0"/>
                    <a:pt x="3" y="0"/>
                    <a:pt x="4" y="1"/>
                  </a:cubicBezTo>
                  <a:cubicBezTo>
                    <a:pt x="13" y="9"/>
                    <a:pt x="26" y="13"/>
                    <a:pt x="39" y="13"/>
                  </a:cubicBezTo>
                  <a:cubicBezTo>
                    <a:pt x="52" y="13"/>
                    <a:pt x="65" y="9"/>
                    <a:pt x="74" y="1"/>
                  </a:cubicBezTo>
                  <a:cubicBezTo>
                    <a:pt x="75" y="0"/>
                    <a:pt x="76" y="0"/>
                    <a:pt x="77" y="1"/>
                  </a:cubicBezTo>
                  <a:cubicBezTo>
                    <a:pt x="78" y="3"/>
                    <a:pt x="78" y="4"/>
                    <a:pt x="77" y="5"/>
                  </a:cubicBezTo>
                  <a:cubicBezTo>
                    <a:pt x="67" y="13"/>
                    <a:pt x="53" y="18"/>
                    <a:pt x="39" y="18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365">
              <a:extLst>
                <a:ext uri="{FF2B5EF4-FFF2-40B4-BE49-F238E27FC236}">
                  <a16:creationId xmlns:a16="http://schemas.microsoft.com/office/drawing/2014/main" id="{3A01C1BC-51DB-41B5-98FD-DF2BC6166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0" y="1706563"/>
              <a:ext cx="93663" cy="22225"/>
            </a:xfrm>
            <a:custGeom>
              <a:avLst/>
              <a:gdLst>
                <a:gd name="T0" fmla="*/ 2 w 78"/>
                <a:gd name="T1" fmla="*/ 18 h 18"/>
                <a:gd name="T2" fmla="*/ 0 w 78"/>
                <a:gd name="T3" fmla="*/ 17 h 18"/>
                <a:gd name="T4" fmla="*/ 1 w 78"/>
                <a:gd name="T5" fmla="*/ 13 h 18"/>
                <a:gd name="T6" fmla="*/ 39 w 78"/>
                <a:gd name="T7" fmla="*/ 0 h 18"/>
                <a:gd name="T8" fmla="*/ 77 w 78"/>
                <a:gd name="T9" fmla="*/ 13 h 18"/>
                <a:gd name="T10" fmla="*/ 77 w 78"/>
                <a:gd name="T11" fmla="*/ 17 h 18"/>
                <a:gd name="T12" fmla="*/ 74 w 78"/>
                <a:gd name="T13" fmla="*/ 17 h 18"/>
                <a:gd name="T14" fmla="*/ 39 w 78"/>
                <a:gd name="T15" fmla="*/ 5 h 18"/>
                <a:gd name="T16" fmla="*/ 4 w 78"/>
                <a:gd name="T17" fmla="*/ 17 h 18"/>
                <a:gd name="T18" fmla="*/ 2 w 78"/>
                <a:gd name="T1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8">
                  <a:moveTo>
                    <a:pt x="2" y="18"/>
                  </a:moveTo>
                  <a:cubicBezTo>
                    <a:pt x="2" y="18"/>
                    <a:pt x="1" y="17"/>
                    <a:pt x="0" y="17"/>
                  </a:cubicBezTo>
                  <a:cubicBezTo>
                    <a:pt x="0" y="16"/>
                    <a:pt x="0" y="14"/>
                    <a:pt x="1" y="13"/>
                  </a:cubicBezTo>
                  <a:cubicBezTo>
                    <a:pt x="11" y="5"/>
                    <a:pt x="24" y="0"/>
                    <a:pt x="39" y="0"/>
                  </a:cubicBezTo>
                  <a:cubicBezTo>
                    <a:pt x="53" y="0"/>
                    <a:pt x="67" y="5"/>
                    <a:pt x="77" y="13"/>
                  </a:cubicBezTo>
                  <a:cubicBezTo>
                    <a:pt x="78" y="14"/>
                    <a:pt x="78" y="16"/>
                    <a:pt x="77" y="17"/>
                  </a:cubicBezTo>
                  <a:cubicBezTo>
                    <a:pt x="76" y="18"/>
                    <a:pt x="75" y="18"/>
                    <a:pt x="74" y="17"/>
                  </a:cubicBezTo>
                  <a:cubicBezTo>
                    <a:pt x="65" y="10"/>
                    <a:pt x="52" y="5"/>
                    <a:pt x="39" y="5"/>
                  </a:cubicBezTo>
                  <a:cubicBezTo>
                    <a:pt x="26" y="5"/>
                    <a:pt x="13" y="10"/>
                    <a:pt x="4" y="17"/>
                  </a:cubicBezTo>
                  <a:cubicBezTo>
                    <a:pt x="4" y="17"/>
                    <a:pt x="3" y="18"/>
                    <a:pt x="2" y="18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 366">
              <a:extLst>
                <a:ext uri="{FF2B5EF4-FFF2-40B4-BE49-F238E27FC236}">
                  <a16:creationId xmlns:a16="http://schemas.microsoft.com/office/drawing/2014/main" id="{C86C19F1-3144-47B0-AE4B-ED106F31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1630363"/>
              <a:ext cx="36513" cy="119063"/>
            </a:xfrm>
            <a:custGeom>
              <a:avLst/>
              <a:gdLst>
                <a:gd name="T0" fmla="*/ 3 w 30"/>
                <a:gd name="T1" fmla="*/ 99 h 99"/>
                <a:gd name="T2" fmla="*/ 1 w 30"/>
                <a:gd name="T3" fmla="*/ 98 h 99"/>
                <a:gd name="T4" fmla="*/ 2 w 30"/>
                <a:gd name="T5" fmla="*/ 94 h 99"/>
                <a:gd name="T6" fmla="*/ 25 w 30"/>
                <a:gd name="T7" fmla="*/ 50 h 99"/>
                <a:gd name="T8" fmla="*/ 2 w 30"/>
                <a:gd name="T9" fmla="*/ 5 h 99"/>
                <a:gd name="T10" fmla="*/ 1 w 30"/>
                <a:gd name="T11" fmla="*/ 2 h 99"/>
                <a:gd name="T12" fmla="*/ 4 w 30"/>
                <a:gd name="T13" fmla="*/ 0 h 99"/>
                <a:gd name="T14" fmla="*/ 30 w 30"/>
                <a:gd name="T15" fmla="*/ 50 h 99"/>
                <a:gd name="T16" fmla="*/ 4 w 30"/>
                <a:gd name="T17" fmla="*/ 99 h 99"/>
                <a:gd name="T18" fmla="*/ 3 w 30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99">
                  <a:moveTo>
                    <a:pt x="3" y="99"/>
                  </a:moveTo>
                  <a:cubicBezTo>
                    <a:pt x="2" y="99"/>
                    <a:pt x="1" y="99"/>
                    <a:pt x="1" y="98"/>
                  </a:cubicBezTo>
                  <a:cubicBezTo>
                    <a:pt x="0" y="97"/>
                    <a:pt x="1" y="95"/>
                    <a:pt x="2" y="94"/>
                  </a:cubicBezTo>
                  <a:cubicBezTo>
                    <a:pt x="16" y="87"/>
                    <a:pt x="25" y="69"/>
                    <a:pt x="25" y="50"/>
                  </a:cubicBezTo>
                  <a:cubicBezTo>
                    <a:pt x="25" y="30"/>
                    <a:pt x="16" y="12"/>
                    <a:pt x="2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0"/>
                    <a:pt x="3" y="0"/>
                    <a:pt x="4" y="0"/>
                  </a:cubicBezTo>
                  <a:cubicBezTo>
                    <a:pt x="20" y="9"/>
                    <a:pt x="30" y="28"/>
                    <a:pt x="30" y="50"/>
                  </a:cubicBezTo>
                  <a:cubicBezTo>
                    <a:pt x="30" y="71"/>
                    <a:pt x="20" y="90"/>
                    <a:pt x="4" y="99"/>
                  </a:cubicBezTo>
                  <a:cubicBezTo>
                    <a:pt x="4" y="99"/>
                    <a:pt x="3" y="99"/>
                    <a:pt x="3" y="9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 367">
              <a:extLst>
                <a:ext uri="{FF2B5EF4-FFF2-40B4-BE49-F238E27FC236}">
                  <a16:creationId xmlns:a16="http://schemas.microsoft.com/office/drawing/2014/main" id="{743A1B62-6205-4068-8E32-8072E5F8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6838" y="1630363"/>
              <a:ext cx="36513" cy="119063"/>
            </a:xfrm>
            <a:custGeom>
              <a:avLst/>
              <a:gdLst>
                <a:gd name="T0" fmla="*/ 27 w 30"/>
                <a:gd name="T1" fmla="*/ 99 h 99"/>
                <a:gd name="T2" fmla="*/ 26 w 30"/>
                <a:gd name="T3" fmla="*/ 99 h 99"/>
                <a:gd name="T4" fmla="*/ 0 w 30"/>
                <a:gd name="T5" fmla="*/ 50 h 99"/>
                <a:gd name="T6" fmla="*/ 26 w 30"/>
                <a:gd name="T7" fmla="*/ 0 h 99"/>
                <a:gd name="T8" fmla="*/ 29 w 30"/>
                <a:gd name="T9" fmla="*/ 2 h 99"/>
                <a:gd name="T10" fmla="*/ 28 w 30"/>
                <a:gd name="T11" fmla="*/ 5 h 99"/>
                <a:gd name="T12" fmla="*/ 5 w 30"/>
                <a:gd name="T13" fmla="*/ 50 h 99"/>
                <a:gd name="T14" fmla="*/ 28 w 30"/>
                <a:gd name="T15" fmla="*/ 94 h 99"/>
                <a:gd name="T16" fmla="*/ 29 w 30"/>
                <a:gd name="T17" fmla="*/ 98 h 99"/>
                <a:gd name="T18" fmla="*/ 27 w 30"/>
                <a:gd name="T1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99">
                  <a:moveTo>
                    <a:pt x="27" y="99"/>
                  </a:moveTo>
                  <a:cubicBezTo>
                    <a:pt x="26" y="99"/>
                    <a:pt x="26" y="99"/>
                    <a:pt x="26" y="99"/>
                  </a:cubicBezTo>
                  <a:cubicBezTo>
                    <a:pt x="10" y="90"/>
                    <a:pt x="0" y="71"/>
                    <a:pt x="0" y="50"/>
                  </a:cubicBezTo>
                  <a:cubicBezTo>
                    <a:pt x="0" y="28"/>
                    <a:pt x="10" y="9"/>
                    <a:pt x="26" y="0"/>
                  </a:cubicBezTo>
                  <a:cubicBezTo>
                    <a:pt x="27" y="0"/>
                    <a:pt x="28" y="0"/>
                    <a:pt x="29" y="2"/>
                  </a:cubicBezTo>
                  <a:cubicBezTo>
                    <a:pt x="30" y="3"/>
                    <a:pt x="29" y="4"/>
                    <a:pt x="28" y="5"/>
                  </a:cubicBezTo>
                  <a:cubicBezTo>
                    <a:pt x="14" y="12"/>
                    <a:pt x="5" y="30"/>
                    <a:pt x="5" y="50"/>
                  </a:cubicBezTo>
                  <a:cubicBezTo>
                    <a:pt x="5" y="69"/>
                    <a:pt x="14" y="87"/>
                    <a:pt x="28" y="94"/>
                  </a:cubicBezTo>
                  <a:cubicBezTo>
                    <a:pt x="29" y="95"/>
                    <a:pt x="30" y="97"/>
                    <a:pt x="29" y="98"/>
                  </a:cubicBezTo>
                  <a:cubicBezTo>
                    <a:pt x="29" y="99"/>
                    <a:pt x="28" y="99"/>
                    <a:pt x="27" y="9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 368">
              <a:extLst>
                <a:ext uri="{FF2B5EF4-FFF2-40B4-BE49-F238E27FC236}">
                  <a16:creationId xmlns:a16="http://schemas.microsoft.com/office/drawing/2014/main" id="{68C21B6F-FB8B-43BE-93C9-883D87E38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263" y="1685926"/>
              <a:ext cx="120650" cy="6350"/>
            </a:xfrm>
            <a:custGeom>
              <a:avLst/>
              <a:gdLst>
                <a:gd name="T0" fmla="*/ 97 w 99"/>
                <a:gd name="T1" fmla="*/ 5 h 5"/>
                <a:gd name="T2" fmla="*/ 3 w 99"/>
                <a:gd name="T3" fmla="*/ 5 h 5"/>
                <a:gd name="T4" fmla="*/ 0 w 99"/>
                <a:gd name="T5" fmla="*/ 3 h 5"/>
                <a:gd name="T6" fmla="*/ 3 w 99"/>
                <a:gd name="T7" fmla="*/ 0 h 5"/>
                <a:gd name="T8" fmla="*/ 97 w 99"/>
                <a:gd name="T9" fmla="*/ 0 h 5"/>
                <a:gd name="T10" fmla="*/ 99 w 99"/>
                <a:gd name="T11" fmla="*/ 3 h 5"/>
                <a:gd name="T12" fmla="*/ 97 w 9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">
                  <a:moveTo>
                    <a:pt x="97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4"/>
                    <a:pt x="98" y="5"/>
                    <a:pt x="97" y="5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 369">
              <a:extLst>
                <a:ext uri="{FF2B5EF4-FFF2-40B4-BE49-F238E27FC236}">
                  <a16:creationId xmlns:a16="http://schemas.microsoft.com/office/drawing/2014/main" id="{C66256D3-B4A9-49C1-AA4B-F842283F8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8263" y="1685926"/>
              <a:ext cx="120650" cy="6350"/>
            </a:xfrm>
            <a:custGeom>
              <a:avLst/>
              <a:gdLst>
                <a:gd name="T0" fmla="*/ 97 w 99"/>
                <a:gd name="T1" fmla="*/ 5 h 5"/>
                <a:gd name="T2" fmla="*/ 3 w 99"/>
                <a:gd name="T3" fmla="*/ 5 h 5"/>
                <a:gd name="T4" fmla="*/ 0 w 99"/>
                <a:gd name="T5" fmla="*/ 3 h 5"/>
                <a:gd name="T6" fmla="*/ 3 w 99"/>
                <a:gd name="T7" fmla="*/ 0 h 5"/>
                <a:gd name="T8" fmla="*/ 97 w 99"/>
                <a:gd name="T9" fmla="*/ 0 h 5"/>
                <a:gd name="T10" fmla="*/ 99 w 99"/>
                <a:gd name="T11" fmla="*/ 3 h 5"/>
                <a:gd name="T12" fmla="*/ 97 w 99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">
                  <a:moveTo>
                    <a:pt x="97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4"/>
                    <a:pt x="98" y="5"/>
                    <a:pt x="97" y="5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 370">
              <a:extLst>
                <a:ext uri="{FF2B5EF4-FFF2-40B4-BE49-F238E27FC236}">
                  <a16:creationId xmlns:a16="http://schemas.microsoft.com/office/drawing/2014/main" id="{2AA30C8B-23E4-468F-AE70-EB6D0586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1630363"/>
              <a:ext cx="6350" cy="119063"/>
            </a:xfrm>
            <a:custGeom>
              <a:avLst/>
              <a:gdLst>
                <a:gd name="T0" fmla="*/ 3 w 5"/>
                <a:gd name="T1" fmla="*/ 99 h 99"/>
                <a:gd name="T2" fmla="*/ 0 w 5"/>
                <a:gd name="T3" fmla="*/ 97 h 99"/>
                <a:gd name="T4" fmla="*/ 0 w 5"/>
                <a:gd name="T5" fmla="*/ 3 h 99"/>
                <a:gd name="T6" fmla="*/ 3 w 5"/>
                <a:gd name="T7" fmla="*/ 0 h 99"/>
                <a:gd name="T8" fmla="*/ 5 w 5"/>
                <a:gd name="T9" fmla="*/ 3 h 99"/>
                <a:gd name="T10" fmla="*/ 5 w 5"/>
                <a:gd name="T11" fmla="*/ 97 h 99"/>
                <a:gd name="T12" fmla="*/ 3 w 5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9">
                  <a:moveTo>
                    <a:pt x="3" y="99"/>
                  </a:moveTo>
                  <a:cubicBezTo>
                    <a:pt x="2" y="99"/>
                    <a:pt x="0" y="98"/>
                    <a:pt x="0" y="9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8"/>
                    <a:pt x="4" y="99"/>
                    <a:pt x="3" y="99"/>
                  </a:cubicBezTo>
                </a:path>
              </a:pathLst>
            </a:custGeom>
            <a:solidFill>
              <a:srgbClr val="027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B125D35-C4CB-46A9-B4E9-0F38E8DFC7AE}"/>
              </a:ext>
            </a:extLst>
          </p:cNvPr>
          <p:cNvCxnSpPr>
            <a:cxnSpLocks/>
          </p:cNvCxnSpPr>
          <p:nvPr/>
        </p:nvCxnSpPr>
        <p:spPr>
          <a:xfrm>
            <a:off x="2384512" y="2887232"/>
            <a:ext cx="1298488" cy="0"/>
          </a:xfrm>
          <a:prstGeom prst="line">
            <a:avLst/>
          </a:prstGeom>
          <a:ln w="12700">
            <a:solidFill>
              <a:srgbClr val="FFC5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183C4C78-D285-4F9A-9D98-308FA7AD45FF}"/>
              </a:ext>
            </a:extLst>
          </p:cNvPr>
          <p:cNvCxnSpPr>
            <a:cxnSpLocks/>
          </p:cNvCxnSpPr>
          <p:nvPr/>
        </p:nvCxnSpPr>
        <p:spPr>
          <a:xfrm>
            <a:off x="4586692" y="2887232"/>
            <a:ext cx="1036868" cy="0"/>
          </a:xfrm>
          <a:prstGeom prst="line">
            <a:avLst/>
          </a:prstGeom>
          <a:ln w="12700">
            <a:solidFill>
              <a:srgbClr val="FFC5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EEB2E72-388B-4422-A546-82A4578DB052}"/>
              </a:ext>
            </a:extLst>
          </p:cNvPr>
          <p:cNvCxnSpPr>
            <a:cxnSpLocks/>
          </p:cNvCxnSpPr>
          <p:nvPr/>
        </p:nvCxnSpPr>
        <p:spPr>
          <a:xfrm>
            <a:off x="6224992" y="2887232"/>
            <a:ext cx="1356908" cy="0"/>
          </a:xfrm>
          <a:prstGeom prst="line">
            <a:avLst/>
          </a:prstGeom>
          <a:ln w="12700">
            <a:solidFill>
              <a:srgbClr val="FFC5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A1EFD07F-A9D7-4C34-B2CD-3C94E6DF8483}"/>
              </a:ext>
            </a:extLst>
          </p:cNvPr>
          <p:cNvCxnSpPr>
            <a:cxnSpLocks/>
          </p:cNvCxnSpPr>
          <p:nvPr/>
        </p:nvCxnSpPr>
        <p:spPr>
          <a:xfrm>
            <a:off x="8579572" y="2887232"/>
            <a:ext cx="1158788" cy="0"/>
          </a:xfrm>
          <a:prstGeom prst="line">
            <a:avLst/>
          </a:prstGeom>
          <a:ln w="12700">
            <a:solidFill>
              <a:srgbClr val="FFC50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Slide Number Placeholder 127">
            <a:extLst>
              <a:ext uri="{FF2B5EF4-FFF2-40B4-BE49-F238E27FC236}">
                <a16:creationId xmlns:a16="http://schemas.microsoft.com/office/drawing/2014/main" id="{7FB8DA23-6F88-4B6E-8497-E522E71D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A34CC-FFCF-4458-8E2F-844350662A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AB026-1BF9-4944-96E5-39EA89B96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19" y="2297670"/>
            <a:ext cx="1053337" cy="116671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C433111-EC83-40E0-9D34-A06EE159E8FF}"/>
              </a:ext>
            </a:extLst>
          </p:cNvPr>
          <p:cNvSpPr/>
          <p:nvPr/>
        </p:nvSpPr>
        <p:spPr>
          <a:xfrm>
            <a:off x="553044" y="3976103"/>
            <a:ext cx="10033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MAKE VAT RECLAIM AND EXPENSE MANAGEMENT FULLY AUTOMATED.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SIMPLE AS THAT.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38D06F-0F01-4C17-A75B-359F8EC2E2AF}"/>
              </a:ext>
            </a:extLst>
          </p:cNvPr>
          <p:cNvSpPr txBox="1"/>
          <p:nvPr/>
        </p:nvSpPr>
        <p:spPr>
          <a:xfrm>
            <a:off x="495026" y="424941"/>
            <a:ext cx="1042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MISSION</a:t>
            </a:r>
          </a:p>
        </p:txBody>
      </p:sp>
    </p:spTree>
    <p:extLst>
      <p:ext uri="{BB962C8B-B14F-4D97-AF65-F5344CB8AC3E}">
        <p14:creationId xmlns:p14="http://schemas.microsoft.com/office/powerpoint/2010/main" val="63406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CD06CD8B-0A16-4231-8987-06F002947A60}"/>
              </a:ext>
            </a:extLst>
          </p:cNvPr>
          <p:cNvCxnSpPr>
            <a:cxnSpLocks/>
          </p:cNvCxnSpPr>
          <p:nvPr/>
        </p:nvCxnSpPr>
        <p:spPr>
          <a:xfrm>
            <a:off x="6889995" y="4367196"/>
            <a:ext cx="680948" cy="0"/>
          </a:xfrm>
          <a:prstGeom prst="line">
            <a:avLst/>
          </a:prstGeom>
          <a:ln w="38100">
            <a:solidFill>
              <a:srgbClr val="FFC5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CD06CD8B-0A16-4231-8987-06F002947A60}"/>
              </a:ext>
            </a:extLst>
          </p:cNvPr>
          <p:cNvCxnSpPr>
            <a:cxnSpLocks/>
          </p:cNvCxnSpPr>
          <p:nvPr/>
        </p:nvCxnSpPr>
        <p:spPr>
          <a:xfrm>
            <a:off x="5100336" y="4367196"/>
            <a:ext cx="680948" cy="0"/>
          </a:xfrm>
          <a:prstGeom prst="line">
            <a:avLst/>
          </a:prstGeom>
          <a:ln w="38100">
            <a:solidFill>
              <a:srgbClr val="FFC5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12192000" cy="2154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Slide Number Placeholder 19">
            <a:extLst>
              <a:ext uri="{FF2B5EF4-FFF2-40B4-BE49-F238E27FC236}">
                <a16:creationId xmlns:a16="http://schemas.microsoft.com/office/drawing/2014/main" id="{A7AEAF17-ECA1-4D0E-AB28-71646EA9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A34CC-FFCF-4458-8E2F-844350662A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biLevel thresh="25000"/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9970">
            <a:off x="796216" y="-1438937"/>
            <a:ext cx="5068060" cy="506806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D06CD8B-0A16-4231-8987-06F002947A60}"/>
              </a:ext>
            </a:extLst>
          </p:cNvPr>
          <p:cNvCxnSpPr>
            <a:cxnSpLocks/>
          </p:cNvCxnSpPr>
          <p:nvPr/>
        </p:nvCxnSpPr>
        <p:spPr>
          <a:xfrm>
            <a:off x="3404440" y="4367196"/>
            <a:ext cx="680948" cy="0"/>
          </a:xfrm>
          <a:prstGeom prst="line">
            <a:avLst/>
          </a:prstGeom>
          <a:ln w="38100">
            <a:solidFill>
              <a:srgbClr val="FFC50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086124C-0C6A-41EC-83CE-D38859A104BF}"/>
              </a:ext>
            </a:extLst>
          </p:cNvPr>
          <p:cNvGrpSpPr/>
          <p:nvPr/>
        </p:nvGrpSpPr>
        <p:grpSpPr>
          <a:xfrm>
            <a:off x="5825422" y="3738767"/>
            <a:ext cx="1248178" cy="1250296"/>
            <a:chOff x="6226175" y="3089275"/>
            <a:chExt cx="935038" cy="936625"/>
          </a:xfrm>
        </p:grpSpPr>
        <p:sp>
          <p:nvSpPr>
            <p:cNvPr id="48" name="Oval 30">
              <a:extLst>
                <a:ext uri="{FF2B5EF4-FFF2-40B4-BE49-F238E27FC236}">
                  <a16:creationId xmlns:a16="http://schemas.microsoft.com/office/drawing/2014/main" id="{0A24CD49-FA22-4292-B830-02AE763C1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2529" y="3095627"/>
              <a:ext cx="922338" cy="92392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8D8D8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5561721-2E2D-460F-A18C-6A65C9F2F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6175" y="3089275"/>
              <a:ext cx="935038" cy="936625"/>
            </a:xfrm>
            <a:custGeom>
              <a:avLst/>
              <a:gdLst>
                <a:gd name="T0" fmla="*/ 147 w 294"/>
                <a:gd name="T1" fmla="*/ 294 h 294"/>
                <a:gd name="T2" fmla="*/ 0 w 294"/>
                <a:gd name="T3" fmla="*/ 147 h 294"/>
                <a:gd name="T4" fmla="*/ 147 w 294"/>
                <a:gd name="T5" fmla="*/ 0 h 294"/>
                <a:gd name="T6" fmla="*/ 294 w 294"/>
                <a:gd name="T7" fmla="*/ 147 h 294"/>
                <a:gd name="T8" fmla="*/ 147 w 294"/>
                <a:gd name="T9" fmla="*/ 294 h 294"/>
                <a:gd name="T10" fmla="*/ 147 w 294"/>
                <a:gd name="T11" fmla="*/ 4 h 294"/>
                <a:gd name="T12" fmla="*/ 4 w 294"/>
                <a:gd name="T13" fmla="*/ 147 h 294"/>
                <a:gd name="T14" fmla="*/ 147 w 294"/>
                <a:gd name="T15" fmla="*/ 290 h 294"/>
                <a:gd name="T16" fmla="*/ 290 w 294"/>
                <a:gd name="T17" fmla="*/ 147 h 294"/>
                <a:gd name="T18" fmla="*/ 147 w 294"/>
                <a:gd name="T19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4" h="294">
                  <a:moveTo>
                    <a:pt x="147" y="294"/>
                  </a:moveTo>
                  <a:cubicBezTo>
                    <a:pt x="66" y="294"/>
                    <a:pt x="0" y="228"/>
                    <a:pt x="0" y="147"/>
                  </a:cubicBezTo>
                  <a:cubicBezTo>
                    <a:pt x="0" y="66"/>
                    <a:pt x="66" y="0"/>
                    <a:pt x="147" y="0"/>
                  </a:cubicBezTo>
                  <a:cubicBezTo>
                    <a:pt x="228" y="0"/>
                    <a:pt x="294" y="66"/>
                    <a:pt x="294" y="147"/>
                  </a:cubicBezTo>
                  <a:cubicBezTo>
                    <a:pt x="294" y="228"/>
                    <a:pt x="228" y="294"/>
                    <a:pt x="147" y="294"/>
                  </a:cubicBezTo>
                  <a:close/>
                  <a:moveTo>
                    <a:pt x="147" y="4"/>
                  </a:moveTo>
                  <a:cubicBezTo>
                    <a:pt x="68" y="4"/>
                    <a:pt x="4" y="68"/>
                    <a:pt x="4" y="147"/>
                  </a:cubicBezTo>
                  <a:cubicBezTo>
                    <a:pt x="4" y="226"/>
                    <a:pt x="68" y="290"/>
                    <a:pt x="147" y="290"/>
                  </a:cubicBezTo>
                  <a:cubicBezTo>
                    <a:pt x="226" y="290"/>
                    <a:pt x="290" y="226"/>
                    <a:pt x="290" y="147"/>
                  </a:cubicBezTo>
                  <a:cubicBezTo>
                    <a:pt x="290" y="68"/>
                    <a:pt x="226" y="4"/>
                    <a:pt x="147" y="4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Rectangle 42">
              <a:extLst>
                <a:ext uri="{FF2B5EF4-FFF2-40B4-BE49-F238E27FC236}">
                  <a16:creationId xmlns:a16="http://schemas.microsoft.com/office/drawing/2014/main" id="{BA64C4D9-9263-48B5-8215-86A1F27B9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613" y="3348038"/>
              <a:ext cx="234950" cy="19050"/>
            </a:xfrm>
            <a:prstGeom prst="rect">
              <a:avLst/>
            </a:pr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3">
              <a:extLst>
                <a:ext uri="{FF2B5EF4-FFF2-40B4-BE49-F238E27FC236}">
                  <a16:creationId xmlns:a16="http://schemas.microsoft.com/office/drawing/2014/main" id="{3C2B167A-DE45-4758-BAFB-E11121CF1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414713"/>
              <a:ext cx="155575" cy="19050"/>
            </a:xfrm>
            <a:prstGeom prst="rect">
              <a:avLst/>
            </a:pr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44">
              <a:extLst>
                <a:ext uri="{FF2B5EF4-FFF2-40B4-BE49-F238E27FC236}">
                  <a16:creationId xmlns:a16="http://schemas.microsoft.com/office/drawing/2014/main" id="{61C96F26-38B9-4252-A6DE-A6A78DD0A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8438" y="3487738"/>
              <a:ext cx="238125" cy="15875"/>
            </a:xfrm>
            <a:prstGeom prst="rect">
              <a:avLst/>
            </a:pr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5">
              <a:extLst>
                <a:ext uri="{FF2B5EF4-FFF2-40B4-BE49-F238E27FC236}">
                  <a16:creationId xmlns:a16="http://schemas.microsoft.com/office/drawing/2014/main" id="{334BDED2-7940-4131-8DEA-7F5C1B711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88" y="3538538"/>
              <a:ext cx="117475" cy="217488"/>
            </a:xfrm>
            <a:custGeom>
              <a:avLst/>
              <a:gdLst>
                <a:gd name="T0" fmla="*/ 37 w 37"/>
                <a:gd name="T1" fmla="*/ 46 h 68"/>
                <a:gd name="T2" fmla="*/ 19 w 37"/>
                <a:gd name="T3" fmla="*/ 30 h 68"/>
                <a:gd name="T4" fmla="*/ 5 w 37"/>
                <a:gd name="T5" fmla="*/ 20 h 68"/>
                <a:gd name="T6" fmla="*/ 19 w 37"/>
                <a:gd name="T7" fmla="*/ 13 h 68"/>
                <a:gd name="T8" fmla="*/ 31 w 37"/>
                <a:gd name="T9" fmla="*/ 19 h 68"/>
                <a:gd name="T10" fmla="*/ 35 w 37"/>
                <a:gd name="T11" fmla="*/ 21 h 68"/>
                <a:gd name="T12" fmla="*/ 36 w 37"/>
                <a:gd name="T13" fmla="*/ 17 h 68"/>
                <a:gd name="T14" fmla="*/ 21 w 37"/>
                <a:gd name="T15" fmla="*/ 8 h 68"/>
                <a:gd name="T16" fmla="*/ 21 w 37"/>
                <a:gd name="T17" fmla="*/ 2 h 68"/>
                <a:gd name="T18" fmla="*/ 19 w 37"/>
                <a:gd name="T19" fmla="*/ 0 h 68"/>
                <a:gd name="T20" fmla="*/ 16 w 37"/>
                <a:gd name="T21" fmla="*/ 2 h 68"/>
                <a:gd name="T22" fmla="*/ 16 w 37"/>
                <a:gd name="T23" fmla="*/ 8 h 68"/>
                <a:gd name="T24" fmla="*/ 0 w 37"/>
                <a:gd name="T25" fmla="*/ 20 h 68"/>
                <a:gd name="T26" fmla="*/ 18 w 37"/>
                <a:gd name="T27" fmla="*/ 35 h 68"/>
                <a:gd name="T28" fmla="*/ 32 w 37"/>
                <a:gd name="T29" fmla="*/ 46 h 68"/>
                <a:gd name="T30" fmla="*/ 18 w 37"/>
                <a:gd name="T31" fmla="*/ 55 h 68"/>
                <a:gd name="T32" fmla="*/ 5 w 37"/>
                <a:gd name="T33" fmla="*/ 48 h 68"/>
                <a:gd name="T34" fmla="*/ 2 w 37"/>
                <a:gd name="T35" fmla="*/ 46 h 68"/>
                <a:gd name="T36" fmla="*/ 0 w 37"/>
                <a:gd name="T37" fmla="*/ 49 h 68"/>
                <a:gd name="T38" fmla="*/ 16 w 37"/>
                <a:gd name="T39" fmla="*/ 60 h 68"/>
                <a:gd name="T40" fmla="*/ 16 w 37"/>
                <a:gd name="T41" fmla="*/ 66 h 68"/>
                <a:gd name="T42" fmla="*/ 19 w 37"/>
                <a:gd name="T43" fmla="*/ 68 h 68"/>
                <a:gd name="T44" fmla="*/ 21 w 37"/>
                <a:gd name="T45" fmla="*/ 66 h 68"/>
                <a:gd name="T46" fmla="*/ 21 w 37"/>
                <a:gd name="T47" fmla="*/ 60 h 68"/>
                <a:gd name="T48" fmla="*/ 37 w 37"/>
                <a:gd name="T49" fmla="*/ 4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68">
                  <a:moveTo>
                    <a:pt x="37" y="46"/>
                  </a:moveTo>
                  <a:cubicBezTo>
                    <a:pt x="37" y="39"/>
                    <a:pt x="31" y="33"/>
                    <a:pt x="19" y="30"/>
                  </a:cubicBezTo>
                  <a:cubicBezTo>
                    <a:pt x="9" y="27"/>
                    <a:pt x="5" y="25"/>
                    <a:pt x="5" y="20"/>
                  </a:cubicBezTo>
                  <a:cubicBezTo>
                    <a:pt x="5" y="14"/>
                    <a:pt x="13" y="13"/>
                    <a:pt x="19" y="13"/>
                  </a:cubicBezTo>
                  <a:cubicBezTo>
                    <a:pt x="28" y="13"/>
                    <a:pt x="31" y="19"/>
                    <a:pt x="31" y="19"/>
                  </a:cubicBezTo>
                  <a:cubicBezTo>
                    <a:pt x="32" y="21"/>
                    <a:pt x="33" y="21"/>
                    <a:pt x="35" y="21"/>
                  </a:cubicBezTo>
                  <a:cubicBezTo>
                    <a:pt x="36" y="20"/>
                    <a:pt x="36" y="18"/>
                    <a:pt x="36" y="17"/>
                  </a:cubicBezTo>
                  <a:cubicBezTo>
                    <a:pt x="36" y="17"/>
                    <a:pt x="32" y="9"/>
                    <a:pt x="21" y="8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2" y="9"/>
                    <a:pt x="0" y="17"/>
                    <a:pt x="0" y="20"/>
                  </a:cubicBezTo>
                  <a:cubicBezTo>
                    <a:pt x="0" y="29"/>
                    <a:pt x="8" y="32"/>
                    <a:pt x="18" y="35"/>
                  </a:cubicBezTo>
                  <a:cubicBezTo>
                    <a:pt x="32" y="39"/>
                    <a:pt x="32" y="44"/>
                    <a:pt x="32" y="46"/>
                  </a:cubicBezTo>
                  <a:cubicBezTo>
                    <a:pt x="32" y="50"/>
                    <a:pt x="30" y="55"/>
                    <a:pt x="18" y="55"/>
                  </a:cubicBezTo>
                  <a:cubicBezTo>
                    <a:pt x="7" y="55"/>
                    <a:pt x="5" y="49"/>
                    <a:pt x="5" y="48"/>
                  </a:cubicBezTo>
                  <a:cubicBezTo>
                    <a:pt x="5" y="47"/>
                    <a:pt x="4" y="46"/>
                    <a:pt x="2" y="46"/>
                  </a:cubicBezTo>
                  <a:cubicBezTo>
                    <a:pt x="1" y="47"/>
                    <a:pt x="0" y="48"/>
                    <a:pt x="0" y="49"/>
                  </a:cubicBezTo>
                  <a:cubicBezTo>
                    <a:pt x="0" y="50"/>
                    <a:pt x="2" y="59"/>
                    <a:pt x="16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7"/>
                    <a:pt x="17" y="68"/>
                    <a:pt x="19" y="68"/>
                  </a:cubicBezTo>
                  <a:cubicBezTo>
                    <a:pt x="20" y="68"/>
                    <a:pt x="21" y="67"/>
                    <a:pt x="21" y="6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34" y="59"/>
                    <a:pt x="37" y="52"/>
                    <a:pt x="37" y="46"/>
                  </a:cubicBezTo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6">
              <a:extLst>
                <a:ext uri="{FF2B5EF4-FFF2-40B4-BE49-F238E27FC236}">
                  <a16:creationId xmlns:a16="http://schemas.microsoft.com/office/drawing/2014/main" id="{A2B55078-113C-4893-9EF4-718ADC101F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8113" y="3281363"/>
              <a:ext cx="396875" cy="550863"/>
            </a:xfrm>
            <a:custGeom>
              <a:avLst/>
              <a:gdLst>
                <a:gd name="T0" fmla="*/ 75 w 125"/>
                <a:gd name="T1" fmla="*/ 172 h 173"/>
                <a:gd name="T2" fmla="*/ 72 w 125"/>
                <a:gd name="T3" fmla="*/ 172 h 173"/>
                <a:gd name="T4" fmla="*/ 52 w 125"/>
                <a:gd name="T5" fmla="*/ 163 h 173"/>
                <a:gd name="T6" fmla="*/ 51 w 125"/>
                <a:gd name="T7" fmla="*/ 164 h 173"/>
                <a:gd name="T8" fmla="*/ 39 w 125"/>
                <a:gd name="T9" fmla="*/ 171 h 173"/>
                <a:gd name="T10" fmla="*/ 36 w 125"/>
                <a:gd name="T11" fmla="*/ 172 h 173"/>
                <a:gd name="T12" fmla="*/ 32 w 125"/>
                <a:gd name="T13" fmla="*/ 171 h 173"/>
                <a:gd name="T14" fmla="*/ 21 w 125"/>
                <a:gd name="T15" fmla="*/ 162 h 173"/>
                <a:gd name="T16" fmla="*/ 20 w 125"/>
                <a:gd name="T17" fmla="*/ 162 h 173"/>
                <a:gd name="T18" fmla="*/ 5 w 125"/>
                <a:gd name="T19" fmla="*/ 171 h 173"/>
                <a:gd name="T20" fmla="*/ 0 w 125"/>
                <a:gd name="T21" fmla="*/ 168 h 173"/>
                <a:gd name="T22" fmla="*/ 0 w 125"/>
                <a:gd name="T23" fmla="*/ 5 h 173"/>
                <a:gd name="T24" fmla="*/ 4 w 125"/>
                <a:gd name="T25" fmla="*/ 0 h 173"/>
                <a:gd name="T26" fmla="*/ 120 w 125"/>
                <a:gd name="T27" fmla="*/ 0 h 173"/>
                <a:gd name="T28" fmla="*/ 125 w 125"/>
                <a:gd name="T29" fmla="*/ 5 h 173"/>
                <a:gd name="T30" fmla="*/ 125 w 125"/>
                <a:gd name="T31" fmla="*/ 168 h 173"/>
                <a:gd name="T32" fmla="*/ 124 w 125"/>
                <a:gd name="T33" fmla="*/ 171 h 173"/>
                <a:gd name="T34" fmla="*/ 121 w 125"/>
                <a:gd name="T35" fmla="*/ 172 h 173"/>
                <a:gd name="T36" fmla="*/ 121 w 125"/>
                <a:gd name="T37" fmla="*/ 172 h 173"/>
                <a:gd name="T38" fmla="*/ 120 w 125"/>
                <a:gd name="T39" fmla="*/ 172 h 173"/>
                <a:gd name="T40" fmla="*/ 100 w 125"/>
                <a:gd name="T41" fmla="*/ 163 h 173"/>
                <a:gd name="T42" fmla="*/ 97 w 125"/>
                <a:gd name="T43" fmla="*/ 163 h 173"/>
                <a:gd name="T44" fmla="*/ 78 w 125"/>
                <a:gd name="T45" fmla="*/ 172 h 173"/>
                <a:gd name="T46" fmla="*/ 75 w 125"/>
                <a:gd name="T47" fmla="*/ 172 h 173"/>
                <a:gd name="T48" fmla="*/ 74 w 125"/>
                <a:gd name="T49" fmla="*/ 167 h 173"/>
                <a:gd name="T50" fmla="*/ 76 w 125"/>
                <a:gd name="T51" fmla="*/ 167 h 173"/>
                <a:gd name="T52" fmla="*/ 95 w 125"/>
                <a:gd name="T53" fmla="*/ 158 h 173"/>
                <a:gd name="T54" fmla="*/ 102 w 125"/>
                <a:gd name="T55" fmla="*/ 158 h 173"/>
                <a:gd name="T56" fmla="*/ 120 w 125"/>
                <a:gd name="T57" fmla="*/ 166 h 173"/>
                <a:gd name="T58" fmla="*/ 120 w 125"/>
                <a:gd name="T59" fmla="*/ 5 h 173"/>
                <a:gd name="T60" fmla="*/ 5 w 125"/>
                <a:gd name="T61" fmla="*/ 5 h 173"/>
                <a:gd name="T62" fmla="*/ 5 w 125"/>
                <a:gd name="T63" fmla="*/ 165 h 173"/>
                <a:gd name="T64" fmla="*/ 17 w 125"/>
                <a:gd name="T65" fmla="*/ 157 h 173"/>
                <a:gd name="T66" fmla="*/ 20 w 125"/>
                <a:gd name="T67" fmla="*/ 157 h 173"/>
                <a:gd name="T68" fmla="*/ 24 w 125"/>
                <a:gd name="T69" fmla="*/ 158 h 173"/>
                <a:gd name="T70" fmla="*/ 35 w 125"/>
                <a:gd name="T71" fmla="*/ 167 h 173"/>
                <a:gd name="T72" fmla="*/ 36 w 125"/>
                <a:gd name="T73" fmla="*/ 167 h 173"/>
                <a:gd name="T74" fmla="*/ 48 w 125"/>
                <a:gd name="T75" fmla="*/ 159 h 173"/>
                <a:gd name="T76" fmla="*/ 52 w 125"/>
                <a:gd name="T77" fmla="*/ 158 h 173"/>
                <a:gd name="T78" fmla="*/ 54 w 125"/>
                <a:gd name="T79" fmla="*/ 159 h 173"/>
                <a:gd name="T80" fmla="*/ 74 w 125"/>
                <a:gd name="T81" fmla="*/ 16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" h="173">
                  <a:moveTo>
                    <a:pt x="75" y="172"/>
                  </a:moveTo>
                  <a:cubicBezTo>
                    <a:pt x="73" y="172"/>
                    <a:pt x="72" y="172"/>
                    <a:pt x="72" y="172"/>
                  </a:cubicBezTo>
                  <a:cubicBezTo>
                    <a:pt x="52" y="163"/>
                    <a:pt x="52" y="163"/>
                    <a:pt x="52" y="163"/>
                  </a:cubicBezTo>
                  <a:cubicBezTo>
                    <a:pt x="52" y="163"/>
                    <a:pt x="51" y="164"/>
                    <a:pt x="51" y="164"/>
                  </a:cubicBezTo>
                  <a:cubicBezTo>
                    <a:pt x="39" y="171"/>
                    <a:pt x="39" y="171"/>
                    <a:pt x="39" y="171"/>
                  </a:cubicBezTo>
                  <a:cubicBezTo>
                    <a:pt x="38" y="172"/>
                    <a:pt x="37" y="172"/>
                    <a:pt x="36" y="172"/>
                  </a:cubicBezTo>
                  <a:cubicBezTo>
                    <a:pt x="34" y="172"/>
                    <a:pt x="32" y="171"/>
                    <a:pt x="32" y="171"/>
                  </a:cubicBezTo>
                  <a:cubicBezTo>
                    <a:pt x="21" y="162"/>
                    <a:pt x="21" y="162"/>
                    <a:pt x="21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3" y="173"/>
                    <a:pt x="0" y="171"/>
                    <a:pt x="0" y="1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24" y="0"/>
                    <a:pt x="125" y="2"/>
                    <a:pt x="125" y="5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5" y="169"/>
                    <a:pt x="125" y="170"/>
                    <a:pt x="124" y="171"/>
                  </a:cubicBezTo>
                  <a:cubicBezTo>
                    <a:pt x="123" y="172"/>
                    <a:pt x="122" y="172"/>
                    <a:pt x="121" y="172"/>
                  </a:cubicBezTo>
                  <a:cubicBezTo>
                    <a:pt x="121" y="172"/>
                    <a:pt x="121" y="172"/>
                    <a:pt x="121" y="172"/>
                  </a:cubicBezTo>
                  <a:cubicBezTo>
                    <a:pt x="121" y="172"/>
                    <a:pt x="120" y="172"/>
                    <a:pt x="120" y="172"/>
                  </a:cubicBezTo>
                  <a:cubicBezTo>
                    <a:pt x="100" y="163"/>
                    <a:pt x="100" y="163"/>
                    <a:pt x="100" y="163"/>
                  </a:cubicBezTo>
                  <a:cubicBezTo>
                    <a:pt x="99" y="163"/>
                    <a:pt x="97" y="163"/>
                    <a:pt x="97" y="163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77" y="172"/>
                    <a:pt x="76" y="172"/>
                    <a:pt x="75" y="172"/>
                  </a:cubicBezTo>
                  <a:close/>
                  <a:moveTo>
                    <a:pt x="74" y="167"/>
                  </a:moveTo>
                  <a:cubicBezTo>
                    <a:pt x="74" y="167"/>
                    <a:pt x="75" y="167"/>
                    <a:pt x="76" y="167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6" y="158"/>
                    <a:pt x="99" y="157"/>
                    <a:pt x="102" y="158"/>
                  </a:cubicBezTo>
                  <a:cubicBezTo>
                    <a:pt x="120" y="166"/>
                    <a:pt x="120" y="166"/>
                    <a:pt x="120" y="166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17" y="157"/>
                    <a:pt x="17" y="157"/>
                    <a:pt x="17" y="157"/>
                  </a:cubicBezTo>
                  <a:cubicBezTo>
                    <a:pt x="18" y="157"/>
                    <a:pt x="19" y="157"/>
                    <a:pt x="20" y="157"/>
                  </a:cubicBezTo>
                  <a:cubicBezTo>
                    <a:pt x="22" y="157"/>
                    <a:pt x="23" y="157"/>
                    <a:pt x="24" y="15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6" y="167"/>
                    <a:pt x="36" y="167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48" y="159"/>
                    <a:pt x="50" y="158"/>
                    <a:pt x="52" y="158"/>
                  </a:cubicBezTo>
                  <a:cubicBezTo>
                    <a:pt x="53" y="158"/>
                    <a:pt x="53" y="158"/>
                    <a:pt x="54" y="159"/>
                  </a:cubicBezTo>
                  <a:cubicBezTo>
                    <a:pt x="74" y="167"/>
                    <a:pt x="74" y="167"/>
                    <a:pt x="74" y="167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68463" y="3649722"/>
            <a:ext cx="1417709" cy="1419828"/>
            <a:chOff x="7969250" y="3361055"/>
            <a:chExt cx="1062038" cy="1063625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5F918863-5DBC-4AD8-8E3F-FF4A08B6D9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69250" y="3361055"/>
              <a:ext cx="1062038" cy="1063625"/>
            </a:xfrm>
            <a:custGeom>
              <a:avLst/>
              <a:gdLst>
                <a:gd name="T0" fmla="*/ 167 w 334"/>
                <a:gd name="T1" fmla="*/ 334 h 334"/>
                <a:gd name="T2" fmla="*/ 0 w 334"/>
                <a:gd name="T3" fmla="*/ 167 h 334"/>
                <a:gd name="T4" fmla="*/ 167 w 334"/>
                <a:gd name="T5" fmla="*/ 0 h 334"/>
                <a:gd name="T6" fmla="*/ 334 w 334"/>
                <a:gd name="T7" fmla="*/ 167 h 334"/>
                <a:gd name="T8" fmla="*/ 167 w 334"/>
                <a:gd name="T9" fmla="*/ 334 h 334"/>
                <a:gd name="T10" fmla="*/ 167 w 334"/>
                <a:gd name="T11" fmla="*/ 7 h 334"/>
                <a:gd name="T12" fmla="*/ 7 w 334"/>
                <a:gd name="T13" fmla="*/ 167 h 334"/>
                <a:gd name="T14" fmla="*/ 167 w 334"/>
                <a:gd name="T15" fmla="*/ 327 h 334"/>
                <a:gd name="T16" fmla="*/ 326 w 334"/>
                <a:gd name="T17" fmla="*/ 167 h 334"/>
                <a:gd name="T18" fmla="*/ 167 w 334"/>
                <a:gd name="T19" fmla="*/ 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4" h="334">
                  <a:moveTo>
                    <a:pt x="167" y="334"/>
                  </a:moveTo>
                  <a:cubicBezTo>
                    <a:pt x="75" y="334"/>
                    <a:pt x="0" y="259"/>
                    <a:pt x="0" y="167"/>
                  </a:cubicBezTo>
                  <a:cubicBezTo>
                    <a:pt x="0" y="75"/>
                    <a:pt x="75" y="0"/>
                    <a:pt x="167" y="0"/>
                  </a:cubicBezTo>
                  <a:cubicBezTo>
                    <a:pt x="259" y="0"/>
                    <a:pt x="334" y="75"/>
                    <a:pt x="334" y="167"/>
                  </a:cubicBezTo>
                  <a:cubicBezTo>
                    <a:pt x="334" y="259"/>
                    <a:pt x="259" y="334"/>
                    <a:pt x="167" y="334"/>
                  </a:cubicBezTo>
                  <a:close/>
                  <a:moveTo>
                    <a:pt x="167" y="7"/>
                  </a:moveTo>
                  <a:cubicBezTo>
                    <a:pt x="79" y="7"/>
                    <a:pt x="7" y="79"/>
                    <a:pt x="7" y="167"/>
                  </a:cubicBezTo>
                  <a:cubicBezTo>
                    <a:pt x="7" y="255"/>
                    <a:pt x="79" y="327"/>
                    <a:pt x="167" y="327"/>
                  </a:cubicBezTo>
                  <a:cubicBezTo>
                    <a:pt x="255" y="327"/>
                    <a:pt x="326" y="255"/>
                    <a:pt x="326" y="167"/>
                  </a:cubicBezTo>
                  <a:cubicBezTo>
                    <a:pt x="326" y="79"/>
                    <a:pt x="255" y="7"/>
                    <a:pt x="167" y="7"/>
                  </a:cubicBezTo>
                  <a:close/>
                </a:path>
              </a:pathLst>
            </a:custGeom>
            <a:solidFill>
              <a:srgbClr val="FFC3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AF5D519C-2634-411C-93CA-0B87C46BA433}"/>
                </a:ext>
              </a:extLst>
            </p:cNvPr>
            <p:cNvGrpSpPr/>
            <p:nvPr/>
          </p:nvGrpSpPr>
          <p:grpSpPr>
            <a:xfrm>
              <a:off x="8035925" y="3432175"/>
              <a:ext cx="935038" cy="936625"/>
              <a:chOff x="7964488" y="3089275"/>
              <a:chExt cx="935038" cy="936625"/>
            </a:xfrm>
          </p:grpSpPr>
          <p:sp>
            <p:nvSpPr>
              <p:cNvPr id="56" name="Oval 32">
                <a:extLst>
                  <a:ext uri="{FF2B5EF4-FFF2-40B4-BE49-F238E27FC236}">
                    <a16:creationId xmlns:a16="http://schemas.microsoft.com/office/drawing/2014/main" id="{7917102C-812C-406D-AB1E-BA32E1C02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0838" y="3095625"/>
                <a:ext cx="922338" cy="923925"/>
              </a:xfrm>
              <a:prstGeom prst="ellipse">
                <a:avLst/>
              </a:prstGeom>
              <a:solidFill>
                <a:srgbClr val="FFC3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BDC5AB6D-102A-446A-B6F8-D56B32F31E0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64488" y="3089275"/>
                <a:ext cx="935038" cy="936625"/>
              </a:xfrm>
              <a:custGeom>
                <a:avLst/>
                <a:gdLst>
                  <a:gd name="T0" fmla="*/ 147 w 294"/>
                  <a:gd name="T1" fmla="*/ 294 h 294"/>
                  <a:gd name="T2" fmla="*/ 0 w 294"/>
                  <a:gd name="T3" fmla="*/ 147 h 294"/>
                  <a:gd name="T4" fmla="*/ 147 w 294"/>
                  <a:gd name="T5" fmla="*/ 0 h 294"/>
                  <a:gd name="T6" fmla="*/ 294 w 294"/>
                  <a:gd name="T7" fmla="*/ 147 h 294"/>
                  <a:gd name="T8" fmla="*/ 147 w 294"/>
                  <a:gd name="T9" fmla="*/ 294 h 294"/>
                  <a:gd name="T10" fmla="*/ 147 w 294"/>
                  <a:gd name="T11" fmla="*/ 4 h 294"/>
                  <a:gd name="T12" fmla="*/ 4 w 294"/>
                  <a:gd name="T13" fmla="*/ 147 h 294"/>
                  <a:gd name="T14" fmla="*/ 147 w 294"/>
                  <a:gd name="T15" fmla="*/ 290 h 294"/>
                  <a:gd name="T16" fmla="*/ 290 w 294"/>
                  <a:gd name="T17" fmla="*/ 147 h 294"/>
                  <a:gd name="T18" fmla="*/ 147 w 294"/>
                  <a:gd name="T19" fmla="*/ 4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4" h="294">
                    <a:moveTo>
                      <a:pt x="147" y="294"/>
                    </a:moveTo>
                    <a:cubicBezTo>
                      <a:pt x="66" y="294"/>
                      <a:pt x="0" y="228"/>
                      <a:pt x="0" y="147"/>
                    </a:cubicBezTo>
                    <a:cubicBezTo>
                      <a:pt x="0" y="66"/>
                      <a:pt x="66" y="0"/>
                      <a:pt x="147" y="0"/>
                    </a:cubicBezTo>
                    <a:cubicBezTo>
                      <a:pt x="228" y="0"/>
                      <a:pt x="294" y="66"/>
                      <a:pt x="294" y="147"/>
                    </a:cubicBezTo>
                    <a:cubicBezTo>
                      <a:pt x="294" y="228"/>
                      <a:pt x="228" y="294"/>
                      <a:pt x="147" y="294"/>
                    </a:cubicBezTo>
                    <a:close/>
                    <a:moveTo>
                      <a:pt x="147" y="4"/>
                    </a:moveTo>
                    <a:cubicBezTo>
                      <a:pt x="68" y="4"/>
                      <a:pt x="4" y="68"/>
                      <a:pt x="4" y="147"/>
                    </a:cubicBezTo>
                    <a:cubicBezTo>
                      <a:pt x="4" y="226"/>
                      <a:pt x="68" y="290"/>
                      <a:pt x="147" y="290"/>
                    </a:cubicBezTo>
                    <a:cubicBezTo>
                      <a:pt x="226" y="290"/>
                      <a:pt x="290" y="226"/>
                      <a:pt x="290" y="147"/>
                    </a:cubicBezTo>
                    <a:cubicBezTo>
                      <a:pt x="290" y="68"/>
                      <a:pt x="226" y="4"/>
                      <a:pt x="147" y="4"/>
                    </a:cubicBezTo>
                    <a:close/>
                  </a:path>
                </a:pathLst>
              </a:custGeom>
              <a:solidFill>
                <a:srgbClr val="7A7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7">
                <a:extLst>
                  <a:ext uri="{FF2B5EF4-FFF2-40B4-BE49-F238E27FC236}">
                    <a16:creationId xmlns:a16="http://schemas.microsoft.com/office/drawing/2014/main" id="{7802E03E-0F17-4245-A730-D5F170395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1188" y="3367088"/>
                <a:ext cx="276225" cy="474663"/>
              </a:xfrm>
              <a:custGeom>
                <a:avLst/>
                <a:gdLst>
                  <a:gd name="T0" fmla="*/ 12 w 87"/>
                  <a:gd name="T1" fmla="*/ 149 h 149"/>
                  <a:gd name="T2" fmla="*/ 12 w 87"/>
                  <a:gd name="T3" fmla="*/ 149 h 149"/>
                  <a:gd name="T4" fmla="*/ 13 w 87"/>
                  <a:gd name="T5" fmla="*/ 147 h 149"/>
                  <a:gd name="T6" fmla="*/ 9 w 87"/>
                  <a:gd name="T7" fmla="*/ 140 h 149"/>
                  <a:gd name="T8" fmla="*/ 3 w 87"/>
                  <a:gd name="T9" fmla="*/ 120 h 149"/>
                  <a:gd name="T10" fmla="*/ 3 w 87"/>
                  <a:gd name="T11" fmla="*/ 72 h 149"/>
                  <a:gd name="T12" fmla="*/ 12 w 87"/>
                  <a:gd name="T13" fmla="*/ 63 h 149"/>
                  <a:gd name="T14" fmla="*/ 21 w 87"/>
                  <a:gd name="T15" fmla="*/ 70 h 149"/>
                  <a:gd name="T16" fmla="*/ 23 w 87"/>
                  <a:gd name="T17" fmla="*/ 72 h 149"/>
                  <a:gd name="T18" fmla="*/ 24 w 87"/>
                  <a:gd name="T19" fmla="*/ 70 h 149"/>
                  <a:gd name="T20" fmla="*/ 24 w 87"/>
                  <a:gd name="T21" fmla="*/ 67 h 149"/>
                  <a:gd name="T22" fmla="*/ 33 w 87"/>
                  <a:gd name="T23" fmla="*/ 58 h 149"/>
                  <a:gd name="T24" fmla="*/ 42 w 87"/>
                  <a:gd name="T25" fmla="*/ 67 h 149"/>
                  <a:gd name="T26" fmla="*/ 44 w 87"/>
                  <a:gd name="T27" fmla="*/ 68 h 149"/>
                  <a:gd name="T28" fmla="*/ 45 w 87"/>
                  <a:gd name="T29" fmla="*/ 67 h 149"/>
                  <a:gd name="T30" fmla="*/ 45 w 87"/>
                  <a:gd name="T31" fmla="*/ 60 h 149"/>
                  <a:gd name="T32" fmla="*/ 48 w 87"/>
                  <a:gd name="T33" fmla="*/ 53 h 149"/>
                  <a:gd name="T34" fmla="*/ 54 w 87"/>
                  <a:gd name="T35" fmla="*/ 51 h 149"/>
                  <a:gd name="T36" fmla="*/ 63 w 87"/>
                  <a:gd name="T37" fmla="*/ 58 h 149"/>
                  <a:gd name="T38" fmla="*/ 65 w 87"/>
                  <a:gd name="T39" fmla="*/ 60 h 149"/>
                  <a:gd name="T40" fmla="*/ 66 w 87"/>
                  <a:gd name="T41" fmla="*/ 58 h 149"/>
                  <a:gd name="T42" fmla="*/ 66 w 87"/>
                  <a:gd name="T43" fmla="*/ 12 h 149"/>
                  <a:gd name="T44" fmla="*/ 75 w 87"/>
                  <a:gd name="T45" fmla="*/ 3 h 149"/>
                  <a:gd name="T46" fmla="*/ 84 w 87"/>
                  <a:gd name="T47" fmla="*/ 12 h 149"/>
                  <a:gd name="T48" fmla="*/ 84 w 87"/>
                  <a:gd name="T49" fmla="*/ 87 h 149"/>
                  <a:gd name="T50" fmla="*/ 85 w 87"/>
                  <a:gd name="T51" fmla="*/ 88 h 149"/>
                  <a:gd name="T52" fmla="*/ 87 w 87"/>
                  <a:gd name="T53" fmla="*/ 87 h 149"/>
                  <a:gd name="T54" fmla="*/ 87 w 87"/>
                  <a:gd name="T55" fmla="*/ 12 h 149"/>
                  <a:gd name="T56" fmla="*/ 75 w 87"/>
                  <a:gd name="T57" fmla="*/ 0 h 149"/>
                  <a:gd name="T58" fmla="*/ 63 w 87"/>
                  <a:gd name="T59" fmla="*/ 12 h 149"/>
                  <a:gd name="T60" fmla="*/ 63 w 87"/>
                  <a:gd name="T61" fmla="*/ 51 h 149"/>
                  <a:gd name="T62" fmla="*/ 54 w 87"/>
                  <a:gd name="T63" fmla="*/ 47 h 149"/>
                  <a:gd name="T64" fmla="*/ 46 w 87"/>
                  <a:gd name="T65" fmla="*/ 51 h 149"/>
                  <a:gd name="T66" fmla="*/ 42 w 87"/>
                  <a:gd name="T67" fmla="*/ 59 h 149"/>
                  <a:gd name="T68" fmla="*/ 33 w 87"/>
                  <a:gd name="T69" fmla="*/ 55 h 149"/>
                  <a:gd name="T70" fmla="*/ 21 w 87"/>
                  <a:gd name="T71" fmla="*/ 64 h 149"/>
                  <a:gd name="T72" fmla="*/ 12 w 87"/>
                  <a:gd name="T73" fmla="*/ 60 h 149"/>
                  <a:gd name="T74" fmla="*/ 0 w 87"/>
                  <a:gd name="T75" fmla="*/ 72 h 149"/>
                  <a:gd name="T76" fmla="*/ 0 w 87"/>
                  <a:gd name="T77" fmla="*/ 120 h 149"/>
                  <a:gd name="T78" fmla="*/ 6 w 87"/>
                  <a:gd name="T79" fmla="*/ 142 h 149"/>
                  <a:gd name="T80" fmla="*/ 10 w 87"/>
                  <a:gd name="T81" fmla="*/ 148 h 149"/>
                  <a:gd name="T82" fmla="*/ 12 w 87"/>
                  <a:gd name="T83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149">
                    <a:moveTo>
                      <a:pt x="12" y="149"/>
                    </a:moveTo>
                    <a:cubicBezTo>
                      <a:pt x="12" y="149"/>
                      <a:pt x="12" y="149"/>
                      <a:pt x="12" y="149"/>
                    </a:cubicBezTo>
                    <a:cubicBezTo>
                      <a:pt x="13" y="148"/>
                      <a:pt x="13" y="147"/>
                      <a:pt x="13" y="147"/>
                    </a:cubicBezTo>
                    <a:cubicBezTo>
                      <a:pt x="9" y="140"/>
                      <a:pt x="9" y="140"/>
                      <a:pt x="9" y="140"/>
                    </a:cubicBezTo>
                    <a:cubicBezTo>
                      <a:pt x="5" y="134"/>
                      <a:pt x="3" y="127"/>
                      <a:pt x="3" y="120"/>
                    </a:cubicBezTo>
                    <a:cubicBezTo>
                      <a:pt x="3" y="72"/>
                      <a:pt x="3" y="72"/>
                      <a:pt x="3" y="72"/>
                    </a:cubicBezTo>
                    <a:cubicBezTo>
                      <a:pt x="3" y="67"/>
                      <a:pt x="7" y="63"/>
                      <a:pt x="12" y="63"/>
                    </a:cubicBezTo>
                    <a:cubicBezTo>
                      <a:pt x="16" y="63"/>
                      <a:pt x="21" y="66"/>
                      <a:pt x="21" y="70"/>
                    </a:cubicBezTo>
                    <a:cubicBezTo>
                      <a:pt x="21" y="71"/>
                      <a:pt x="22" y="72"/>
                      <a:pt x="23" y="72"/>
                    </a:cubicBezTo>
                    <a:cubicBezTo>
                      <a:pt x="24" y="72"/>
                      <a:pt x="24" y="71"/>
                      <a:pt x="24" y="70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4" y="62"/>
                      <a:pt x="28" y="58"/>
                      <a:pt x="33" y="58"/>
                    </a:cubicBezTo>
                    <a:cubicBezTo>
                      <a:pt x="38" y="58"/>
                      <a:pt x="42" y="62"/>
                      <a:pt x="42" y="67"/>
                    </a:cubicBezTo>
                    <a:cubicBezTo>
                      <a:pt x="42" y="68"/>
                      <a:pt x="43" y="68"/>
                      <a:pt x="44" y="68"/>
                    </a:cubicBezTo>
                    <a:cubicBezTo>
                      <a:pt x="45" y="68"/>
                      <a:pt x="45" y="68"/>
                      <a:pt x="45" y="67"/>
                    </a:cubicBezTo>
                    <a:cubicBezTo>
                      <a:pt x="45" y="60"/>
                      <a:pt x="45" y="60"/>
                      <a:pt x="45" y="60"/>
                    </a:cubicBezTo>
                    <a:cubicBezTo>
                      <a:pt x="45" y="57"/>
                      <a:pt x="46" y="55"/>
                      <a:pt x="48" y="53"/>
                    </a:cubicBezTo>
                    <a:cubicBezTo>
                      <a:pt x="50" y="51"/>
                      <a:pt x="52" y="51"/>
                      <a:pt x="54" y="51"/>
                    </a:cubicBezTo>
                    <a:cubicBezTo>
                      <a:pt x="59" y="51"/>
                      <a:pt x="63" y="54"/>
                      <a:pt x="63" y="58"/>
                    </a:cubicBezTo>
                    <a:cubicBezTo>
                      <a:pt x="63" y="59"/>
                      <a:pt x="64" y="60"/>
                      <a:pt x="65" y="60"/>
                    </a:cubicBezTo>
                    <a:cubicBezTo>
                      <a:pt x="66" y="60"/>
                      <a:pt x="66" y="59"/>
                      <a:pt x="66" y="58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7"/>
                      <a:pt x="70" y="3"/>
                      <a:pt x="75" y="3"/>
                    </a:cubicBezTo>
                    <a:cubicBezTo>
                      <a:pt x="80" y="3"/>
                      <a:pt x="84" y="7"/>
                      <a:pt x="84" y="12"/>
                    </a:cubicBezTo>
                    <a:cubicBezTo>
                      <a:pt x="84" y="87"/>
                      <a:pt x="84" y="87"/>
                      <a:pt x="84" y="87"/>
                    </a:cubicBezTo>
                    <a:cubicBezTo>
                      <a:pt x="84" y="88"/>
                      <a:pt x="85" y="88"/>
                      <a:pt x="85" y="88"/>
                    </a:cubicBezTo>
                    <a:cubicBezTo>
                      <a:pt x="86" y="88"/>
                      <a:pt x="87" y="88"/>
                      <a:pt x="87" y="87"/>
                    </a:cubicBezTo>
                    <a:cubicBezTo>
                      <a:pt x="87" y="12"/>
                      <a:pt x="87" y="12"/>
                      <a:pt x="87" y="12"/>
                    </a:cubicBezTo>
                    <a:cubicBezTo>
                      <a:pt x="87" y="5"/>
                      <a:pt x="82" y="0"/>
                      <a:pt x="75" y="0"/>
                    </a:cubicBezTo>
                    <a:cubicBezTo>
                      <a:pt x="68" y="0"/>
                      <a:pt x="63" y="5"/>
                      <a:pt x="63" y="12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61" y="49"/>
                      <a:pt x="58" y="47"/>
                      <a:pt x="54" y="47"/>
                    </a:cubicBezTo>
                    <a:cubicBezTo>
                      <a:pt x="51" y="47"/>
                      <a:pt x="48" y="49"/>
                      <a:pt x="46" y="51"/>
                    </a:cubicBezTo>
                    <a:cubicBezTo>
                      <a:pt x="44" y="53"/>
                      <a:pt x="42" y="56"/>
                      <a:pt x="42" y="59"/>
                    </a:cubicBezTo>
                    <a:cubicBezTo>
                      <a:pt x="40" y="56"/>
                      <a:pt x="37" y="55"/>
                      <a:pt x="33" y="55"/>
                    </a:cubicBezTo>
                    <a:cubicBezTo>
                      <a:pt x="28" y="55"/>
                      <a:pt x="23" y="58"/>
                      <a:pt x="21" y="64"/>
                    </a:cubicBezTo>
                    <a:cubicBezTo>
                      <a:pt x="19" y="61"/>
                      <a:pt x="15" y="60"/>
                      <a:pt x="12" y="60"/>
                    </a:cubicBezTo>
                    <a:cubicBezTo>
                      <a:pt x="5" y="60"/>
                      <a:pt x="0" y="65"/>
                      <a:pt x="0" y="72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7"/>
                      <a:pt x="2" y="135"/>
                      <a:pt x="6" y="142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10" y="149"/>
                      <a:pt x="11" y="149"/>
                      <a:pt x="12" y="1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8">
                <a:extLst>
                  <a:ext uri="{FF2B5EF4-FFF2-40B4-BE49-F238E27FC236}">
                    <a16:creationId xmlns:a16="http://schemas.microsoft.com/office/drawing/2014/main" id="{F741F890-422D-4076-B678-F718A00539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28013" y="3363913"/>
                <a:ext cx="282575" cy="481013"/>
              </a:xfrm>
              <a:custGeom>
                <a:avLst/>
                <a:gdLst>
                  <a:gd name="T0" fmla="*/ 10 w 89"/>
                  <a:gd name="T1" fmla="*/ 150 h 151"/>
                  <a:gd name="T2" fmla="*/ 0 w 89"/>
                  <a:gd name="T3" fmla="*/ 121 h 151"/>
                  <a:gd name="T4" fmla="*/ 13 w 89"/>
                  <a:gd name="T5" fmla="*/ 60 h 151"/>
                  <a:gd name="T6" fmla="*/ 34 w 89"/>
                  <a:gd name="T7" fmla="*/ 55 h 151"/>
                  <a:gd name="T8" fmla="*/ 46 w 89"/>
                  <a:gd name="T9" fmla="*/ 51 h 151"/>
                  <a:gd name="T10" fmla="*/ 63 w 89"/>
                  <a:gd name="T11" fmla="*/ 50 h 151"/>
                  <a:gd name="T12" fmla="*/ 76 w 89"/>
                  <a:gd name="T13" fmla="*/ 0 h 151"/>
                  <a:gd name="T14" fmla="*/ 89 w 89"/>
                  <a:gd name="T15" fmla="*/ 88 h 151"/>
                  <a:gd name="T16" fmla="*/ 84 w 89"/>
                  <a:gd name="T17" fmla="*/ 88 h 151"/>
                  <a:gd name="T18" fmla="*/ 76 w 89"/>
                  <a:gd name="T19" fmla="*/ 5 h 151"/>
                  <a:gd name="T20" fmla="*/ 68 w 89"/>
                  <a:gd name="T21" fmla="*/ 59 h 151"/>
                  <a:gd name="T22" fmla="*/ 66 w 89"/>
                  <a:gd name="T23" fmla="*/ 62 h 151"/>
                  <a:gd name="T24" fmla="*/ 55 w 89"/>
                  <a:gd name="T25" fmla="*/ 52 h 151"/>
                  <a:gd name="T26" fmla="*/ 50 w 89"/>
                  <a:gd name="T27" fmla="*/ 55 h 151"/>
                  <a:gd name="T28" fmla="*/ 47 w 89"/>
                  <a:gd name="T29" fmla="*/ 68 h 151"/>
                  <a:gd name="T30" fmla="*/ 42 w 89"/>
                  <a:gd name="T31" fmla="*/ 68 h 151"/>
                  <a:gd name="T32" fmla="*/ 26 w 89"/>
                  <a:gd name="T33" fmla="*/ 68 h 151"/>
                  <a:gd name="T34" fmla="*/ 24 w 89"/>
                  <a:gd name="T35" fmla="*/ 74 h 151"/>
                  <a:gd name="T36" fmla="*/ 13 w 89"/>
                  <a:gd name="T37" fmla="*/ 65 h 151"/>
                  <a:gd name="T38" fmla="*/ 5 w 89"/>
                  <a:gd name="T39" fmla="*/ 121 h 151"/>
                  <a:gd name="T40" fmla="*/ 15 w 89"/>
                  <a:gd name="T41" fmla="*/ 147 h 151"/>
                  <a:gd name="T42" fmla="*/ 14 w 89"/>
                  <a:gd name="T43" fmla="*/ 151 h 151"/>
                  <a:gd name="T44" fmla="*/ 13 w 89"/>
                  <a:gd name="T45" fmla="*/ 62 h 151"/>
                  <a:gd name="T46" fmla="*/ 2 w 89"/>
                  <a:gd name="T47" fmla="*/ 121 h 151"/>
                  <a:gd name="T48" fmla="*/ 12 w 89"/>
                  <a:gd name="T49" fmla="*/ 149 h 151"/>
                  <a:gd name="T50" fmla="*/ 13 w 89"/>
                  <a:gd name="T51" fmla="*/ 149 h 151"/>
                  <a:gd name="T52" fmla="*/ 9 w 89"/>
                  <a:gd name="T53" fmla="*/ 141 h 151"/>
                  <a:gd name="T54" fmla="*/ 3 w 89"/>
                  <a:gd name="T55" fmla="*/ 73 h 151"/>
                  <a:gd name="T56" fmla="*/ 23 w 89"/>
                  <a:gd name="T57" fmla="*/ 71 h 151"/>
                  <a:gd name="T58" fmla="*/ 24 w 89"/>
                  <a:gd name="T59" fmla="*/ 68 h 151"/>
                  <a:gd name="T60" fmla="*/ 44 w 89"/>
                  <a:gd name="T61" fmla="*/ 68 h 151"/>
                  <a:gd name="T62" fmla="*/ 45 w 89"/>
                  <a:gd name="T63" fmla="*/ 61 h 151"/>
                  <a:gd name="T64" fmla="*/ 55 w 89"/>
                  <a:gd name="T65" fmla="*/ 51 h 151"/>
                  <a:gd name="T66" fmla="*/ 66 w 89"/>
                  <a:gd name="T67" fmla="*/ 60 h 151"/>
                  <a:gd name="T68" fmla="*/ 66 w 89"/>
                  <a:gd name="T69" fmla="*/ 13 h 151"/>
                  <a:gd name="T70" fmla="*/ 86 w 89"/>
                  <a:gd name="T71" fmla="*/ 13 h 151"/>
                  <a:gd name="T72" fmla="*/ 87 w 89"/>
                  <a:gd name="T73" fmla="*/ 88 h 151"/>
                  <a:gd name="T74" fmla="*/ 76 w 89"/>
                  <a:gd name="T75" fmla="*/ 2 h 151"/>
                  <a:gd name="T76" fmla="*/ 65 w 89"/>
                  <a:gd name="T77" fmla="*/ 54 h 151"/>
                  <a:gd name="T78" fmla="*/ 55 w 89"/>
                  <a:gd name="T79" fmla="*/ 49 h 151"/>
                  <a:gd name="T80" fmla="*/ 47 w 89"/>
                  <a:gd name="T81" fmla="*/ 52 h 151"/>
                  <a:gd name="T82" fmla="*/ 44 w 89"/>
                  <a:gd name="T83" fmla="*/ 62 h 151"/>
                  <a:gd name="T84" fmla="*/ 34 w 89"/>
                  <a:gd name="T85" fmla="*/ 57 h 151"/>
                  <a:gd name="T86" fmla="*/ 23 w 89"/>
                  <a:gd name="T87" fmla="*/ 67 h 151"/>
                  <a:gd name="T88" fmla="*/ 13 w 89"/>
                  <a:gd name="T89" fmla="*/ 6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9" h="151">
                    <a:moveTo>
                      <a:pt x="13" y="151"/>
                    </a:moveTo>
                    <a:cubicBezTo>
                      <a:pt x="12" y="151"/>
                      <a:pt x="11" y="151"/>
                      <a:pt x="10" y="150"/>
                    </a:cubicBezTo>
                    <a:cubicBezTo>
                      <a:pt x="6" y="143"/>
                      <a:pt x="6" y="143"/>
                      <a:pt x="6" y="143"/>
                    </a:cubicBezTo>
                    <a:cubicBezTo>
                      <a:pt x="2" y="136"/>
                      <a:pt x="0" y="129"/>
                      <a:pt x="0" y="121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66"/>
                      <a:pt x="6" y="60"/>
                      <a:pt x="13" y="60"/>
                    </a:cubicBezTo>
                    <a:cubicBezTo>
                      <a:pt x="16" y="60"/>
                      <a:pt x="19" y="61"/>
                      <a:pt x="22" y="63"/>
                    </a:cubicBezTo>
                    <a:cubicBezTo>
                      <a:pt x="24" y="58"/>
                      <a:pt x="29" y="55"/>
                      <a:pt x="34" y="55"/>
                    </a:cubicBezTo>
                    <a:cubicBezTo>
                      <a:pt x="37" y="55"/>
                      <a:pt x="40" y="56"/>
                      <a:pt x="42" y="58"/>
                    </a:cubicBezTo>
                    <a:cubicBezTo>
                      <a:pt x="43" y="55"/>
                      <a:pt x="44" y="53"/>
                      <a:pt x="46" y="51"/>
                    </a:cubicBezTo>
                    <a:cubicBezTo>
                      <a:pt x="49" y="49"/>
                      <a:pt x="52" y="47"/>
                      <a:pt x="55" y="47"/>
                    </a:cubicBezTo>
                    <a:cubicBezTo>
                      <a:pt x="58" y="47"/>
                      <a:pt x="61" y="48"/>
                      <a:pt x="63" y="50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63" y="6"/>
                      <a:pt x="69" y="0"/>
                      <a:pt x="76" y="0"/>
                    </a:cubicBezTo>
                    <a:cubicBezTo>
                      <a:pt x="83" y="0"/>
                      <a:pt x="89" y="5"/>
                      <a:pt x="89" y="13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89" y="89"/>
                      <a:pt x="88" y="90"/>
                      <a:pt x="86" y="90"/>
                    </a:cubicBezTo>
                    <a:cubicBezTo>
                      <a:pt x="85" y="90"/>
                      <a:pt x="84" y="89"/>
                      <a:pt x="84" y="88"/>
                    </a:cubicBezTo>
                    <a:cubicBezTo>
                      <a:pt x="84" y="13"/>
                      <a:pt x="84" y="13"/>
                      <a:pt x="84" y="13"/>
                    </a:cubicBezTo>
                    <a:cubicBezTo>
                      <a:pt x="84" y="8"/>
                      <a:pt x="80" y="5"/>
                      <a:pt x="76" y="5"/>
                    </a:cubicBezTo>
                    <a:cubicBezTo>
                      <a:pt x="72" y="5"/>
                      <a:pt x="68" y="8"/>
                      <a:pt x="68" y="13"/>
                    </a:cubicBezTo>
                    <a:cubicBezTo>
                      <a:pt x="68" y="59"/>
                      <a:pt x="68" y="59"/>
                      <a:pt x="68" y="59"/>
                    </a:cubicBezTo>
                    <a:cubicBezTo>
                      <a:pt x="68" y="61"/>
                      <a:pt x="67" y="62"/>
                      <a:pt x="66" y="62"/>
                    </a:cubicBezTo>
                    <a:cubicBezTo>
                      <a:pt x="66" y="62"/>
                      <a:pt x="66" y="62"/>
                      <a:pt x="66" y="62"/>
                    </a:cubicBezTo>
                    <a:cubicBezTo>
                      <a:pt x="64" y="62"/>
                      <a:pt x="63" y="61"/>
                      <a:pt x="63" y="60"/>
                    </a:cubicBezTo>
                    <a:cubicBezTo>
                      <a:pt x="63" y="56"/>
                      <a:pt x="59" y="53"/>
                      <a:pt x="55" y="52"/>
                    </a:cubicBezTo>
                    <a:cubicBezTo>
                      <a:pt x="55" y="52"/>
                      <a:pt x="55" y="52"/>
                      <a:pt x="55" y="52"/>
                    </a:cubicBezTo>
                    <a:cubicBezTo>
                      <a:pt x="53" y="52"/>
                      <a:pt x="51" y="53"/>
                      <a:pt x="50" y="55"/>
                    </a:cubicBezTo>
                    <a:cubicBezTo>
                      <a:pt x="48" y="56"/>
                      <a:pt x="47" y="58"/>
                      <a:pt x="47" y="61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7" y="69"/>
                      <a:pt x="46" y="70"/>
                      <a:pt x="45" y="70"/>
                    </a:cubicBezTo>
                    <a:cubicBezTo>
                      <a:pt x="43" y="70"/>
                      <a:pt x="42" y="69"/>
                      <a:pt x="42" y="68"/>
                    </a:cubicBezTo>
                    <a:cubicBezTo>
                      <a:pt x="42" y="63"/>
                      <a:pt x="39" y="60"/>
                      <a:pt x="34" y="60"/>
                    </a:cubicBezTo>
                    <a:cubicBezTo>
                      <a:pt x="30" y="60"/>
                      <a:pt x="26" y="63"/>
                      <a:pt x="26" y="68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2"/>
                      <a:pt x="25" y="74"/>
                      <a:pt x="24" y="74"/>
                    </a:cubicBezTo>
                    <a:cubicBezTo>
                      <a:pt x="22" y="74"/>
                      <a:pt x="21" y="72"/>
                      <a:pt x="21" y="71"/>
                    </a:cubicBezTo>
                    <a:cubicBezTo>
                      <a:pt x="21" y="68"/>
                      <a:pt x="16" y="65"/>
                      <a:pt x="13" y="65"/>
                    </a:cubicBezTo>
                    <a:cubicBezTo>
                      <a:pt x="9" y="65"/>
                      <a:pt x="5" y="69"/>
                      <a:pt x="5" y="73"/>
                    </a:cubicBezTo>
                    <a:cubicBezTo>
                      <a:pt x="5" y="121"/>
                      <a:pt x="5" y="121"/>
                      <a:pt x="5" y="121"/>
                    </a:cubicBezTo>
                    <a:cubicBezTo>
                      <a:pt x="5" y="128"/>
                      <a:pt x="7" y="134"/>
                      <a:pt x="10" y="140"/>
                    </a:cubicBezTo>
                    <a:cubicBezTo>
                      <a:pt x="15" y="147"/>
                      <a:pt x="15" y="147"/>
                      <a:pt x="15" y="147"/>
                    </a:cubicBezTo>
                    <a:cubicBezTo>
                      <a:pt x="15" y="148"/>
                      <a:pt x="15" y="148"/>
                      <a:pt x="15" y="149"/>
                    </a:cubicBezTo>
                    <a:cubicBezTo>
                      <a:pt x="15" y="150"/>
                      <a:pt x="14" y="150"/>
                      <a:pt x="14" y="151"/>
                    </a:cubicBezTo>
                    <a:cubicBezTo>
                      <a:pt x="13" y="151"/>
                      <a:pt x="13" y="151"/>
                      <a:pt x="13" y="151"/>
                    </a:cubicBezTo>
                    <a:close/>
                    <a:moveTo>
                      <a:pt x="13" y="62"/>
                    </a:moveTo>
                    <a:cubicBezTo>
                      <a:pt x="7" y="62"/>
                      <a:pt x="2" y="67"/>
                      <a:pt x="2" y="73"/>
                    </a:cubicBezTo>
                    <a:cubicBezTo>
                      <a:pt x="2" y="121"/>
                      <a:pt x="2" y="121"/>
                      <a:pt x="2" y="121"/>
                    </a:cubicBezTo>
                    <a:cubicBezTo>
                      <a:pt x="2" y="128"/>
                      <a:pt x="4" y="136"/>
                      <a:pt x="8" y="142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12" y="149"/>
                      <a:pt x="13" y="149"/>
                      <a:pt x="13" y="149"/>
                    </a:cubicBezTo>
                    <a:cubicBezTo>
                      <a:pt x="13" y="149"/>
                      <a:pt x="13" y="149"/>
                      <a:pt x="13" y="149"/>
                    </a:cubicBezTo>
                    <a:cubicBezTo>
                      <a:pt x="13" y="149"/>
                      <a:pt x="13" y="148"/>
                      <a:pt x="13" y="148"/>
                    </a:cubicBezTo>
                    <a:cubicBezTo>
                      <a:pt x="9" y="141"/>
                      <a:pt x="9" y="141"/>
                      <a:pt x="9" y="141"/>
                    </a:cubicBezTo>
                    <a:cubicBezTo>
                      <a:pt x="5" y="135"/>
                      <a:pt x="3" y="128"/>
                      <a:pt x="3" y="121"/>
                    </a:cubicBezTo>
                    <a:cubicBezTo>
                      <a:pt x="3" y="73"/>
                      <a:pt x="3" y="73"/>
                      <a:pt x="3" y="73"/>
                    </a:cubicBezTo>
                    <a:cubicBezTo>
                      <a:pt x="3" y="68"/>
                      <a:pt x="7" y="63"/>
                      <a:pt x="13" y="63"/>
                    </a:cubicBezTo>
                    <a:cubicBezTo>
                      <a:pt x="17" y="63"/>
                      <a:pt x="23" y="66"/>
                      <a:pt x="23" y="71"/>
                    </a:cubicBezTo>
                    <a:cubicBezTo>
                      <a:pt x="23" y="72"/>
                      <a:pt x="24" y="72"/>
                      <a:pt x="24" y="71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24" y="62"/>
                      <a:pt x="29" y="58"/>
                      <a:pt x="34" y="58"/>
                    </a:cubicBezTo>
                    <a:cubicBezTo>
                      <a:pt x="40" y="58"/>
                      <a:pt x="44" y="62"/>
                      <a:pt x="44" y="68"/>
                    </a:cubicBezTo>
                    <a:cubicBezTo>
                      <a:pt x="44" y="68"/>
                      <a:pt x="45" y="68"/>
                      <a:pt x="45" y="68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45" y="58"/>
                      <a:pt x="46" y="55"/>
                      <a:pt x="48" y="53"/>
                    </a:cubicBezTo>
                    <a:cubicBezTo>
                      <a:pt x="50" y="52"/>
                      <a:pt x="53" y="51"/>
                      <a:pt x="55" y="51"/>
                    </a:cubicBezTo>
                    <a:cubicBezTo>
                      <a:pt x="60" y="51"/>
                      <a:pt x="65" y="54"/>
                      <a:pt x="65" y="59"/>
                    </a:cubicBezTo>
                    <a:cubicBezTo>
                      <a:pt x="65" y="60"/>
                      <a:pt x="65" y="60"/>
                      <a:pt x="66" y="60"/>
                    </a:cubicBezTo>
                    <a:cubicBezTo>
                      <a:pt x="66" y="60"/>
                      <a:pt x="66" y="60"/>
                      <a:pt x="66" y="59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7"/>
                      <a:pt x="71" y="3"/>
                      <a:pt x="76" y="3"/>
                    </a:cubicBezTo>
                    <a:cubicBezTo>
                      <a:pt x="82" y="3"/>
                      <a:pt x="86" y="7"/>
                      <a:pt x="86" y="13"/>
                    </a:cubicBezTo>
                    <a:cubicBezTo>
                      <a:pt x="86" y="88"/>
                      <a:pt x="86" y="88"/>
                      <a:pt x="86" y="88"/>
                    </a:cubicBezTo>
                    <a:cubicBezTo>
                      <a:pt x="86" y="89"/>
                      <a:pt x="87" y="89"/>
                      <a:pt x="87" y="88"/>
                    </a:cubicBezTo>
                    <a:cubicBezTo>
                      <a:pt x="87" y="13"/>
                      <a:pt x="87" y="13"/>
                      <a:pt x="87" y="13"/>
                    </a:cubicBezTo>
                    <a:cubicBezTo>
                      <a:pt x="87" y="7"/>
                      <a:pt x="82" y="2"/>
                      <a:pt x="76" y="2"/>
                    </a:cubicBezTo>
                    <a:cubicBezTo>
                      <a:pt x="70" y="2"/>
                      <a:pt x="65" y="7"/>
                      <a:pt x="65" y="13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63" y="53"/>
                      <a:pt x="63" y="53"/>
                      <a:pt x="63" y="53"/>
                    </a:cubicBezTo>
                    <a:cubicBezTo>
                      <a:pt x="61" y="51"/>
                      <a:pt x="58" y="49"/>
                      <a:pt x="55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52" y="49"/>
                      <a:pt x="50" y="50"/>
                      <a:pt x="47" y="52"/>
                    </a:cubicBezTo>
                    <a:cubicBezTo>
                      <a:pt x="46" y="54"/>
                      <a:pt x="44" y="57"/>
                      <a:pt x="44" y="60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0" y="58"/>
                      <a:pt x="37" y="57"/>
                      <a:pt x="34" y="57"/>
                    </a:cubicBezTo>
                    <a:cubicBezTo>
                      <a:pt x="29" y="57"/>
                      <a:pt x="25" y="60"/>
                      <a:pt x="23" y="65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19" y="63"/>
                      <a:pt x="16" y="62"/>
                      <a:pt x="13" y="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9">
                <a:extLst>
                  <a:ext uri="{FF2B5EF4-FFF2-40B4-BE49-F238E27FC236}">
                    <a16:creationId xmlns:a16="http://schemas.microsoft.com/office/drawing/2014/main" id="{0A162CB5-F2A4-49C1-8E82-066C8D5F5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97888" y="3592513"/>
                <a:ext cx="55563" cy="249238"/>
              </a:xfrm>
              <a:custGeom>
                <a:avLst/>
                <a:gdLst>
                  <a:gd name="T0" fmla="*/ 3 w 17"/>
                  <a:gd name="T1" fmla="*/ 78 h 78"/>
                  <a:gd name="T2" fmla="*/ 4 w 17"/>
                  <a:gd name="T3" fmla="*/ 77 h 78"/>
                  <a:gd name="T4" fmla="*/ 11 w 17"/>
                  <a:gd name="T5" fmla="*/ 65 h 78"/>
                  <a:gd name="T6" fmla="*/ 17 w 17"/>
                  <a:gd name="T7" fmla="*/ 49 h 78"/>
                  <a:gd name="T8" fmla="*/ 17 w 17"/>
                  <a:gd name="T9" fmla="*/ 23 h 78"/>
                  <a:gd name="T10" fmla="*/ 9 w 17"/>
                  <a:gd name="T11" fmla="*/ 5 h 78"/>
                  <a:gd name="T12" fmla="*/ 9 w 17"/>
                  <a:gd name="T13" fmla="*/ 5 h 78"/>
                  <a:gd name="T14" fmla="*/ 3 w 17"/>
                  <a:gd name="T15" fmla="*/ 1 h 78"/>
                  <a:gd name="T16" fmla="*/ 1 w 17"/>
                  <a:gd name="T17" fmla="*/ 1 h 78"/>
                  <a:gd name="T18" fmla="*/ 1 w 17"/>
                  <a:gd name="T19" fmla="*/ 3 h 78"/>
                  <a:gd name="T20" fmla="*/ 7 w 17"/>
                  <a:gd name="T21" fmla="*/ 8 h 78"/>
                  <a:gd name="T22" fmla="*/ 14 w 17"/>
                  <a:gd name="T23" fmla="*/ 23 h 78"/>
                  <a:gd name="T24" fmla="*/ 14 w 17"/>
                  <a:gd name="T25" fmla="*/ 49 h 78"/>
                  <a:gd name="T26" fmla="*/ 9 w 17"/>
                  <a:gd name="T27" fmla="*/ 63 h 78"/>
                  <a:gd name="T28" fmla="*/ 8 w 17"/>
                  <a:gd name="T29" fmla="*/ 63 h 78"/>
                  <a:gd name="T30" fmla="*/ 1 w 17"/>
                  <a:gd name="T31" fmla="*/ 76 h 78"/>
                  <a:gd name="T32" fmla="*/ 2 w 17"/>
                  <a:gd name="T33" fmla="*/ 78 h 78"/>
                  <a:gd name="T34" fmla="*/ 3 w 17"/>
                  <a:gd name="T3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78">
                    <a:moveTo>
                      <a:pt x="3" y="78"/>
                    </a:moveTo>
                    <a:cubicBezTo>
                      <a:pt x="3" y="78"/>
                      <a:pt x="4" y="78"/>
                      <a:pt x="4" y="77"/>
                    </a:cubicBezTo>
                    <a:cubicBezTo>
                      <a:pt x="11" y="65"/>
                      <a:pt x="11" y="65"/>
                      <a:pt x="11" y="65"/>
                    </a:cubicBezTo>
                    <a:cubicBezTo>
                      <a:pt x="15" y="60"/>
                      <a:pt x="17" y="55"/>
                      <a:pt x="17" y="49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16"/>
                      <a:pt x="14" y="10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12"/>
                      <a:pt x="14" y="17"/>
                      <a:pt x="14" y="23"/>
                    </a:cubicBezTo>
                    <a:cubicBezTo>
                      <a:pt x="14" y="49"/>
                      <a:pt x="14" y="49"/>
                      <a:pt x="14" y="49"/>
                    </a:cubicBezTo>
                    <a:cubicBezTo>
                      <a:pt x="14" y="54"/>
                      <a:pt x="12" y="59"/>
                      <a:pt x="9" y="63"/>
                    </a:cubicBezTo>
                    <a:cubicBezTo>
                      <a:pt x="9" y="63"/>
                      <a:pt x="9" y="63"/>
                      <a:pt x="8" y="63"/>
                    </a:cubicBezTo>
                    <a:cubicBezTo>
                      <a:pt x="1" y="76"/>
                      <a:pt x="1" y="76"/>
                      <a:pt x="1" y="76"/>
                    </a:cubicBezTo>
                    <a:cubicBezTo>
                      <a:pt x="1" y="77"/>
                      <a:pt x="1" y="78"/>
                      <a:pt x="2" y="78"/>
                    </a:cubicBezTo>
                    <a:cubicBezTo>
                      <a:pt x="2" y="78"/>
                      <a:pt x="2" y="78"/>
                      <a:pt x="3" y="7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0">
                <a:extLst>
                  <a:ext uri="{FF2B5EF4-FFF2-40B4-BE49-F238E27FC236}">
                    <a16:creationId xmlns:a16="http://schemas.microsoft.com/office/drawing/2014/main" id="{E30A75F7-3A4A-49ED-B3D6-0B7A205211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97888" y="3589338"/>
                <a:ext cx="58738" cy="255588"/>
              </a:xfrm>
              <a:custGeom>
                <a:avLst/>
                <a:gdLst>
                  <a:gd name="T0" fmla="*/ 3 w 18"/>
                  <a:gd name="T1" fmla="*/ 80 h 80"/>
                  <a:gd name="T2" fmla="*/ 1 w 18"/>
                  <a:gd name="T3" fmla="*/ 80 h 80"/>
                  <a:gd name="T4" fmla="*/ 0 w 18"/>
                  <a:gd name="T5" fmla="*/ 76 h 80"/>
                  <a:gd name="T6" fmla="*/ 8 w 18"/>
                  <a:gd name="T7" fmla="*/ 64 h 80"/>
                  <a:gd name="T8" fmla="*/ 8 w 18"/>
                  <a:gd name="T9" fmla="*/ 63 h 80"/>
                  <a:gd name="T10" fmla="*/ 13 w 18"/>
                  <a:gd name="T11" fmla="*/ 50 h 80"/>
                  <a:gd name="T12" fmla="*/ 13 w 18"/>
                  <a:gd name="T13" fmla="*/ 24 h 80"/>
                  <a:gd name="T14" fmla="*/ 6 w 18"/>
                  <a:gd name="T15" fmla="*/ 10 h 80"/>
                  <a:gd name="T16" fmla="*/ 1 w 18"/>
                  <a:gd name="T17" fmla="*/ 5 h 80"/>
                  <a:gd name="T18" fmla="*/ 0 w 18"/>
                  <a:gd name="T19" fmla="*/ 3 h 80"/>
                  <a:gd name="T20" fmla="*/ 0 w 18"/>
                  <a:gd name="T21" fmla="*/ 1 h 80"/>
                  <a:gd name="T22" fmla="*/ 4 w 18"/>
                  <a:gd name="T23" fmla="*/ 1 h 80"/>
                  <a:gd name="T24" fmla="*/ 10 w 18"/>
                  <a:gd name="T25" fmla="*/ 6 h 80"/>
                  <a:gd name="T26" fmla="*/ 18 w 18"/>
                  <a:gd name="T27" fmla="*/ 24 h 80"/>
                  <a:gd name="T28" fmla="*/ 18 w 18"/>
                  <a:gd name="T29" fmla="*/ 50 h 80"/>
                  <a:gd name="T30" fmla="*/ 12 w 18"/>
                  <a:gd name="T31" fmla="*/ 67 h 80"/>
                  <a:gd name="T32" fmla="*/ 5 w 18"/>
                  <a:gd name="T33" fmla="*/ 79 h 80"/>
                  <a:gd name="T34" fmla="*/ 3 w 18"/>
                  <a:gd name="T35" fmla="*/ 80 h 80"/>
                  <a:gd name="T36" fmla="*/ 2 w 18"/>
                  <a:gd name="T37" fmla="*/ 2 h 80"/>
                  <a:gd name="T38" fmla="*/ 2 w 18"/>
                  <a:gd name="T39" fmla="*/ 3 h 80"/>
                  <a:gd name="T40" fmla="*/ 2 w 18"/>
                  <a:gd name="T41" fmla="*/ 3 h 80"/>
                  <a:gd name="T42" fmla="*/ 2 w 18"/>
                  <a:gd name="T43" fmla="*/ 3 h 80"/>
                  <a:gd name="T44" fmla="*/ 8 w 18"/>
                  <a:gd name="T45" fmla="*/ 8 h 80"/>
                  <a:gd name="T46" fmla="*/ 15 w 18"/>
                  <a:gd name="T47" fmla="*/ 24 h 80"/>
                  <a:gd name="T48" fmla="*/ 15 w 18"/>
                  <a:gd name="T49" fmla="*/ 50 h 80"/>
                  <a:gd name="T50" fmla="*/ 9 w 18"/>
                  <a:gd name="T51" fmla="*/ 65 h 80"/>
                  <a:gd name="T52" fmla="*/ 2 w 18"/>
                  <a:gd name="T53" fmla="*/ 77 h 80"/>
                  <a:gd name="T54" fmla="*/ 2 w 18"/>
                  <a:gd name="T55" fmla="*/ 78 h 80"/>
                  <a:gd name="T56" fmla="*/ 3 w 18"/>
                  <a:gd name="T57" fmla="*/ 78 h 80"/>
                  <a:gd name="T58" fmla="*/ 10 w 18"/>
                  <a:gd name="T59" fmla="*/ 65 h 80"/>
                  <a:gd name="T60" fmla="*/ 16 w 18"/>
                  <a:gd name="T61" fmla="*/ 50 h 80"/>
                  <a:gd name="T62" fmla="*/ 16 w 18"/>
                  <a:gd name="T63" fmla="*/ 24 h 80"/>
                  <a:gd name="T64" fmla="*/ 9 w 18"/>
                  <a:gd name="T65" fmla="*/ 7 h 80"/>
                  <a:gd name="T66" fmla="*/ 3 w 18"/>
                  <a:gd name="T67" fmla="*/ 2 h 80"/>
                  <a:gd name="T68" fmla="*/ 2 w 18"/>
                  <a:gd name="T69" fmla="*/ 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" h="80">
                    <a:moveTo>
                      <a:pt x="3" y="80"/>
                    </a:moveTo>
                    <a:cubicBezTo>
                      <a:pt x="2" y="80"/>
                      <a:pt x="2" y="80"/>
                      <a:pt x="1" y="80"/>
                    </a:cubicBezTo>
                    <a:cubicBezTo>
                      <a:pt x="0" y="79"/>
                      <a:pt x="0" y="78"/>
                      <a:pt x="0" y="7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4"/>
                      <a:pt x="8" y="63"/>
                      <a:pt x="8" y="63"/>
                    </a:cubicBezTo>
                    <a:cubicBezTo>
                      <a:pt x="11" y="60"/>
                      <a:pt x="13" y="55"/>
                      <a:pt x="13" y="50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19"/>
                      <a:pt x="11" y="13"/>
                      <a:pt x="6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3" y="0"/>
                      <a:pt x="4" y="1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5" y="10"/>
                      <a:pt x="18" y="17"/>
                      <a:pt x="18" y="24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8" y="56"/>
                      <a:pt x="16" y="62"/>
                      <a:pt x="12" y="67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4" y="80"/>
                      <a:pt x="4" y="80"/>
                      <a:pt x="3" y="80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2" y="12"/>
                      <a:pt x="15" y="18"/>
                      <a:pt x="15" y="24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5"/>
                      <a:pt x="13" y="60"/>
                      <a:pt x="9" y="65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4" y="61"/>
                      <a:pt x="16" y="55"/>
                      <a:pt x="16" y="50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18"/>
                      <a:pt x="13" y="11"/>
                      <a:pt x="9" y="7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1">
                <a:extLst>
                  <a:ext uri="{FF2B5EF4-FFF2-40B4-BE49-F238E27FC236}">
                    <a16:creationId xmlns:a16="http://schemas.microsoft.com/office/drawing/2014/main" id="{F74EE37F-3E2F-4364-96EF-936B0A134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1213" y="3548063"/>
                <a:ext cx="9525" cy="101600"/>
              </a:xfrm>
              <a:custGeom>
                <a:avLst/>
                <a:gdLst>
                  <a:gd name="T0" fmla="*/ 2 w 3"/>
                  <a:gd name="T1" fmla="*/ 32 h 32"/>
                  <a:gd name="T2" fmla="*/ 3 w 3"/>
                  <a:gd name="T3" fmla="*/ 30 h 32"/>
                  <a:gd name="T4" fmla="*/ 3 w 3"/>
                  <a:gd name="T5" fmla="*/ 1 h 32"/>
                  <a:gd name="T6" fmla="*/ 2 w 3"/>
                  <a:gd name="T7" fmla="*/ 0 h 32"/>
                  <a:gd name="T8" fmla="*/ 0 w 3"/>
                  <a:gd name="T9" fmla="*/ 1 h 32"/>
                  <a:gd name="T10" fmla="*/ 0 w 3"/>
                  <a:gd name="T11" fmla="*/ 30 h 32"/>
                  <a:gd name="T12" fmla="*/ 2 w 3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2">
                    <a:moveTo>
                      <a:pt x="2" y="32"/>
                    </a:moveTo>
                    <a:cubicBezTo>
                      <a:pt x="3" y="32"/>
                      <a:pt x="3" y="31"/>
                      <a:pt x="3" y="3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2">
                <a:extLst>
                  <a:ext uri="{FF2B5EF4-FFF2-40B4-BE49-F238E27FC236}">
                    <a16:creationId xmlns:a16="http://schemas.microsoft.com/office/drawing/2014/main" id="{C2F7447F-0D49-48E5-A51D-9A7F8EB27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28038" y="3544888"/>
                <a:ext cx="15875" cy="107950"/>
              </a:xfrm>
              <a:custGeom>
                <a:avLst/>
                <a:gdLst>
                  <a:gd name="T0" fmla="*/ 3 w 5"/>
                  <a:gd name="T1" fmla="*/ 34 h 34"/>
                  <a:gd name="T2" fmla="*/ 0 w 5"/>
                  <a:gd name="T3" fmla="*/ 31 h 34"/>
                  <a:gd name="T4" fmla="*/ 0 w 5"/>
                  <a:gd name="T5" fmla="*/ 2 h 34"/>
                  <a:gd name="T6" fmla="*/ 3 w 5"/>
                  <a:gd name="T7" fmla="*/ 0 h 34"/>
                  <a:gd name="T8" fmla="*/ 5 w 5"/>
                  <a:gd name="T9" fmla="*/ 2 h 34"/>
                  <a:gd name="T10" fmla="*/ 5 w 5"/>
                  <a:gd name="T11" fmla="*/ 31 h 34"/>
                  <a:gd name="T12" fmla="*/ 3 w 5"/>
                  <a:gd name="T13" fmla="*/ 34 h 34"/>
                  <a:gd name="T14" fmla="*/ 3 w 5"/>
                  <a:gd name="T15" fmla="*/ 2 h 34"/>
                  <a:gd name="T16" fmla="*/ 2 w 5"/>
                  <a:gd name="T17" fmla="*/ 2 h 34"/>
                  <a:gd name="T18" fmla="*/ 2 w 5"/>
                  <a:gd name="T19" fmla="*/ 31 h 34"/>
                  <a:gd name="T20" fmla="*/ 3 w 5"/>
                  <a:gd name="T21" fmla="*/ 31 h 34"/>
                  <a:gd name="T22" fmla="*/ 3 w 5"/>
                  <a:gd name="T23" fmla="*/ 2 h 34"/>
                  <a:gd name="T24" fmla="*/ 3 w 5"/>
                  <a:gd name="T25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34">
                    <a:moveTo>
                      <a:pt x="3" y="34"/>
                    </a:moveTo>
                    <a:cubicBezTo>
                      <a:pt x="1" y="34"/>
                      <a:pt x="0" y="32"/>
                      <a:pt x="0" y="3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2"/>
                      <a:pt x="4" y="34"/>
                      <a:pt x="3" y="34"/>
                    </a:cubicBezTo>
                    <a:close/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2" y="32"/>
                      <a:pt x="3" y="32"/>
                      <a:pt x="3" y="3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3">
                <a:extLst>
                  <a:ext uri="{FF2B5EF4-FFF2-40B4-BE49-F238E27FC236}">
                    <a16:creationId xmlns:a16="http://schemas.microsoft.com/office/drawing/2014/main" id="{1C3238FF-2C37-4C3A-AEF1-EC6BF12D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4538" y="3576638"/>
                <a:ext cx="9525" cy="73025"/>
              </a:xfrm>
              <a:custGeom>
                <a:avLst/>
                <a:gdLst>
                  <a:gd name="T0" fmla="*/ 2 w 3"/>
                  <a:gd name="T1" fmla="*/ 23 h 23"/>
                  <a:gd name="T2" fmla="*/ 3 w 3"/>
                  <a:gd name="T3" fmla="*/ 21 h 23"/>
                  <a:gd name="T4" fmla="*/ 3 w 3"/>
                  <a:gd name="T5" fmla="*/ 1 h 23"/>
                  <a:gd name="T6" fmla="*/ 2 w 3"/>
                  <a:gd name="T7" fmla="*/ 0 h 23"/>
                  <a:gd name="T8" fmla="*/ 0 w 3"/>
                  <a:gd name="T9" fmla="*/ 1 h 23"/>
                  <a:gd name="T10" fmla="*/ 0 w 3"/>
                  <a:gd name="T11" fmla="*/ 21 h 23"/>
                  <a:gd name="T12" fmla="*/ 2 w 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3">
                    <a:moveTo>
                      <a:pt x="2" y="23"/>
                    </a:moveTo>
                    <a:cubicBezTo>
                      <a:pt x="3" y="23"/>
                      <a:pt x="3" y="22"/>
                      <a:pt x="3" y="2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54">
                <a:extLst>
                  <a:ext uri="{FF2B5EF4-FFF2-40B4-BE49-F238E27FC236}">
                    <a16:creationId xmlns:a16="http://schemas.microsoft.com/office/drawing/2014/main" id="{B483BBAB-8FA2-4B7C-A0EB-ED5EF0853C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61363" y="3573463"/>
                <a:ext cx="15875" cy="79375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2 h 25"/>
                  <a:gd name="T6" fmla="*/ 3 w 5"/>
                  <a:gd name="T7" fmla="*/ 0 h 25"/>
                  <a:gd name="T8" fmla="*/ 5 w 5"/>
                  <a:gd name="T9" fmla="*/ 2 h 25"/>
                  <a:gd name="T10" fmla="*/ 5 w 5"/>
                  <a:gd name="T11" fmla="*/ 22 h 25"/>
                  <a:gd name="T12" fmla="*/ 3 w 5"/>
                  <a:gd name="T13" fmla="*/ 25 h 25"/>
                  <a:gd name="T14" fmla="*/ 3 w 5"/>
                  <a:gd name="T15" fmla="*/ 2 h 25"/>
                  <a:gd name="T16" fmla="*/ 2 w 5"/>
                  <a:gd name="T17" fmla="*/ 2 h 25"/>
                  <a:gd name="T18" fmla="*/ 2 w 5"/>
                  <a:gd name="T19" fmla="*/ 22 h 25"/>
                  <a:gd name="T20" fmla="*/ 3 w 5"/>
                  <a:gd name="T21" fmla="*/ 22 h 25"/>
                  <a:gd name="T22" fmla="*/ 3 w 5"/>
                  <a:gd name="T23" fmla="*/ 2 h 25"/>
                  <a:gd name="T24" fmla="*/ 3 w 5"/>
                  <a:gd name="T2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4" y="25"/>
                      <a:pt x="3" y="25"/>
                    </a:cubicBezTo>
                    <a:close/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3" y="23"/>
                      <a:pt x="3" y="2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53B6244C-7F4A-4D7B-8623-5B6C65F34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97863" y="3576638"/>
                <a:ext cx="9525" cy="73025"/>
              </a:xfrm>
              <a:custGeom>
                <a:avLst/>
                <a:gdLst>
                  <a:gd name="T0" fmla="*/ 2 w 3"/>
                  <a:gd name="T1" fmla="*/ 23 h 23"/>
                  <a:gd name="T2" fmla="*/ 3 w 3"/>
                  <a:gd name="T3" fmla="*/ 21 h 23"/>
                  <a:gd name="T4" fmla="*/ 3 w 3"/>
                  <a:gd name="T5" fmla="*/ 1 h 23"/>
                  <a:gd name="T6" fmla="*/ 2 w 3"/>
                  <a:gd name="T7" fmla="*/ 0 h 23"/>
                  <a:gd name="T8" fmla="*/ 0 w 3"/>
                  <a:gd name="T9" fmla="*/ 1 h 23"/>
                  <a:gd name="T10" fmla="*/ 0 w 3"/>
                  <a:gd name="T11" fmla="*/ 21 h 23"/>
                  <a:gd name="T12" fmla="*/ 2 w 3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3">
                    <a:moveTo>
                      <a:pt x="2" y="23"/>
                    </a:moveTo>
                    <a:cubicBezTo>
                      <a:pt x="3" y="23"/>
                      <a:pt x="3" y="22"/>
                      <a:pt x="3" y="2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1" y="23"/>
                      <a:pt x="2" y="2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89A52281-6469-42E1-95A0-48C426AE01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294688" y="3573463"/>
                <a:ext cx="15875" cy="79375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2 h 25"/>
                  <a:gd name="T6" fmla="*/ 3 w 5"/>
                  <a:gd name="T7" fmla="*/ 0 h 25"/>
                  <a:gd name="T8" fmla="*/ 5 w 5"/>
                  <a:gd name="T9" fmla="*/ 2 h 25"/>
                  <a:gd name="T10" fmla="*/ 5 w 5"/>
                  <a:gd name="T11" fmla="*/ 22 h 25"/>
                  <a:gd name="T12" fmla="*/ 3 w 5"/>
                  <a:gd name="T13" fmla="*/ 25 h 25"/>
                  <a:gd name="T14" fmla="*/ 3 w 5"/>
                  <a:gd name="T15" fmla="*/ 2 h 25"/>
                  <a:gd name="T16" fmla="*/ 2 w 5"/>
                  <a:gd name="T17" fmla="*/ 2 h 25"/>
                  <a:gd name="T18" fmla="*/ 2 w 5"/>
                  <a:gd name="T19" fmla="*/ 22 h 25"/>
                  <a:gd name="T20" fmla="*/ 3 w 5"/>
                  <a:gd name="T21" fmla="*/ 22 h 25"/>
                  <a:gd name="T22" fmla="*/ 3 w 5"/>
                  <a:gd name="T23" fmla="*/ 2 h 25"/>
                  <a:gd name="T24" fmla="*/ 3 w 5"/>
                  <a:gd name="T25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4" y="25"/>
                      <a:pt x="3" y="25"/>
                    </a:cubicBezTo>
                    <a:close/>
                    <a:moveTo>
                      <a:pt x="3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23"/>
                      <a:pt x="3" y="23"/>
                      <a:pt x="3" y="2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BBE70DCB-67D7-499C-9D9A-98712C50D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5963" y="3275013"/>
                <a:ext cx="271463" cy="250825"/>
              </a:xfrm>
              <a:custGeom>
                <a:avLst/>
                <a:gdLst>
                  <a:gd name="T0" fmla="*/ 64 w 85"/>
                  <a:gd name="T1" fmla="*/ 79 h 79"/>
                  <a:gd name="T2" fmla="*/ 62 w 85"/>
                  <a:gd name="T3" fmla="*/ 78 h 79"/>
                  <a:gd name="T4" fmla="*/ 63 w 85"/>
                  <a:gd name="T5" fmla="*/ 74 h 79"/>
                  <a:gd name="T6" fmla="*/ 80 w 85"/>
                  <a:gd name="T7" fmla="*/ 43 h 79"/>
                  <a:gd name="T8" fmla="*/ 43 w 85"/>
                  <a:gd name="T9" fmla="*/ 5 h 79"/>
                  <a:gd name="T10" fmla="*/ 5 w 85"/>
                  <a:gd name="T11" fmla="*/ 43 h 79"/>
                  <a:gd name="T12" fmla="*/ 11 w 85"/>
                  <a:gd name="T13" fmla="*/ 62 h 79"/>
                  <a:gd name="T14" fmla="*/ 10 w 85"/>
                  <a:gd name="T15" fmla="*/ 66 h 79"/>
                  <a:gd name="T16" fmla="*/ 6 w 85"/>
                  <a:gd name="T17" fmla="*/ 65 h 79"/>
                  <a:gd name="T18" fmla="*/ 0 w 85"/>
                  <a:gd name="T19" fmla="*/ 43 h 79"/>
                  <a:gd name="T20" fmla="*/ 43 w 85"/>
                  <a:gd name="T21" fmla="*/ 0 h 79"/>
                  <a:gd name="T22" fmla="*/ 85 w 85"/>
                  <a:gd name="T23" fmla="*/ 43 h 79"/>
                  <a:gd name="T24" fmla="*/ 66 w 85"/>
                  <a:gd name="T25" fmla="*/ 79 h 79"/>
                  <a:gd name="T26" fmla="*/ 64 w 85"/>
                  <a:gd name="T2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5" h="79">
                    <a:moveTo>
                      <a:pt x="64" y="79"/>
                    </a:moveTo>
                    <a:cubicBezTo>
                      <a:pt x="63" y="79"/>
                      <a:pt x="63" y="79"/>
                      <a:pt x="62" y="78"/>
                    </a:cubicBezTo>
                    <a:cubicBezTo>
                      <a:pt x="61" y="77"/>
                      <a:pt x="62" y="75"/>
                      <a:pt x="63" y="74"/>
                    </a:cubicBezTo>
                    <a:cubicBezTo>
                      <a:pt x="74" y="67"/>
                      <a:pt x="80" y="56"/>
                      <a:pt x="80" y="43"/>
                    </a:cubicBezTo>
                    <a:cubicBezTo>
                      <a:pt x="80" y="22"/>
                      <a:pt x="63" y="5"/>
                      <a:pt x="43" y="5"/>
                    </a:cubicBezTo>
                    <a:cubicBezTo>
                      <a:pt x="22" y="5"/>
                      <a:pt x="5" y="22"/>
                      <a:pt x="5" y="43"/>
                    </a:cubicBezTo>
                    <a:cubicBezTo>
                      <a:pt x="5" y="50"/>
                      <a:pt x="7" y="57"/>
                      <a:pt x="11" y="62"/>
                    </a:cubicBezTo>
                    <a:cubicBezTo>
                      <a:pt x="11" y="64"/>
                      <a:pt x="11" y="65"/>
                      <a:pt x="10" y="66"/>
                    </a:cubicBezTo>
                    <a:cubicBezTo>
                      <a:pt x="9" y="67"/>
                      <a:pt x="7" y="66"/>
                      <a:pt x="6" y="65"/>
                    </a:cubicBezTo>
                    <a:cubicBezTo>
                      <a:pt x="2" y="58"/>
                      <a:pt x="0" y="51"/>
                      <a:pt x="0" y="43"/>
                    </a:cubicBezTo>
                    <a:cubicBezTo>
                      <a:pt x="0" y="19"/>
                      <a:pt x="19" y="0"/>
                      <a:pt x="43" y="0"/>
                    </a:cubicBezTo>
                    <a:cubicBezTo>
                      <a:pt x="66" y="0"/>
                      <a:pt x="85" y="19"/>
                      <a:pt x="85" y="43"/>
                    </a:cubicBezTo>
                    <a:cubicBezTo>
                      <a:pt x="85" y="57"/>
                      <a:pt x="78" y="71"/>
                      <a:pt x="66" y="79"/>
                    </a:cubicBezTo>
                    <a:cubicBezTo>
                      <a:pt x="65" y="79"/>
                      <a:pt x="65" y="79"/>
                      <a:pt x="64" y="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AFABCD9-9FEA-4799-B614-0E799FD9037E}"/>
              </a:ext>
            </a:extLst>
          </p:cNvPr>
          <p:cNvGrpSpPr/>
          <p:nvPr/>
        </p:nvGrpSpPr>
        <p:grpSpPr>
          <a:xfrm>
            <a:off x="3865731" y="3744026"/>
            <a:ext cx="1229105" cy="1233344"/>
            <a:chOff x="4334698" y="3095631"/>
            <a:chExt cx="920751" cy="923927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3FBD60C-C51B-402F-BBE3-9AE0E7F33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4698" y="3095631"/>
              <a:ext cx="920751" cy="92392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8D8D8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C66BF8DB-D785-4E59-BE5C-4CCFAF649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5" y="3598863"/>
              <a:ext cx="6350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5517C46-F390-41E3-B140-4D5CF72F77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5975" y="3271838"/>
              <a:ext cx="358775" cy="579438"/>
            </a:xfrm>
            <a:custGeom>
              <a:avLst/>
              <a:gdLst>
                <a:gd name="T0" fmla="*/ 105 w 113"/>
                <a:gd name="T1" fmla="*/ 182 h 182"/>
                <a:gd name="T2" fmla="*/ 8 w 113"/>
                <a:gd name="T3" fmla="*/ 182 h 182"/>
                <a:gd name="T4" fmla="*/ 0 w 113"/>
                <a:gd name="T5" fmla="*/ 175 h 182"/>
                <a:gd name="T6" fmla="*/ 0 w 113"/>
                <a:gd name="T7" fmla="*/ 8 h 182"/>
                <a:gd name="T8" fmla="*/ 8 w 113"/>
                <a:gd name="T9" fmla="*/ 0 h 182"/>
                <a:gd name="T10" fmla="*/ 105 w 113"/>
                <a:gd name="T11" fmla="*/ 0 h 182"/>
                <a:gd name="T12" fmla="*/ 113 w 113"/>
                <a:gd name="T13" fmla="*/ 8 h 182"/>
                <a:gd name="T14" fmla="*/ 113 w 113"/>
                <a:gd name="T15" fmla="*/ 175 h 182"/>
                <a:gd name="T16" fmla="*/ 105 w 113"/>
                <a:gd name="T17" fmla="*/ 182 h 182"/>
                <a:gd name="T18" fmla="*/ 8 w 113"/>
                <a:gd name="T19" fmla="*/ 6 h 182"/>
                <a:gd name="T20" fmla="*/ 6 w 113"/>
                <a:gd name="T21" fmla="*/ 8 h 182"/>
                <a:gd name="T22" fmla="*/ 6 w 113"/>
                <a:gd name="T23" fmla="*/ 175 h 182"/>
                <a:gd name="T24" fmla="*/ 8 w 113"/>
                <a:gd name="T25" fmla="*/ 177 h 182"/>
                <a:gd name="T26" fmla="*/ 105 w 113"/>
                <a:gd name="T27" fmla="*/ 177 h 182"/>
                <a:gd name="T28" fmla="*/ 107 w 113"/>
                <a:gd name="T29" fmla="*/ 175 h 182"/>
                <a:gd name="T30" fmla="*/ 107 w 113"/>
                <a:gd name="T31" fmla="*/ 8 h 182"/>
                <a:gd name="T32" fmla="*/ 105 w 113"/>
                <a:gd name="T33" fmla="*/ 6 h 182"/>
                <a:gd name="T34" fmla="*/ 8 w 113"/>
                <a:gd name="T35" fmla="*/ 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3" h="182">
                  <a:moveTo>
                    <a:pt x="105" y="182"/>
                  </a:moveTo>
                  <a:cubicBezTo>
                    <a:pt x="8" y="182"/>
                    <a:pt x="8" y="182"/>
                    <a:pt x="8" y="182"/>
                  </a:cubicBezTo>
                  <a:cubicBezTo>
                    <a:pt x="2" y="182"/>
                    <a:pt x="0" y="178"/>
                    <a:pt x="0" y="17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"/>
                    <a:pt x="5" y="0"/>
                    <a:pt x="8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11" y="0"/>
                    <a:pt x="113" y="5"/>
                    <a:pt x="113" y="8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3" y="180"/>
                    <a:pt x="108" y="182"/>
                    <a:pt x="105" y="182"/>
                  </a:cubicBezTo>
                  <a:close/>
                  <a:moveTo>
                    <a:pt x="8" y="6"/>
                  </a:moveTo>
                  <a:cubicBezTo>
                    <a:pt x="6" y="6"/>
                    <a:pt x="6" y="7"/>
                    <a:pt x="6" y="8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177"/>
                    <a:pt x="7" y="177"/>
                    <a:pt x="8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7" y="177"/>
                    <a:pt x="107" y="175"/>
                    <a:pt x="107" y="175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7" y="6"/>
                    <a:pt x="106" y="6"/>
                    <a:pt x="105" y="6"/>
                  </a:cubicBezTo>
                  <a:lnTo>
                    <a:pt x="8" y="6"/>
                  </a:ln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36">
              <a:extLst>
                <a:ext uri="{FF2B5EF4-FFF2-40B4-BE49-F238E27FC236}">
                  <a16:creationId xmlns:a16="http://schemas.microsoft.com/office/drawing/2014/main" id="{B999E49D-FE3F-47CE-A9E1-312479E4E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2325" y="3348038"/>
              <a:ext cx="346075" cy="15875"/>
            </a:xfrm>
            <a:prstGeom prst="rect">
              <a:avLst/>
            </a:pr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37">
              <a:extLst>
                <a:ext uri="{FF2B5EF4-FFF2-40B4-BE49-F238E27FC236}">
                  <a16:creationId xmlns:a16="http://schemas.microsoft.com/office/drawing/2014/main" id="{1FA3061B-CFAC-4342-9A32-30BB88AAE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8675" y="3727450"/>
              <a:ext cx="333375" cy="19050"/>
            </a:xfrm>
            <a:prstGeom prst="rect">
              <a:avLst/>
            </a:pr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38">
              <a:extLst>
                <a:ext uri="{FF2B5EF4-FFF2-40B4-BE49-F238E27FC236}">
                  <a16:creationId xmlns:a16="http://schemas.microsoft.com/office/drawing/2014/main" id="{D301E948-9711-46CE-A671-21796E2DF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025" y="3313113"/>
              <a:ext cx="66675" cy="15875"/>
            </a:xfrm>
            <a:prstGeom prst="rect">
              <a:avLst/>
            </a:pr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39">
              <a:extLst>
                <a:ext uri="{FF2B5EF4-FFF2-40B4-BE49-F238E27FC236}">
                  <a16:creationId xmlns:a16="http://schemas.microsoft.com/office/drawing/2014/main" id="{A4E2E0B4-456B-454A-962D-003C81719D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1550" y="3765550"/>
              <a:ext cx="47625" cy="50800"/>
            </a:xfrm>
            <a:custGeom>
              <a:avLst/>
              <a:gdLst>
                <a:gd name="T0" fmla="*/ 7 w 15"/>
                <a:gd name="T1" fmla="*/ 16 h 16"/>
                <a:gd name="T2" fmla="*/ 0 w 15"/>
                <a:gd name="T3" fmla="*/ 8 h 16"/>
                <a:gd name="T4" fmla="*/ 7 w 15"/>
                <a:gd name="T5" fmla="*/ 0 h 16"/>
                <a:gd name="T6" fmla="*/ 15 w 15"/>
                <a:gd name="T7" fmla="*/ 8 h 16"/>
                <a:gd name="T8" fmla="*/ 7 w 15"/>
                <a:gd name="T9" fmla="*/ 16 h 16"/>
                <a:gd name="T10" fmla="*/ 7 w 15"/>
                <a:gd name="T11" fmla="*/ 4 h 16"/>
                <a:gd name="T12" fmla="*/ 3 w 15"/>
                <a:gd name="T13" fmla="*/ 8 h 16"/>
                <a:gd name="T14" fmla="*/ 7 w 15"/>
                <a:gd name="T15" fmla="*/ 12 h 16"/>
                <a:gd name="T16" fmla="*/ 12 w 15"/>
                <a:gd name="T17" fmla="*/ 8 h 16"/>
                <a:gd name="T18" fmla="*/ 7 w 15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2" y="0"/>
                    <a:pt x="15" y="4"/>
                    <a:pt x="15" y="8"/>
                  </a:cubicBezTo>
                  <a:cubicBezTo>
                    <a:pt x="15" y="12"/>
                    <a:pt x="12" y="16"/>
                    <a:pt x="7" y="16"/>
                  </a:cubicBezTo>
                  <a:close/>
                  <a:moveTo>
                    <a:pt x="7" y="4"/>
                  </a:moveTo>
                  <a:cubicBezTo>
                    <a:pt x="5" y="4"/>
                    <a:pt x="3" y="6"/>
                    <a:pt x="3" y="8"/>
                  </a:cubicBezTo>
                  <a:cubicBezTo>
                    <a:pt x="3" y="10"/>
                    <a:pt x="5" y="12"/>
                    <a:pt x="7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7" y="4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8">
              <a:extLst>
                <a:ext uri="{FF2B5EF4-FFF2-40B4-BE49-F238E27FC236}">
                  <a16:creationId xmlns:a16="http://schemas.microsoft.com/office/drawing/2014/main" id="{4D562568-A852-4AE7-9F6E-032110CE9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0425" y="3433763"/>
              <a:ext cx="66675" cy="73025"/>
            </a:xfrm>
            <a:custGeom>
              <a:avLst/>
              <a:gdLst>
                <a:gd name="T0" fmla="*/ 21 w 21"/>
                <a:gd name="T1" fmla="*/ 12 h 23"/>
                <a:gd name="T2" fmla="*/ 20 w 21"/>
                <a:gd name="T3" fmla="*/ 16 h 23"/>
                <a:gd name="T4" fmla="*/ 18 w 21"/>
                <a:gd name="T5" fmla="*/ 20 h 23"/>
                <a:gd name="T6" fmla="*/ 15 w 21"/>
                <a:gd name="T7" fmla="*/ 23 h 23"/>
                <a:gd name="T8" fmla="*/ 10 w 21"/>
                <a:gd name="T9" fmla="*/ 23 h 23"/>
                <a:gd name="T10" fmla="*/ 6 w 21"/>
                <a:gd name="T11" fmla="*/ 23 h 23"/>
                <a:gd name="T12" fmla="*/ 3 w 21"/>
                <a:gd name="T13" fmla="*/ 21 h 23"/>
                <a:gd name="T14" fmla="*/ 1 w 21"/>
                <a:gd name="T15" fmla="*/ 17 h 23"/>
                <a:gd name="T16" fmla="*/ 0 w 21"/>
                <a:gd name="T17" fmla="*/ 12 h 23"/>
                <a:gd name="T18" fmla="*/ 1 w 21"/>
                <a:gd name="T19" fmla="*/ 7 h 23"/>
                <a:gd name="T20" fmla="*/ 3 w 21"/>
                <a:gd name="T21" fmla="*/ 3 h 23"/>
                <a:gd name="T22" fmla="*/ 6 w 21"/>
                <a:gd name="T23" fmla="*/ 1 h 23"/>
                <a:gd name="T24" fmla="*/ 11 w 21"/>
                <a:gd name="T25" fmla="*/ 0 h 23"/>
                <a:gd name="T26" fmla="*/ 15 w 21"/>
                <a:gd name="T27" fmla="*/ 1 h 23"/>
                <a:gd name="T28" fmla="*/ 18 w 21"/>
                <a:gd name="T29" fmla="*/ 3 h 23"/>
                <a:gd name="T30" fmla="*/ 20 w 21"/>
                <a:gd name="T31" fmla="*/ 7 h 23"/>
                <a:gd name="T32" fmla="*/ 21 w 21"/>
                <a:gd name="T33" fmla="*/ 12 h 23"/>
                <a:gd name="T34" fmla="*/ 16 w 21"/>
                <a:gd name="T35" fmla="*/ 12 h 23"/>
                <a:gd name="T36" fmla="*/ 16 w 21"/>
                <a:gd name="T37" fmla="*/ 9 h 23"/>
                <a:gd name="T38" fmla="*/ 15 w 21"/>
                <a:gd name="T39" fmla="*/ 6 h 23"/>
                <a:gd name="T40" fmla="*/ 13 w 21"/>
                <a:gd name="T41" fmla="*/ 5 h 23"/>
                <a:gd name="T42" fmla="*/ 11 w 21"/>
                <a:gd name="T43" fmla="*/ 4 h 23"/>
                <a:gd name="T44" fmla="*/ 8 w 21"/>
                <a:gd name="T45" fmla="*/ 5 h 23"/>
                <a:gd name="T46" fmla="*/ 6 w 21"/>
                <a:gd name="T47" fmla="*/ 6 h 23"/>
                <a:gd name="T48" fmla="*/ 5 w 21"/>
                <a:gd name="T49" fmla="*/ 9 h 23"/>
                <a:gd name="T50" fmla="*/ 5 w 21"/>
                <a:gd name="T51" fmla="*/ 12 h 23"/>
                <a:gd name="T52" fmla="*/ 5 w 21"/>
                <a:gd name="T53" fmla="*/ 15 h 23"/>
                <a:gd name="T54" fmla="*/ 6 w 21"/>
                <a:gd name="T55" fmla="*/ 17 h 23"/>
                <a:gd name="T56" fmla="*/ 8 w 21"/>
                <a:gd name="T57" fmla="*/ 19 h 23"/>
                <a:gd name="T58" fmla="*/ 11 w 21"/>
                <a:gd name="T59" fmla="*/ 20 h 23"/>
                <a:gd name="T60" fmla="*/ 13 w 21"/>
                <a:gd name="T61" fmla="*/ 19 h 23"/>
                <a:gd name="T62" fmla="*/ 15 w 21"/>
                <a:gd name="T63" fmla="*/ 17 h 23"/>
                <a:gd name="T64" fmla="*/ 16 w 21"/>
                <a:gd name="T65" fmla="*/ 15 h 23"/>
                <a:gd name="T66" fmla="*/ 16 w 21"/>
                <a:gd name="T6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23">
                  <a:moveTo>
                    <a:pt x="21" y="12"/>
                  </a:moveTo>
                  <a:cubicBezTo>
                    <a:pt x="21" y="13"/>
                    <a:pt x="21" y="15"/>
                    <a:pt x="20" y="16"/>
                  </a:cubicBezTo>
                  <a:cubicBezTo>
                    <a:pt x="20" y="18"/>
                    <a:pt x="19" y="19"/>
                    <a:pt x="18" y="20"/>
                  </a:cubicBezTo>
                  <a:cubicBezTo>
                    <a:pt x="17" y="21"/>
                    <a:pt x="16" y="22"/>
                    <a:pt x="15" y="23"/>
                  </a:cubicBezTo>
                  <a:cubicBezTo>
                    <a:pt x="14" y="23"/>
                    <a:pt x="12" y="23"/>
                    <a:pt x="10" y="23"/>
                  </a:cubicBezTo>
                  <a:cubicBezTo>
                    <a:pt x="9" y="23"/>
                    <a:pt x="7" y="23"/>
                    <a:pt x="6" y="23"/>
                  </a:cubicBezTo>
                  <a:cubicBezTo>
                    <a:pt x="5" y="22"/>
                    <a:pt x="3" y="22"/>
                    <a:pt x="3" y="21"/>
                  </a:cubicBezTo>
                  <a:cubicBezTo>
                    <a:pt x="2" y="20"/>
                    <a:pt x="1" y="18"/>
                    <a:pt x="1" y="17"/>
                  </a:cubicBezTo>
                  <a:cubicBezTo>
                    <a:pt x="0" y="16"/>
                    <a:pt x="0" y="14"/>
                    <a:pt x="0" y="12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1" y="6"/>
                    <a:pt x="2" y="4"/>
                    <a:pt x="3" y="3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12" y="0"/>
                    <a:pt x="14" y="0"/>
                    <a:pt x="15" y="1"/>
                  </a:cubicBezTo>
                  <a:cubicBezTo>
                    <a:pt x="17" y="1"/>
                    <a:pt x="18" y="2"/>
                    <a:pt x="18" y="3"/>
                  </a:cubicBezTo>
                  <a:cubicBezTo>
                    <a:pt x="19" y="4"/>
                    <a:pt x="20" y="5"/>
                    <a:pt x="20" y="7"/>
                  </a:cubicBezTo>
                  <a:cubicBezTo>
                    <a:pt x="21" y="8"/>
                    <a:pt x="21" y="10"/>
                    <a:pt x="21" y="12"/>
                  </a:cubicBezTo>
                  <a:close/>
                  <a:moveTo>
                    <a:pt x="16" y="12"/>
                  </a:moveTo>
                  <a:cubicBezTo>
                    <a:pt x="16" y="11"/>
                    <a:pt x="16" y="10"/>
                    <a:pt x="16" y="9"/>
                  </a:cubicBezTo>
                  <a:cubicBezTo>
                    <a:pt x="16" y="8"/>
                    <a:pt x="16" y="7"/>
                    <a:pt x="15" y="6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0" y="4"/>
                    <a:pt x="9" y="4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5" y="11"/>
                    <a:pt x="5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5" y="16"/>
                    <a:pt x="6" y="17"/>
                    <a:pt x="6" y="17"/>
                  </a:cubicBezTo>
                  <a:cubicBezTo>
                    <a:pt x="6" y="18"/>
                    <a:pt x="7" y="19"/>
                    <a:pt x="8" y="19"/>
                  </a:cubicBezTo>
                  <a:cubicBezTo>
                    <a:pt x="8" y="19"/>
                    <a:pt x="9" y="20"/>
                    <a:pt x="11" y="20"/>
                  </a:cubicBezTo>
                  <a:cubicBezTo>
                    <a:pt x="12" y="20"/>
                    <a:pt x="13" y="19"/>
                    <a:pt x="13" y="19"/>
                  </a:cubicBezTo>
                  <a:cubicBezTo>
                    <a:pt x="14" y="19"/>
                    <a:pt x="15" y="18"/>
                    <a:pt x="15" y="17"/>
                  </a:cubicBezTo>
                  <a:cubicBezTo>
                    <a:pt x="16" y="17"/>
                    <a:pt x="16" y="16"/>
                    <a:pt x="16" y="15"/>
                  </a:cubicBezTo>
                  <a:cubicBezTo>
                    <a:pt x="16" y="14"/>
                    <a:pt x="16" y="13"/>
                    <a:pt x="16" y="12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9">
              <a:extLst>
                <a:ext uri="{FF2B5EF4-FFF2-40B4-BE49-F238E27FC236}">
                  <a16:creationId xmlns:a16="http://schemas.microsoft.com/office/drawing/2014/main" id="{10A62900-15D8-4711-B8F4-8329CF0EB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436938"/>
              <a:ext cx="57150" cy="69850"/>
            </a:xfrm>
            <a:custGeom>
              <a:avLst/>
              <a:gdLst>
                <a:gd name="T0" fmla="*/ 18 w 18"/>
                <a:gd name="T1" fmla="*/ 20 h 22"/>
                <a:gd name="T2" fmla="*/ 18 w 18"/>
                <a:gd name="T3" fmla="*/ 21 h 22"/>
                <a:gd name="T4" fmla="*/ 18 w 18"/>
                <a:gd name="T5" fmla="*/ 22 h 22"/>
                <a:gd name="T6" fmla="*/ 17 w 18"/>
                <a:gd name="T7" fmla="*/ 22 h 22"/>
                <a:gd name="T8" fmla="*/ 17 w 18"/>
                <a:gd name="T9" fmla="*/ 22 h 22"/>
                <a:gd name="T10" fmla="*/ 15 w 18"/>
                <a:gd name="T11" fmla="*/ 22 h 22"/>
                <a:gd name="T12" fmla="*/ 14 w 18"/>
                <a:gd name="T13" fmla="*/ 22 h 22"/>
                <a:gd name="T14" fmla="*/ 13 w 18"/>
                <a:gd name="T15" fmla="*/ 21 h 22"/>
                <a:gd name="T16" fmla="*/ 12 w 18"/>
                <a:gd name="T17" fmla="*/ 21 h 22"/>
                <a:gd name="T18" fmla="*/ 11 w 18"/>
                <a:gd name="T19" fmla="*/ 19 h 22"/>
                <a:gd name="T20" fmla="*/ 6 w 18"/>
                <a:gd name="T21" fmla="*/ 9 h 22"/>
                <a:gd name="T22" fmla="*/ 5 w 18"/>
                <a:gd name="T23" fmla="*/ 7 h 22"/>
                <a:gd name="T24" fmla="*/ 4 w 18"/>
                <a:gd name="T25" fmla="*/ 5 h 22"/>
                <a:gd name="T26" fmla="*/ 4 w 18"/>
                <a:gd name="T27" fmla="*/ 5 h 22"/>
                <a:gd name="T28" fmla="*/ 4 w 18"/>
                <a:gd name="T29" fmla="*/ 7 h 22"/>
                <a:gd name="T30" fmla="*/ 4 w 18"/>
                <a:gd name="T31" fmla="*/ 10 h 22"/>
                <a:gd name="T32" fmla="*/ 4 w 18"/>
                <a:gd name="T33" fmla="*/ 21 h 22"/>
                <a:gd name="T34" fmla="*/ 4 w 18"/>
                <a:gd name="T35" fmla="*/ 22 h 22"/>
                <a:gd name="T36" fmla="*/ 4 w 18"/>
                <a:gd name="T37" fmla="*/ 22 h 22"/>
                <a:gd name="T38" fmla="*/ 3 w 18"/>
                <a:gd name="T39" fmla="*/ 22 h 22"/>
                <a:gd name="T40" fmla="*/ 2 w 18"/>
                <a:gd name="T41" fmla="*/ 22 h 22"/>
                <a:gd name="T42" fmla="*/ 1 w 18"/>
                <a:gd name="T43" fmla="*/ 22 h 22"/>
                <a:gd name="T44" fmla="*/ 0 w 18"/>
                <a:gd name="T45" fmla="*/ 22 h 22"/>
                <a:gd name="T46" fmla="*/ 0 w 18"/>
                <a:gd name="T47" fmla="*/ 22 h 22"/>
                <a:gd name="T48" fmla="*/ 0 w 18"/>
                <a:gd name="T49" fmla="*/ 21 h 22"/>
                <a:gd name="T50" fmla="*/ 0 w 18"/>
                <a:gd name="T51" fmla="*/ 1 h 22"/>
                <a:gd name="T52" fmla="*/ 0 w 18"/>
                <a:gd name="T53" fmla="*/ 0 h 22"/>
                <a:gd name="T54" fmla="*/ 2 w 18"/>
                <a:gd name="T55" fmla="*/ 0 h 22"/>
                <a:gd name="T56" fmla="*/ 4 w 18"/>
                <a:gd name="T57" fmla="*/ 0 h 22"/>
                <a:gd name="T58" fmla="*/ 5 w 18"/>
                <a:gd name="T59" fmla="*/ 0 h 22"/>
                <a:gd name="T60" fmla="*/ 6 w 18"/>
                <a:gd name="T61" fmla="*/ 0 h 22"/>
                <a:gd name="T62" fmla="*/ 7 w 18"/>
                <a:gd name="T63" fmla="*/ 1 h 22"/>
                <a:gd name="T64" fmla="*/ 7 w 18"/>
                <a:gd name="T65" fmla="*/ 2 h 22"/>
                <a:gd name="T66" fmla="*/ 12 w 18"/>
                <a:gd name="T67" fmla="*/ 10 h 22"/>
                <a:gd name="T68" fmla="*/ 12 w 18"/>
                <a:gd name="T69" fmla="*/ 12 h 22"/>
                <a:gd name="T70" fmla="*/ 13 w 18"/>
                <a:gd name="T71" fmla="*/ 13 h 22"/>
                <a:gd name="T72" fmla="*/ 14 w 18"/>
                <a:gd name="T73" fmla="*/ 14 h 22"/>
                <a:gd name="T74" fmla="*/ 14 w 18"/>
                <a:gd name="T75" fmla="*/ 16 h 22"/>
                <a:gd name="T76" fmla="*/ 14 w 18"/>
                <a:gd name="T77" fmla="*/ 16 h 22"/>
                <a:gd name="T78" fmla="*/ 14 w 18"/>
                <a:gd name="T79" fmla="*/ 13 h 22"/>
                <a:gd name="T80" fmla="*/ 14 w 18"/>
                <a:gd name="T81" fmla="*/ 11 h 22"/>
                <a:gd name="T82" fmla="*/ 14 w 18"/>
                <a:gd name="T83" fmla="*/ 0 h 22"/>
                <a:gd name="T84" fmla="*/ 14 w 18"/>
                <a:gd name="T85" fmla="*/ 0 h 22"/>
                <a:gd name="T86" fmla="*/ 15 w 18"/>
                <a:gd name="T87" fmla="*/ 0 h 22"/>
                <a:gd name="T88" fmla="*/ 15 w 18"/>
                <a:gd name="T89" fmla="*/ 0 h 22"/>
                <a:gd name="T90" fmla="*/ 16 w 18"/>
                <a:gd name="T91" fmla="*/ 0 h 22"/>
                <a:gd name="T92" fmla="*/ 17 w 18"/>
                <a:gd name="T93" fmla="*/ 0 h 22"/>
                <a:gd name="T94" fmla="*/ 18 w 18"/>
                <a:gd name="T95" fmla="*/ 0 h 22"/>
                <a:gd name="T96" fmla="*/ 18 w 18"/>
                <a:gd name="T97" fmla="*/ 0 h 22"/>
                <a:gd name="T98" fmla="*/ 18 w 18"/>
                <a:gd name="T99" fmla="*/ 0 h 22"/>
                <a:gd name="T100" fmla="*/ 18 w 18"/>
                <a:gd name="T10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" h="22">
                  <a:moveTo>
                    <a:pt x="18" y="20"/>
                  </a:move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2"/>
                  </a:cubicBezTo>
                  <a:cubicBezTo>
                    <a:pt x="18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2" y="21"/>
                    <a:pt x="12" y="21"/>
                  </a:cubicBezTo>
                  <a:cubicBezTo>
                    <a:pt x="12" y="20"/>
                    <a:pt x="12" y="20"/>
                    <a:pt x="11" y="1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4" y="8"/>
                    <a:pt x="4" y="9"/>
                    <a:pt x="4" y="1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2" y="22"/>
                    <a:pt x="1" y="22"/>
                    <a:pt x="1" y="22"/>
                  </a:cubicBezTo>
                  <a:cubicBezTo>
                    <a:pt x="1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2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4"/>
                    <a:pt x="14" y="14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4" y="12"/>
                    <a:pt x="14" y="12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0">
              <a:extLst>
                <a:ext uri="{FF2B5EF4-FFF2-40B4-BE49-F238E27FC236}">
                  <a16:creationId xmlns:a16="http://schemas.microsoft.com/office/drawing/2014/main" id="{7578CDAC-F3B3-4A5C-88F3-CCED5D6A4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5" y="3436938"/>
              <a:ext cx="41275" cy="69850"/>
            </a:xfrm>
            <a:custGeom>
              <a:avLst/>
              <a:gdLst>
                <a:gd name="T0" fmla="*/ 13 w 13"/>
                <a:gd name="T1" fmla="*/ 20 h 22"/>
                <a:gd name="T2" fmla="*/ 13 w 13"/>
                <a:gd name="T3" fmla="*/ 21 h 22"/>
                <a:gd name="T4" fmla="*/ 13 w 13"/>
                <a:gd name="T5" fmla="*/ 22 h 22"/>
                <a:gd name="T6" fmla="*/ 13 w 13"/>
                <a:gd name="T7" fmla="*/ 22 h 22"/>
                <a:gd name="T8" fmla="*/ 13 w 13"/>
                <a:gd name="T9" fmla="*/ 22 h 22"/>
                <a:gd name="T10" fmla="*/ 1 w 13"/>
                <a:gd name="T11" fmla="*/ 22 h 22"/>
                <a:gd name="T12" fmla="*/ 1 w 13"/>
                <a:gd name="T13" fmla="*/ 22 h 22"/>
                <a:gd name="T14" fmla="*/ 0 w 13"/>
                <a:gd name="T15" fmla="*/ 21 h 22"/>
                <a:gd name="T16" fmla="*/ 0 w 13"/>
                <a:gd name="T17" fmla="*/ 1 h 22"/>
                <a:gd name="T18" fmla="*/ 1 w 13"/>
                <a:gd name="T19" fmla="*/ 0 h 22"/>
                <a:gd name="T20" fmla="*/ 1 w 13"/>
                <a:gd name="T21" fmla="*/ 0 h 22"/>
                <a:gd name="T22" fmla="*/ 13 w 13"/>
                <a:gd name="T23" fmla="*/ 0 h 22"/>
                <a:gd name="T24" fmla="*/ 13 w 13"/>
                <a:gd name="T25" fmla="*/ 0 h 22"/>
                <a:gd name="T26" fmla="*/ 13 w 13"/>
                <a:gd name="T27" fmla="*/ 0 h 22"/>
                <a:gd name="T28" fmla="*/ 13 w 13"/>
                <a:gd name="T29" fmla="*/ 1 h 22"/>
                <a:gd name="T30" fmla="*/ 13 w 13"/>
                <a:gd name="T31" fmla="*/ 1 h 22"/>
                <a:gd name="T32" fmla="*/ 13 w 13"/>
                <a:gd name="T33" fmla="*/ 2 h 22"/>
                <a:gd name="T34" fmla="*/ 13 w 13"/>
                <a:gd name="T35" fmla="*/ 3 h 22"/>
                <a:gd name="T36" fmla="*/ 13 w 13"/>
                <a:gd name="T37" fmla="*/ 3 h 22"/>
                <a:gd name="T38" fmla="*/ 13 w 13"/>
                <a:gd name="T39" fmla="*/ 3 h 22"/>
                <a:gd name="T40" fmla="*/ 5 w 13"/>
                <a:gd name="T41" fmla="*/ 3 h 22"/>
                <a:gd name="T42" fmla="*/ 5 w 13"/>
                <a:gd name="T43" fmla="*/ 9 h 22"/>
                <a:gd name="T44" fmla="*/ 11 w 13"/>
                <a:gd name="T45" fmla="*/ 9 h 22"/>
                <a:gd name="T46" fmla="*/ 12 w 13"/>
                <a:gd name="T47" fmla="*/ 9 h 22"/>
                <a:gd name="T48" fmla="*/ 12 w 13"/>
                <a:gd name="T49" fmla="*/ 9 h 22"/>
                <a:gd name="T50" fmla="*/ 12 w 13"/>
                <a:gd name="T51" fmla="*/ 10 h 22"/>
                <a:gd name="T52" fmla="*/ 12 w 13"/>
                <a:gd name="T53" fmla="*/ 10 h 22"/>
                <a:gd name="T54" fmla="*/ 12 w 13"/>
                <a:gd name="T55" fmla="*/ 11 h 22"/>
                <a:gd name="T56" fmla="*/ 12 w 13"/>
                <a:gd name="T57" fmla="*/ 12 h 22"/>
                <a:gd name="T58" fmla="*/ 12 w 13"/>
                <a:gd name="T59" fmla="*/ 12 h 22"/>
                <a:gd name="T60" fmla="*/ 11 w 13"/>
                <a:gd name="T61" fmla="*/ 12 h 22"/>
                <a:gd name="T62" fmla="*/ 5 w 13"/>
                <a:gd name="T63" fmla="*/ 12 h 22"/>
                <a:gd name="T64" fmla="*/ 5 w 13"/>
                <a:gd name="T65" fmla="*/ 18 h 22"/>
                <a:gd name="T66" fmla="*/ 13 w 13"/>
                <a:gd name="T67" fmla="*/ 18 h 22"/>
                <a:gd name="T68" fmla="*/ 13 w 13"/>
                <a:gd name="T69" fmla="*/ 18 h 22"/>
                <a:gd name="T70" fmla="*/ 13 w 13"/>
                <a:gd name="T71" fmla="*/ 19 h 22"/>
                <a:gd name="T72" fmla="*/ 13 w 13"/>
                <a:gd name="T73" fmla="*/ 19 h 22"/>
                <a:gd name="T74" fmla="*/ 13 w 13"/>
                <a:gd name="T75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" h="22">
                  <a:moveTo>
                    <a:pt x="13" y="20"/>
                  </a:moveTo>
                  <a:cubicBezTo>
                    <a:pt x="13" y="20"/>
                    <a:pt x="13" y="21"/>
                    <a:pt x="13" y="21"/>
                  </a:cubicBezTo>
                  <a:cubicBezTo>
                    <a:pt x="13" y="21"/>
                    <a:pt x="13" y="21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2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2"/>
                    <a:pt x="11" y="12"/>
                    <a:pt x="11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20"/>
                    <a:pt x="13" y="20"/>
                    <a:pt x="13" y="20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1">
              <a:extLst>
                <a:ext uri="{FF2B5EF4-FFF2-40B4-BE49-F238E27FC236}">
                  <a16:creationId xmlns:a16="http://schemas.microsoft.com/office/drawing/2014/main" id="{57895A3F-EFBE-4DAB-9CE9-8B0C2FB51F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0425" y="3529013"/>
              <a:ext cx="50800" cy="73025"/>
            </a:xfrm>
            <a:custGeom>
              <a:avLst/>
              <a:gdLst>
                <a:gd name="T0" fmla="*/ 16 w 16"/>
                <a:gd name="T1" fmla="*/ 19 h 23"/>
                <a:gd name="T2" fmla="*/ 16 w 16"/>
                <a:gd name="T3" fmla="*/ 20 h 23"/>
                <a:gd name="T4" fmla="*/ 16 w 16"/>
                <a:gd name="T5" fmla="*/ 21 h 23"/>
                <a:gd name="T6" fmla="*/ 16 w 16"/>
                <a:gd name="T7" fmla="*/ 21 h 23"/>
                <a:gd name="T8" fmla="*/ 16 w 16"/>
                <a:gd name="T9" fmla="*/ 21 h 23"/>
                <a:gd name="T10" fmla="*/ 15 w 16"/>
                <a:gd name="T11" fmla="*/ 22 h 23"/>
                <a:gd name="T12" fmla="*/ 14 w 16"/>
                <a:gd name="T13" fmla="*/ 22 h 23"/>
                <a:gd name="T14" fmla="*/ 12 w 16"/>
                <a:gd name="T15" fmla="*/ 23 h 23"/>
                <a:gd name="T16" fmla="*/ 10 w 16"/>
                <a:gd name="T17" fmla="*/ 23 h 23"/>
                <a:gd name="T18" fmla="*/ 6 w 16"/>
                <a:gd name="T19" fmla="*/ 22 h 23"/>
                <a:gd name="T20" fmla="*/ 3 w 16"/>
                <a:gd name="T21" fmla="*/ 20 h 23"/>
                <a:gd name="T22" fmla="*/ 1 w 16"/>
                <a:gd name="T23" fmla="*/ 17 h 23"/>
                <a:gd name="T24" fmla="*/ 0 w 16"/>
                <a:gd name="T25" fmla="*/ 12 h 23"/>
                <a:gd name="T26" fmla="*/ 1 w 16"/>
                <a:gd name="T27" fmla="*/ 7 h 23"/>
                <a:gd name="T28" fmla="*/ 3 w 16"/>
                <a:gd name="T29" fmla="*/ 3 h 23"/>
                <a:gd name="T30" fmla="*/ 6 w 16"/>
                <a:gd name="T31" fmla="*/ 1 h 23"/>
                <a:gd name="T32" fmla="*/ 10 w 16"/>
                <a:gd name="T33" fmla="*/ 0 h 23"/>
                <a:gd name="T34" fmla="*/ 12 w 16"/>
                <a:gd name="T35" fmla="*/ 0 h 23"/>
                <a:gd name="T36" fmla="*/ 14 w 16"/>
                <a:gd name="T37" fmla="*/ 1 h 23"/>
                <a:gd name="T38" fmla="*/ 15 w 16"/>
                <a:gd name="T39" fmla="*/ 1 h 23"/>
                <a:gd name="T40" fmla="*/ 16 w 16"/>
                <a:gd name="T41" fmla="*/ 2 h 23"/>
                <a:gd name="T42" fmla="*/ 16 w 16"/>
                <a:gd name="T43" fmla="*/ 2 h 23"/>
                <a:gd name="T44" fmla="*/ 16 w 16"/>
                <a:gd name="T45" fmla="*/ 2 h 23"/>
                <a:gd name="T46" fmla="*/ 16 w 16"/>
                <a:gd name="T47" fmla="*/ 3 h 23"/>
                <a:gd name="T48" fmla="*/ 16 w 16"/>
                <a:gd name="T49" fmla="*/ 4 h 23"/>
                <a:gd name="T50" fmla="*/ 16 w 16"/>
                <a:gd name="T51" fmla="*/ 5 h 23"/>
                <a:gd name="T52" fmla="*/ 16 w 16"/>
                <a:gd name="T53" fmla="*/ 5 h 23"/>
                <a:gd name="T54" fmla="*/ 16 w 16"/>
                <a:gd name="T55" fmla="*/ 6 h 23"/>
                <a:gd name="T56" fmla="*/ 16 w 16"/>
                <a:gd name="T57" fmla="*/ 6 h 23"/>
                <a:gd name="T58" fmla="*/ 15 w 16"/>
                <a:gd name="T59" fmla="*/ 5 h 23"/>
                <a:gd name="T60" fmla="*/ 14 w 16"/>
                <a:gd name="T61" fmla="*/ 5 h 23"/>
                <a:gd name="T62" fmla="*/ 13 w 16"/>
                <a:gd name="T63" fmla="*/ 4 h 23"/>
                <a:gd name="T64" fmla="*/ 11 w 16"/>
                <a:gd name="T65" fmla="*/ 4 h 23"/>
                <a:gd name="T66" fmla="*/ 8 w 16"/>
                <a:gd name="T67" fmla="*/ 4 h 23"/>
                <a:gd name="T68" fmla="*/ 6 w 16"/>
                <a:gd name="T69" fmla="*/ 6 h 23"/>
                <a:gd name="T70" fmla="*/ 5 w 16"/>
                <a:gd name="T71" fmla="*/ 8 h 23"/>
                <a:gd name="T72" fmla="*/ 5 w 16"/>
                <a:gd name="T73" fmla="*/ 12 h 23"/>
                <a:gd name="T74" fmla="*/ 5 w 16"/>
                <a:gd name="T75" fmla="*/ 15 h 23"/>
                <a:gd name="T76" fmla="*/ 6 w 16"/>
                <a:gd name="T77" fmla="*/ 17 h 23"/>
                <a:gd name="T78" fmla="*/ 8 w 16"/>
                <a:gd name="T79" fmla="*/ 19 h 23"/>
                <a:gd name="T80" fmla="*/ 11 w 16"/>
                <a:gd name="T81" fmla="*/ 19 h 23"/>
                <a:gd name="T82" fmla="*/ 13 w 16"/>
                <a:gd name="T83" fmla="*/ 19 h 23"/>
                <a:gd name="T84" fmla="*/ 14 w 16"/>
                <a:gd name="T85" fmla="*/ 18 h 23"/>
                <a:gd name="T86" fmla="*/ 15 w 16"/>
                <a:gd name="T87" fmla="*/ 18 h 23"/>
                <a:gd name="T88" fmla="*/ 16 w 16"/>
                <a:gd name="T89" fmla="*/ 17 h 23"/>
                <a:gd name="T90" fmla="*/ 16 w 16"/>
                <a:gd name="T91" fmla="*/ 17 h 23"/>
                <a:gd name="T92" fmla="*/ 16 w 16"/>
                <a:gd name="T93" fmla="*/ 18 h 23"/>
                <a:gd name="T94" fmla="*/ 16 w 16"/>
                <a:gd name="T95" fmla="*/ 18 h 23"/>
                <a:gd name="T96" fmla="*/ 16 w 16"/>
                <a:gd name="T9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23">
                  <a:moveTo>
                    <a:pt x="16" y="19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8" y="23"/>
                    <a:pt x="7" y="23"/>
                    <a:pt x="6" y="22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5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4" y="5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9"/>
                    <a:pt x="5" y="10"/>
                    <a:pt x="5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2">
              <a:extLst>
                <a:ext uri="{FF2B5EF4-FFF2-40B4-BE49-F238E27FC236}">
                  <a16:creationId xmlns:a16="http://schemas.microsoft.com/office/drawing/2014/main" id="{C5644366-B756-47C2-9794-D087E5BD7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3529013"/>
              <a:ext cx="38100" cy="73025"/>
            </a:xfrm>
            <a:custGeom>
              <a:avLst/>
              <a:gdLst>
                <a:gd name="T0" fmla="*/ 12 w 12"/>
                <a:gd name="T1" fmla="*/ 21 h 23"/>
                <a:gd name="T2" fmla="*/ 12 w 12"/>
                <a:gd name="T3" fmla="*/ 22 h 23"/>
                <a:gd name="T4" fmla="*/ 12 w 12"/>
                <a:gd name="T5" fmla="*/ 22 h 23"/>
                <a:gd name="T6" fmla="*/ 12 w 12"/>
                <a:gd name="T7" fmla="*/ 23 h 23"/>
                <a:gd name="T8" fmla="*/ 11 w 12"/>
                <a:gd name="T9" fmla="*/ 23 h 23"/>
                <a:gd name="T10" fmla="*/ 1 w 12"/>
                <a:gd name="T11" fmla="*/ 23 h 23"/>
                <a:gd name="T12" fmla="*/ 0 w 12"/>
                <a:gd name="T13" fmla="*/ 22 h 23"/>
                <a:gd name="T14" fmla="*/ 0 w 12"/>
                <a:gd name="T15" fmla="*/ 21 h 23"/>
                <a:gd name="T16" fmla="*/ 0 w 12"/>
                <a:gd name="T17" fmla="*/ 1 h 23"/>
                <a:gd name="T18" fmla="*/ 0 w 12"/>
                <a:gd name="T19" fmla="*/ 1 h 23"/>
                <a:gd name="T20" fmla="*/ 0 w 12"/>
                <a:gd name="T21" fmla="*/ 0 h 23"/>
                <a:gd name="T22" fmla="*/ 1 w 12"/>
                <a:gd name="T23" fmla="*/ 0 h 23"/>
                <a:gd name="T24" fmla="*/ 2 w 12"/>
                <a:gd name="T25" fmla="*/ 0 h 23"/>
                <a:gd name="T26" fmla="*/ 3 w 12"/>
                <a:gd name="T27" fmla="*/ 0 h 23"/>
                <a:gd name="T28" fmla="*/ 4 w 12"/>
                <a:gd name="T29" fmla="*/ 0 h 23"/>
                <a:gd name="T30" fmla="*/ 4 w 12"/>
                <a:gd name="T31" fmla="*/ 1 h 23"/>
                <a:gd name="T32" fmla="*/ 4 w 12"/>
                <a:gd name="T33" fmla="*/ 1 h 23"/>
                <a:gd name="T34" fmla="*/ 4 w 12"/>
                <a:gd name="T35" fmla="*/ 19 h 23"/>
                <a:gd name="T36" fmla="*/ 11 w 12"/>
                <a:gd name="T37" fmla="*/ 19 h 23"/>
                <a:gd name="T38" fmla="*/ 12 w 12"/>
                <a:gd name="T39" fmla="*/ 19 h 23"/>
                <a:gd name="T40" fmla="*/ 12 w 12"/>
                <a:gd name="T41" fmla="*/ 19 h 23"/>
                <a:gd name="T42" fmla="*/ 12 w 12"/>
                <a:gd name="T43" fmla="*/ 20 h 23"/>
                <a:gd name="T44" fmla="*/ 12 w 12"/>
                <a:gd name="T45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" h="23">
                  <a:moveTo>
                    <a:pt x="12" y="21"/>
                  </a:moveTo>
                  <a:cubicBezTo>
                    <a:pt x="12" y="21"/>
                    <a:pt x="12" y="21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3"/>
                  </a:cubicBezTo>
                  <a:cubicBezTo>
                    <a:pt x="12" y="23"/>
                    <a:pt x="11" y="23"/>
                    <a:pt x="1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2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20"/>
                    <a:pt x="12" y="20"/>
                  </a:cubicBezTo>
                  <a:cubicBezTo>
                    <a:pt x="12" y="20"/>
                    <a:pt x="12" y="20"/>
                    <a:pt x="12" y="21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3">
              <a:extLst>
                <a:ext uri="{FF2B5EF4-FFF2-40B4-BE49-F238E27FC236}">
                  <a16:creationId xmlns:a16="http://schemas.microsoft.com/office/drawing/2014/main" id="{E3BB7A64-33A3-47E1-A727-ADAB041D0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1550" y="3529013"/>
              <a:ext cx="12700" cy="73025"/>
            </a:xfrm>
            <a:custGeom>
              <a:avLst/>
              <a:gdLst>
                <a:gd name="T0" fmla="*/ 4 w 4"/>
                <a:gd name="T1" fmla="*/ 22 h 23"/>
                <a:gd name="T2" fmla="*/ 4 w 4"/>
                <a:gd name="T3" fmla="*/ 22 h 23"/>
                <a:gd name="T4" fmla="*/ 4 w 4"/>
                <a:gd name="T5" fmla="*/ 23 h 23"/>
                <a:gd name="T6" fmla="*/ 3 w 4"/>
                <a:gd name="T7" fmla="*/ 23 h 23"/>
                <a:gd name="T8" fmla="*/ 2 w 4"/>
                <a:gd name="T9" fmla="*/ 23 h 23"/>
                <a:gd name="T10" fmla="*/ 1 w 4"/>
                <a:gd name="T11" fmla="*/ 23 h 23"/>
                <a:gd name="T12" fmla="*/ 0 w 4"/>
                <a:gd name="T13" fmla="*/ 23 h 23"/>
                <a:gd name="T14" fmla="*/ 0 w 4"/>
                <a:gd name="T15" fmla="*/ 22 h 23"/>
                <a:gd name="T16" fmla="*/ 0 w 4"/>
                <a:gd name="T17" fmla="*/ 22 h 23"/>
                <a:gd name="T18" fmla="*/ 0 w 4"/>
                <a:gd name="T19" fmla="*/ 1 h 23"/>
                <a:gd name="T20" fmla="*/ 0 w 4"/>
                <a:gd name="T21" fmla="*/ 1 h 23"/>
                <a:gd name="T22" fmla="*/ 0 w 4"/>
                <a:gd name="T23" fmla="*/ 0 h 23"/>
                <a:gd name="T24" fmla="*/ 1 w 4"/>
                <a:gd name="T25" fmla="*/ 0 h 23"/>
                <a:gd name="T26" fmla="*/ 2 w 4"/>
                <a:gd name="T27" fmla="*/ 0 h 23"/>
                <a:gd name="T28" fmla="*/ 3 w 4"/>
                <a:gd name="T29" fmla="*/ 0 h 23"/>
                <a:gd name="T30" fmla="*/ 4 w 4"/>
                <a:gd name="T31" fmla="*/ 0 h 23"/>
                <a:gd name="T32" fmla="*/ 4 w 4"/>
                <a:gd name="T33" fmla="*/ 1 h 23"/>
                <a:gd name="T34" fmla="*/ 4 w 4"/>
                <a:gd name="T35" fmla="*/ 1 h 23"/>
                <a:gd name="T36" fmla="*/ 4 w 4"/>
                <a:gd name="T3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" h="23">
                  <a:moveTo>
                    <a:pt x="4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4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4">
              <a:extLst>
                <a:ext uri="{FF2B5EF4-FFF2-40B4-BE49-F238E27FC236}">
                  <a16:creationId xmlns:a16="http://schemas.microsoft.com/office/drawing/2014/main" id="{DDE1B88C-EA3F-414A-9609-71BD21847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3529013"/>
              <a:ext cx="50800" cy="73025"/>
            </a:xfrm>
            <a:custGeom>
              <a:avLst/>
              <a:gdLst>
                <a:gd name="T0" fmla="*/ 16 w 16"/>
                <a:gd name="T1" fmla="*/ 19 h 23"/>
                <a:gd name="T2" fmla="*/ 16 w 16"/>
                <a:gd name="T3" fmla="*/ 20 h 23"/>
                <a:gd name="T4" fmla="*/ 16 w 16"/>
                <a:gd name="T5" fmla="*/ 21 h 23"/>
                <a:gd name="T6" fmla="*/ 16 w 16"/>
                <a:gd name="T7" fmla="*/ 21 h 23"/>
                <a:gd name="T8" fmla="*/ 16 w 16"/>
                <a:gd name="T9" fmla="*/ 21 h 23"/>
                <a:gd name="T10" fmla="*/ 15 w 16"/>
                <a:gd name="T11" fmla="*/ 22 h 23"/>
                <a:gd name="T12" fmla="*/ 14 w 16"/>
                <a:gd name="T13" fmla="*/ 22 h 23"/>
                <a:gd name="T14" fmla="*/ 12 w 16"/>
                <a:gd name="T15" fmla="*/ 23 h 23"/>
                <a:gd name="T16" fmla="*/ 10 w 16"/>
                <a:gd name="T17" fmla="*/ 23 h 23"/>
                <a:gd name="T18" fmla="*/ 6 w 16"/>
                <a:gd name="T19" fmla="*/ 22 h 23"/>
                <a:gd name="T20" fmla="*/ 3 w 16"/>
                <a:gd name="T21" fmla="*/ 20 h 23"/>
                <a:gd name="T22" fmla="*/ 1 w 16"/>
                <a:gd name="T23" fmla="*/ 17 h 23"/>
                <a:gd name="T24" fmla="*/ 0 w 16"/>
                <a:gd name="T25" fmla="*/ 12 h 23"/>
                <a:gd name="T26" fmla="*/ 1 w 16"/>
                <a:gd name="T27" fmla="*/ 7 h 23"/>
                <a:gd name="T28" fmla="*/ 3 w 16"/>
                <a:gd name="T29" fmla="*/ 3 h 23"/>
                <a:gd name="T30" fmla="*/ 6 w 16"/>
                <a:gd name="T31" fmla="*/ 1 h 23"/>
                <a:gd name="T32" fmla="*/ 10 w 16"/>
                <a:gd name="T33" fmla="*/ 0 h 23"/>
                <a:gd name="T34" fmla="*/ 12 w 16"/>
                <a:gd name="T35" fmla="*/ 0 h 23"/>
                <a:gd name="T36" fmla="*/ 14 w 16"/>
                <a:gd name="T37" fmla="*/ 1 h 23"/>
                <a:gd name="T38" fmla="*/ 15 w 16"/>
                <a:gd name="T39" fmla="*/ 1 h 23"/>
                <a:gd name="T40" fmla="*/ 16 w 16"/>
                <a:gd name="T41" fmla="*/ 2 h 23"/>
                <a:gd name="T42" fmla="*/ 16 w 16"/>
                <a:gd name="T43" fmla="*/ 2 h 23"/>
                <a:gd name="T44" fmla="*/ 16 w 16"/>
                <a:gd name="T45" fmla="*/ 2 h 23"/>
                <a:gd name="T46" fmla="*/ 16 w 16"/>
                <a:gd name="T47" fmla="*/ 3 h 23"/>
                <a:gd name="T48" fmla="*/ 16 w 16"/>
                <a:gd name="T49" fmla="*/ 4 h 23"/>
                <a:gd name="T50" fmla="*/ 16 w 16"/>
                <a:gd name="T51" fmla="*/ 5 h 23"/>
                <a:gd name="T52" fmla="*/ 16 w 16"/>
                <a:gd name="T53" fmla="*/ 5 h 23"/>
                <a:gd name="T54" fmla="*/ 16 w 16"/>
                <a:gd name="T55" fmla="*/ 6 h 23"/>
                <a:gd name="T56" fmla="*/ 16 w 16"/>
                <a:gd name="T57" fmla="*/ 6 h 23"/>
                <a:gd name="T58" fmla="*/ 15 w 16"/>
                <a:gd name="T59" fmla="*/ 5 h 23"/>
                <a:gd name="T60" fmla="*/ 14 w 16"/>
                <a:gd name="T61" fmla="*/ 5 h 23"/>
                <a:gd name="T62" fmla="*/ 13 w 16"/>
                <a:gd name="T63" fmla="*/ 4 h 23"/>
                <a:gd name="T64" fmla="*/ 11 w 16"/>
                <a:gd name="T65" fmla="*/ 4 h 23"/>
                <a:gd name="T66" fmla="*/ 8 w 16"/>
                <a:gd name="T67" fmla="*/ 4 h 23"/>
                <a:gd name="T68" fmla="*/ 6 w 16"/>
                <a:gd name="T69" fmla="*/ 6 h 23"/>
                <a:gd name="T70" fmla="*/ 5 w 16"/>
                <a:gd name="T71" fmla="*/ 8 h 23"/>
                <a:gd name="T72" fmla="*/ 5 w 16"/>
                <a:gd name="T73" fmla="*/ 12 h 23"/>
                <a:gd name="T74" fmla="*/ 5 w 16"/>
                <a:gd name="T75" fmla="*/ 15 h 23"/>
                <a:gd name="T76" fmla="*/ 6 w 16"/>
                <a:gd name="T77" fmla="*/ 17 h 23"/>
                <a:gd name="T78" fmla="*/ 8 w 16"/>
                <a:gd name="T79" fmla="*/ 19 h 23"/>
                <a:gd name="T80" fmla="*/ 11 w 16"/>
                <a:gd name="T81" fmla="*/ 19 h 23"/>
                <a:gd name="T82" fmla="*/ 13 w 16"/>
                <a:gd name="T83" fmla="*/ 19 h 23"/>
                <a:gd name="T84" fmla="*/ 14 w 16"/>
                <a:gd name="T85" fmla="*/ 18 h 23"/>
                <a:gd name="T86" fmla="*/ 15 w 16"/>
                <a:gd name="T87" fmla="*/ 18 h 23"/>
                <a:gd name="T88" fmla="*/ 16 w 16"/>
                <a:gd name="T89" fmla="*/ 17 h 23"/>
                <a:gd name="T90" fmla="*/ 16 w 16"/>
                <a:gd name="T91" fmla="*/ 17 h 23"/>
                <a:gd name="T92" fmla="*/ 16 w 16"/>
                <a:gd name="T93" fmla="*/ 18 h 23"/>
                <a:gd name="T94" fmla="*/ 16 w 16"/>
                <a:gd name="T95" fmla="*/ 18 h 23"/>
                <a:gd name="T96" fmla="*/ 16 w 16"/>
                <a:gd name="T9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23">
                  <a:moveTo>
                    <a:pt x="16" y="19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3"/>
                    <a:pt x="13" y="23"/>
                    <a:pt x="12" y="23"/>
                  </a:cubicBezTo>
                  <a:cubicBezTo>
                    <a:pt x="11" y="23"/>
                    <a:pt x="11" y="23"/>
                    <a:pt x="10" y="23"/>
                  </a:cubicBezTo>
                  <a:cubicBezTo>
                    <a:pt x="8" y="23"/>
                    <a:pt x="7" y="23"/>
                    <a:pt x="6" y="22"/>
                  </a:cubicBezTo>
                  <a:cubicBezTo>
                    <a:pt x="5" y="22"/>
                    <a:pt x="4" y="21"/>
                    <a:pt x="3" y="20"/>
                  </a:cubicBezTo>
                  <a:cubicBezTo>
                    <a:pt x="2" y="19"/>
                    <a:pt x="1" y="18"/>
                    <a:pt x="1" y="17"/>
                  </a:cubicBezTo>
                  <a:cubicBezTo>
                    <a:pt x="0" y="15"/>
                    <a:pt x="0" y="14"/>
                    <a:pt x="0" y="12"/>
                  </a:cubicBezTo>
                  <a:cubicBezTo>
                    <a:pt x="0" y="10"/>
                    <a:pt x="0" y="8"/>
                    <a:pt x="1" y="7"/>
                  </a:cubicBezTo>
                  <a:cubicBezTo>
                    <a:pt x="1" y="5"/>
                    <a:pt x="2" y="4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7" y="0"/>
                    <a:pt x="9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4" y="1"/>
                  </a:cubicBezTo>
                  <a:cubicBezTo>
                    <a:pt x="14" y="1"/>
                    <a:pt x="15" y="1"/>
                    <a:pt x="15" y="1"/>
                  </a:cubicBezTo>
                  <a:cubicBezTo>
                    <a:pt x="15" y="1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6" y="4"/>
                    <a:pt x="16" y="4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5" y="6"/>
                    <a:pt x="15" y="5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4" y="5"/>
                    <a:pt x="13" y="4"/>
                    <a:pt x="13" y="4"/>
                  </a:cubicBezTo>
                  <a:cubicBezTo>
                    <a:pt x="12" y="4"/>
                    <a:pt x="11" y="4"/>
                    <a:pt x="11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5"/>
                    <a:pt x="7" y="5"/>
                    <a:pt x="6" y="6"/>
                  </a:cubicBezTo>
                  <a:cubicBezTo>
                    <a:pt x="6" y="7"/>
                    <a:pt x="6" y="7"/>
                    <a:pt x="5" y="8"/>
                  </a:cubicBezTo>
                  <a:cubicBezTo>
                    <a:pt x="5" y="9"/>
                    <a:pt x="5" y="10"/>
                    <a:pt x="5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6" y="16"/>
                    <a:pt x="6" y="17"/>
                    <a:pt x="6" y="17"/>
                  </a:cubicBezTo>
                  <a:cubicBezTo>
                    <a:pt x="7" y="18"/>
                    <a:pt x="8" y="18"/>
                    <a:pt x="8" y="19"/>
                  </a:cubicBezTo>
                  <a:cubicBezTo>
                    <a:pt x="9" y="19"/>
                    <a:pt x="10" y="19"/>
                    <a:pt x="11" y="19"/>
                  </a:cubicBezTo>
                  <a:cubicBezTo>
                    <a:pt x="11" y="19"/>
                    <a:pt x="12" y="19"/>
                    <a:pt x="13" y="19"/>
                  </a:cubicBezTo>
                  <a:cubicBezTo>
                    <a:pt x="13" y="19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6" y="19"/>
                    <a:pt x="16" y="19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5">
              <a:extLst>
                <a:ext uri="{FF2B5EF4-FFF2-40B4-BE49-F238E27FC236}">
                  <a16:creationId xmlns:a16="http://schemas.microsoft.com/office/drawing/2014/main" id="{E52AC9C6-9CBC-47D5-B431-CADF671F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0450" y="3529013"/>
              <a:ext cx="50800" cy="73025"/>
            </a:xfrm>
            <a:custGeom>
              <a:avLst/>
              <a:gdLst>
                <a:gd name="T0" fmla="*/ 16 w 16"/>
                <a:gd name="T1" fmla="*/ 22 h 23"/>
                <a:gd name="T2" fmla="*/ 16 w 16"/>
                <a:gd name="T3" fmla="*/ 22 h 23"/>
                <a:gd name="T4" fmla="*/ 16 w 16"/>
                <a:gd name="T5" fmla="*/ 23 h 23"/>
                <a:gd name="T6" fmla="*/ 15 w 16"/>
                <a:gd name="T7" fmla="*/ 23 h 23"/>
                <a:gd name="T8" fmla="*/ 14 w 16"/>
                <a:gd name="T9" fmla="*/ 23 h 23"/>
                <a:gd name="T10" fmla="*/ 12 w 16"/>
                <a:gd name="T11" fmla="*/ 23 h 23"/>
                <a:gd name="T12" fmla="*/ 11 w 16"/>
                <a:gd name="T13" fmla="*/ 22 h 23"/>
                <a:gd name="T14" fmla="*/ 11 w 16"/>
                <a:gd name="T15" fmla="*/ 22 h 23"/>
                <a:gd name="T16" fmla="*/ 4 w 16"/>
                <a:gd name="T17" fmla="*/ 11 h 23"/>
                <a:gd name="T18" fmla="*/ 4 w 16"/>
                <a:gd name="T19" fmla="*/ 22 h 23"/>
                <a:gd name="T20" fmla="*/ 4 w 16"/>
                <a:gd name="T21" fmla="*/ 22 h 23"/>
                <a:gd name="T22" fmla="*/ 4 w 16"/>
                <a:gd name="T23" fmla="*/ 23 h 23"/>
                <a:gd name="T24" fmla="*/ 3 w 16"/>
                <a:gd name="T25" fmla="*/ 23 h 23"/>
                <a:gd name="T26" fmla="*/ 2 w 16"/>
                <a:gd name="T27" fmla="*/ 23 h 23"/>
                <a:gd name="T28" fmla="*/ 1 w 16"/>
                <a:gd name="T29" fmla="*/ 23 h 23"/>
                <a:gd name="T30" fmla="*/ 0 w 16"/>
                <a:gd name="T31" fmla="*/ 23 h 23"/>
                <a:gd name="T32" fmla="*/ 0 w 16"/>
                <a:gd name="T33" fmla="*/ 22 h 23"/>
                <a:gd name="T34" fmla="*/ 0 w 16"/>
                <a:gd name="T35" fmla="*/ 22 h 23"/>
                <a:gd name="T36" fmla="*/ 0 w 16"/>
                <a:gd name="T37" fmla="*/ 1 h 23"/>
                <a:gd name="T38" fmla="*/ 0 w 16"/>
                <a:gd name="T39" fmla="*/ 1 h 23"/>
                <a:gd name="T40" fmla="*/ 0 w 16"/>
                <a:gd name="T41" fmla="*/ 0 h 23"/>
                <a:gd name="T42" fmla="*/ 1 w 16"/>
                <a:gd name="T43" fmla="*/ 0 h 23"/>
                <a:gd name="T44" fmla="*/ 2 w 16"/>
                <a:gd name="T45" fmla="*/ 0 h 23"/>
                <a:gd name="T46" fmla="*/ 3 w 16"/>
                <a:gd name="T47" fmla="*/ 0 h 23"/>
                <a:gd name="T48" fmla="*/ 4 w 16"/>
                <a:gd name="T49" fmla="*/ 0 h 23"/>
                <a:gd name="T50" fmla="*/ 4 w 16"/>
                <a:gd name="T51" fmla="*/ 1 h 23"/>
                <a:gd name="T52" fmla="*/ 4 w 16"/>
                <a:gd name="T53" fmla="*/ 1 h 23"/>
                <a:gd name="T54" fmla="*/ 4 w 16"/>
                <a:gd name="T55" fmla="*/ 10 h 23"/>
                <a:gd name="T56" fmla="*/ 11 w 16"/>
                <a:gd name="T57" fmla="*/ 1 h 23"/>
                <a:gd name="T58" fmla="*/ 11 w 16"/>
                <a:gd name="T59" fmla="*/ 1 h 23"/>
                <a:gd name="T60" fmla="*/ 12 w 16"/>
                <a:gd name="T61" fmla="*/ 0 h 23"/>
                <a:gd name="T62" fmla="*/ 12 w 16"/>
                <a:gd name="T63" fmla="*/ 0 h 23"/>
                <a:gd name="T64" fmla="*/ 13 w 16"/>
                <a:gd name="T65" fmla="*/ 0 h 23"/>
                <a:gd name="T66" fmla="*/ 14 w 16"/>
                <a:gd name="T67" fmla="*/ 0 h 23"/>
                <a:gd name="T68" fmla="*/ 15 w 16"/>
                <a:gd name="T69" fmla="*/ 0 h 23"/>
                <a:gd name="T70" fmla="*/ 16 w 16"/>
                <a:gd name="T71" fmla="*/ 1 h 23"/>
                <a:gd name="T72" fmla="*/ 16 w 16"/>
                <a:gd name="T73" fmla="*/ 1 h 23"/>
                <a:gd name="T74" fmla="*/ 15 w 16"/>
                <a:gd name="T75" fmla="*/ 2 h 23"/>
                <a:gd name="T76" fmla="*/ 15 w 16"/>
                <a:gd name="T77" fmla="*/ 3 h 23"/>
                <a:gd name="T78" fmla="*/ 9 w 16"/>
                <a:gd name="T79" fmla="*/ 11 h 23"/>
                <a:gd name="T80" fmla="*/ 15 w 16"/>
                <a:gd name="T81" fmla="*/ 21 h 23"/>
                <a:gd name="T82" fmla="*/ 16 w 16"/>
                <a:gd name="T83" fmla="*/ 22 h 23"/>
                <a:gd name="T84" fmla="*/ 16 w 16"/>
                <a:gd name="T85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" h="23">
                  <a:moveTo>
                    <a:pt x="16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3"/>
                  </a:cubicBezTo>
                  <a:cubicBezTo>
                    <a:pt x="4" y="23"/>
                    <a:pt x="3" y="23"/>
                    <a:pt x="3" y="23"/>
                  </a:cubicBezTo>
                  <a:cubicBezTo>
                    <a:pt x="3" y="23"/>
                    <a:pt x="2" y="23"/>
                    <a:pt x="2" y="23"/>
                  </a:cubicBezTo>
                  <a:cubicBezTo>
                    <a:pt x="2" y="23"/>
                    <a:pt x="1" y="23"/>
                    <a:pt x="1" y="23"/>
                  </a:cubicBezTo>
                  <a:cubicBezTo>
                    <a:pt x="1" y="23"/>
                    <a:pt x="0" y="23"/>
                    <a:pt x="0" y="2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11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1"/>
                    <a:pt x="15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5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6" y="21"/>
                    <a:pt x="16" y="21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2418D7FE-E0FD-4BB8-862E-7080EA733C20}"/>
              </a:ext>
            </a:extLst>
          </p:cNvPr>
          <p:cNvSpPr/>
          <p:nvPr/>
        </p:nvSpPr>
        <p:spPr>
          <a:xfrm>
            <a:off x="3411888" y="5098159"/>
            <a:ext cx="2168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YOUR MOBILE</a:t>
            </a:r>
          </a:p>
          <a:p>
            <a:pPr algn="ctr"/>
            <a:r>
              <a:rPr lang="en-US" sz="1600" kern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PHONE OUT OF </a:t>
            </a:r>
          </a:p>
          <a:p>
            <a:pPr algn="ctr"/>
            <a:r>
              <a:rPr lang="en-US" sz="1600" kern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POCKET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89411E7-BAF8-4A19-9CC1-6457E7F4B3D6}"/>
              </a:ext>
            </a:extLst>
          </p:cNvPr>
          <p:cNvSpPr/>
          <p:nvPr/>
        </p:nvSpPr>
        <p:spPr>
          <a:xfrm>
            <a:off x="5795931" y="5091969"/>
            <a:ext cx="13071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SCAN YOUR</a:t>
            </a:r>
          </a:p>
          <a:p>
            <a:pPr algn="ctr"/>
            <a:r>
              <a:rPr lang="en-US" sz="1600" kern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INVOICE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A2E99DE-8053-4209-B9BE-8356168404F7}"/>
              </a:ext>
            </a:extLst>
          </p:cNvPr>
          <p:cNvSpPr/>
          <p:nvPr/>
        </p:nvSpPr>
        <p:spPr>
          <a:xfrm>
            <a:off x="7797066" y="5132728"/>
            <a:ext cx="10183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kern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SUBMIT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945307" y="3602472"/>
            <a:ext cx="1635538" cy="1638397"/>
            <a:chOff x="9955943" y="3486732"/>
            <a:chExt cx="1635538" cy="1638397"/>
          </a:xfrm>
        </p:grpSpPr>
        <p:sp>
          <p:nvSpPr>
            <p:cNvPr id="125" name="Rectangle 124"/>
            <p:cNvSpPr/>
            <p:nvPr/>
          </p:nvSpPr>
          <p:spPr>
            <a:xfrm>
              <a:off x="9955943" y="4543766"/>
              <a:ext cx="1635538" cy="478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224888" y="4023466"/>
              <a:ext cx="1097648" cy="478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224888" y="3514156"/>
              <a:ext cx="1097648" cy="4784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BA3DD40-4EFF-442E-9427-EA33292DD56B}"/>
                </a:ext>
              </a:extLst>
            </p:cNvPr>
            <p:cNvSpPr/>
            <p:nvPr/>
          </p:nvSpPr>
          <p:spPr>
            <a:xfrm>
              <a:off x="9979200" y="3486732"/>
              <a:ext cx="1612281" cy="1638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000"/>
                </a:lnSpc>
              </a:pPr>
              <a:r>
                <a:rPr lang="en-US" sz="4000" b="1" kern="600" dirty="0">
                  <a:solidFill>
                    <a:schemeClr val="bg1"/>
                  </a:solidFill>
                </a:rPr>
                <a:t>YOU</a:t>
              </a:r>
              <a:endParaRPr lang="he-IL" sz="4000" b="1" kern="600" dirty="0">
                <a:solidFill>
                  <a:schemeClr val="bg1"/>
                </a:solidFill>
              </a:endParaRPr>
            </a:p>
            <a:p>
              <a:pPr algn="ctr">
                <a:lnSpc>
                  <a:spcPts val="4000"/>
                </a:lnSpc>
              </a:pPr>
              <a:r>
                <a:rPr lang="en-US" sz="4000" b="1" kern="600" dirty="0">
                  <a:solidFill>
                    <a:schemeClr val="bg1"/>
                  </a:solidFill>
                </a:rPr>
                <a:t>ARE</a:t>
              </a:r>
              <a:endParaRPr lang="he-IL" sz="4000" b="1" kern="600" dirty="0">
                <a:solidFill>
                  <a:schemeClr val="bg1"/>
                </a:solidFill>
              </a:endParaRPr>
            </a:p>
            <a:p>
              <a:pPr algn="ctr">
                <a:lnSpc>
                  <a:spcPts val="4000"/>
                </a:lnSpc>
              </a:pPr>
              <a:r>
                <a:rPr lang="en-US" sz="4000" b="1" kern="600" dirty="0">
                  <a:solidFill>
                    <a:schemeClr val="bg1"/>
                  </a:solidFill>
                </a:rPr>
                <a:t>DONE!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3DD1F56-D347-4579-8477-4930FEBAA92F}"/>
              </a:ext>
            </a:extLst>
          </p:cNvPr>
          <p:cNvGrpSpPr/>
          <p:nvPr/>
        </p:nvGrpSpPr>
        <p:grpSpPr>
          <a:xfrm>
            <a:off x="603250" y="2578752"/>
            <a:ext cx="2801190" cy="3236261"/>
            <a:chOff x="1049338" y="1873250"/>
            <a:chExt cx="2657475" cy="3070225"/>
          </a:xfrm>
        </p:grpSpPr>
        <p:sp>
          <p:nvSpPr>
            <p:cNvPr id="92" name="Oval 93">
              <a:extLst>
                <a:ext uri="{FF2B5EF4-FFF2-40B4-BE49-F238E27FC236}">
                  <a16:creationId xmlns:a16="http://schemas.microsoft.com/office/drawing/2014/main" id="{3BAAB219-87F6-4247-A42C-6545B8F96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1738" y="2436813"/>
              <a:ext cx="2346325" cy="2374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1EECE513-9B96-4A62-BD3E-3CD88EB32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113" y="3003550"/>
              <a:ext cx="990600" cy="1231900"/>
            </a:xfrm>
            <a:custGeom>
              <a:avLst/>
              <a:gdLst>
                <a:gd name="T0" fmla="*/ 291 w 313"/>
                <a:gd name="T1" fmla="*/ 77 h 391"/>
                <a:gd name="T2" fmla="*/ 88 w 313"/>
                <a:gd name="T3" fmla="*/ 77 h 391"/>
                <a:gd name="T4" fmla="*/ 88 w 313"/>
                <a:gd name="T5" fmla="*/ 137 h 391"/>
                <a:gd name="T6" fmla="*/ 156 w 313"/>
                <a:gd name="T7" fmla="*/ 137 h 391"/>
                <a:gd name="T8" fmla="*/ 313 w 313"/>
                <a:gd name="T9" fmla="*/ 263 h 391"/>
                <a:gd name="T10" fmla="*/ 158 w 313"/>
                <a:gd name="T11" fmla="*/ 391 h 391"/>
                <a:gd name="T12" fmla="*/ 0 w 313"/>
                <a:gd name="T13" fmla="*/ 267 h 391"/>
                <a:gd name="T14" fmla="*/ 85 w 313"/>
                <a:gd name="T15" fmla="*/ 267 h 391"/>
                <a:gd name="T16" fmla="*/ 157 w 313"/>
                <a:gd name="T17" fmla="*/ 315 h 391"/>
                <a:gd name="T18" fmla="*/ 227 w 313"/>
                <a:gd name="T19" fmla="*/ 263 h 391"/>
                <a:gd name="T20" fmla="*/ 156 w 313"/>
                <a:gd name="T21" fmla="*/ 211 h 391"/>
                <a:gd name="T22" fmla="*/ 7 w 313"/>
                <a:gd name="T23" fmla="*/ 211 h 391"/>
                <a:gd name="T24" fmla="*/ 7 w 313"/>
                <a:gd name="T25" fmla="*/ 0 h 391"/>
                <a:gd name="T26" fmla="*/ 291 w 313"/>
                <a:gd name="T27" fmla="*/ 0 h 391"/>
                <a:gd name="T28" fmla="*/ 291 w 313"/>
                <a:gd name="T29" fmla="*/ 77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3" h="391">
                  <a:moveTo>
                    <a:pt x="291" y="77"/>
                  </a:moveTo>
                  <a:cubicBezTo>
                    <a:pt x="88" y="77"/>
                    <a:pt x="88" y="77"/>
                    <a:pt x="88" y="77"/>
                  </a:cubicBezTo>
                  <a:cubicBezTo>
                    <a:pt x="88" y="137"/>
                    <a:pt x="88" y="137"/>
                    <a:pt x="88" y="137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239" y="137"/>
                    <a:pt x="313" y="163"/>
                    <a:pt x="313" y="263"/>
                  </a:cubicBezTo>
                  <a:cubicBezTo>
                    <a:pt x="313" y="358"/>
                    <a:pt x="229" y="391"/>
                    <a:pt x="158" y="391"/>
                  </a:cubicBezTo>
                  <a:cubicBezTo>
                    <a:pt x="68" y="391"/>
                    <a:pt x="0" y="359"/>
                    <a:pt x="0" y="267"/>
                  </a:cubicBezTo>
                  <a:cubicBezTo>
                    <a:pt x="85" y="267"/>
                    <a:pt x="85" y="267"/>
                    <a:pt x="85" y="267"/>
                  </a:cubicBezTo>
                  <a:cubicBezTo>
                    <a:pt x="85" y="302"/>
                    <a:pt x="125" y="315"/>
                    <a:pt x="157" y="315"/>
                  </a:cubicBezTo>
                  <a:cubicBezTo>
                    <a:pt x="178" y="315"/>
                    <a:pt x="227" y="307"/>
                    <a:pt x="227" y="263"/>
                  </a:cubicBezTo>
                  <a:cubicBezTo>
                    <a:pt x="228" y="220"/>
                    <a:pt x="182" y="211"/>
                    <a:pt x="156" y="211"/>
                  </a:cubicBezTo>
                  <a:cubicBezTo>
                    <a:pt x="7" y="211"/>
                    <a:pt x="7" y="211"/>
                    <a:pt x="7" y="211"/>
                  </a:cubicBezTo>
                  <a:cubicBezTo>
                    <a:pt x="7" y="139"/>
                    <a:pt x="7" y="73"/>
                    <a:pt x="7" y="0"/>
                  </a:cubicBezTo>
                  <a:cubicBezTo>
                    <a:pt x="291" y="0"/>
                    <a:pt x="291" y="0"/>
                    <a:pt x="291" y="0"/>
                  </a:cubicBezTo>
                  <a:lnTo>
                    <a:pt x="291" y="77"/>
                  </a:lnTo>
                  <a:close/>
                </a:path>
              </a:pathLst>
            </a:custGeom>
            <a:solidFill>
              <a:srgbClr val="027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9BB0240E-0F80-4932-9D56-1BC339F61F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90688" y="2068513"/>
              <a:ext cx="311150" cy="246063"/>
            </a:xfrm>
            <a:custGeom>
              <a:avLst/>
              <a:gdLst>
                <a:gd name="T0" fmla="*/ 30 w 98"/>
                <a:gd name="T1" fmla="*/ 78 h 78"/>
                <a:gd name="T2" fmla="*/ 12 w 98"/>
                <a:gd name="T3" fmla="*/ 66 h 78"/>
                <a:gd name="T4" fmla="*/ 4 w 98"/>
                <a:gd name="T5" fmla="*/ 47 h 78"/>
                <a:gd name="T6" fmla="*/ 15 w 98"/>
                <a:gd name="T7" fmla="*/ 21 h 78"/>
                <a:gd name="T8" fmla="*/ 63 w 98"/>
                <a:gd name="T9" fmla="*/ 1 h 78"/>
                <a:gd name="T10" fmla="*/ 70 w 98"/>
                <a:gd name="T11" fmla="*/ 0 h 78"/>
                <a:gd name="T12" fmla="*/ 89 w 98"/>
                <a:gd name="T13" fmla="*/ 12 h 78"/>
                <a:gd name="T14" fmla="*/ 96 w 98"/>
                <a:gd name="T15" fmla="*/ 31 h 78"/>
                <a:gd name="T16" fmla="*/ 96 w 98"/>
                <a:gd name="T17" fmla="*/ 46 h 78"/>
                <a:gd name="T18" fmla="*/ 86 w 98"/>
                <a:gd name="T19" fmla="*/ 57 h 78"/>
                <a:gd name="T20" fmla="*/ 38 w 98"/>
                <a:gd name="T21" fmla="*/ 76 h 78"/>
                <a:gd name="T22" fmla="*/ 30 w 98"/>
                <a:gd name="T23" fmla="*/ 78 h 78"/>
                <a:gd name="T24" fmla="*/ 70 w 98"/>
                <a:gd name="T25" fmla="*/ 9 h 78"/>
                <a:gd name="T26" fmla="*/ 66 w 98"/>
                <a:gd name="T27" fmla="*/ 10 h 78"/>
                <a:gd name="T28" fmla="*/ 19 w 98"/>
                <a:gd name="T29" fmla="*/ 30 h 78"/>
                <a:gd name="T30" fmla="*/ 13 w 98"/>
                <a:gd name="T31" fmla="*/ 43 h 78"/>
                <a:gd name="T32" fmla="*/ 21 w 98"/>
                <a:gd name="T33" fmla="*/ 62 h 78"/>
                <a:gd name="T34" fmla="*/ 30 w 98"/>
                <a:gd name="T35" fmla="*/ 68 h 78"/>
                <a:gd name="T36" fmla="*/ 34 w 98"/>
                <a:gd name="T37" fmla="*/ 67 h 78"/>
                <a:gd name="T38" fmla="*/ 82 w 98"/>
                <a:gd name="T39" fmla="*/ 48 h 78"/>
                <a:gd name="T40" fmla="*/ 87 w 98"/>
                <a:gd name="T41" fmla="*/ 42 h 78"/>
                <a:gd name="T42" fmla="*/ 87 w 98"/>
                <a:gd name="T43" fmla="*/ 34 h 78"/>
                <a:gd name="T44" fmla="*/ 80 w 98"/>
                <a:gd name="T45" fmla="*/ 16 h 78"/>
                <a:gd name="T46" fmla="*/ 70 w 98"/>
                <a:gd name="T47" fmla="*/ 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" h="78">
                  <a:moveTo>
                    <a:pt x="30" y="78"/>
                  </a:moveTo>
                  <a:cubicBezTo>
                    <a:pt x="22" y="78"/>
                    <a:pt x="15" y="73"/>
                    <a:pt x="12" y="66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5" y="25"/>
                    <a:pt x="15" y="2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5" y="0"/>
                    <a:pt x="68" y="0"/>
                    <a:pt x="70" y="0"/>
                  </a:cubicBezTo>
                  <a:cubicBezTo>
                    <a:pt x="78" y="0"/>
                    <a:pt x="85" y="5"/>
                    <a:pt x="89" y="1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8" y="36"/>
                    <a:pt x="98" y="41"/>
                    <a:pt x="96" y="46"/>
                  </a:cubicBezTo>
                  <a:cubicBezTo>
                    <a:pt x="94" y="51"/>
                    <a:pt x="90" y="55"/>
                    <a:pt x="86" y="5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6" y="77"/>
                    <a:pt x="33" y="78"/>
                    <a:pt x="30" y="78"/>
                  </a:cubicBezTo>
                  <a:close/>
                  <a:moveTo>
                    <a:pt x="70" y="9"/>
                  </a:moveTo>
                  <a:cubicBezTo>
                    <a:pt x="69" y="9"/>
                    <a:pt x="68" y="10"/>
                    <a:pt x="66" y="1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3" y="32"/>
                    <a:pt x="11" y="38"/>
                    <a:pt x="13" y="43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6"/>
                    <a:pt x="26" y="68"/>
                    <a:pt x="30" y="68"/>
                  </a:cubicBezTo>
                  <a:cubicBezTo>
                    <a:pt x="32" y="68"/>
                    <a:pt x="33" y="68"/>
                    <a:pt x="34" y="6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4" y="47"/>
                    <a:pt x="86" y="45"/>
                    <a:pt x="87" y="42"/>
                  </a:cubicBezTo>
                  <a:cubicBezTo>
                    <a:pt x="88" y="40"/>
                    <a:pt x="88" y="37"/>
                    <a:pt x="87" y="34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2"/>
                    <a:pt x="74" y="9"/>
                    <a:pt x="70" y="9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EDBFE002-F7B4-4216-8F2C-02F2C786C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4988" y="2225675"/>
              <a:ext cx="200025" cy="198438"/>
            </a:xfrm>
            <a:custGeom>
              <a:avLst/>
              <a:gdLst>
                <a:gd name="T0" fmla="*/ 24 w 63"/>
                <a:gd name="T1" fmla="*/ 63 h 63"/>
                <a:gd name="T2" fmla="*/ 20 w 63"/>
                <a:gd name="T3" fmla="*/ 61 h 63"/>
                <a:gd name="T4" fmla="*/ 1 w 63"/>
                <a:gd name="T5" fmla="*/ 22 h 63"/>
                <a:gd name="T6" fmla="*/ 0 w 63"/>
                <a:gd name="T7" fmla="*/ 20 h 63"/>
                <a:gd name="T8" fmla="*/ 3 w 63"/>
                <a:gd name="T9" fmla="*/ 16 h 63"/>
                <a:gd name="T10" fmla="*/ 40 w 63"/>
                <a:gd name="T11" fmla="*/ 1 h 63"/>
                <a:gd name="T12" fmla="*/ 45 w 63"/>
                <a:gd name="T13" fmla="*/ 1 h 63"/>
                <a:gd name="T14" fmla="*/ 47 w 63"/>
                <a:gd name="T15" fmla="*/ 4 h 63"/>
                <a:gd name="T16" fmla="*/ 62 w 63"/>
                <a:gd name="T17" fmla="*/ 44 h 63"/>
                <a:gd name="T18" fmla="*/ 60 w 63"/>
                <a:gd name="T19" fmla="*/ 50 h 63"/>
                <a:gd name="T20" fmla="*/ 54 w 63"/>
                <a:gd name="T21" fmla="*/ 48 h 63"/>
                <a:gd name="T22" fmla="*/ 39 w 63"/>
                <a:gd name="T23" fmla="*/ 12 h 63"/>
                <a:gd name="T24" fmla="*/ 11 w 63"/>
                <a:gd name="T25" fmla="*/ 23 h 63"/>
                <a:gd name="T26" fmla="*/ 28 w 63"/>
                <a:gd name="T27" fmla="*/ 56 h 63"/>
                <a:gd name="T28" fmla="*/ 26 w 63"/>
                <a:gd name="T29" fmla="*/ 63 h 63"/>
                <a:gd name="T30" fmla="*/ 24 w 63"/>
                <a:gd name="T3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3" h="63">
                  <a:moveTo>
                    <a:pt x="24" y="63"/>
                  </a:moveTo>
                  <a:cubicBezTo>
                    <a:pt x="22" y="63"/>
                    <a:pt x="21" y="62"/>
                    <a:pt x="20" y="6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18"/>
                    <a:pt x="1" y="16"/>
                    <a:pt x="3" y="1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2" y="0"/>
                    <a:pt x="43" y="1"/>
                    <a:pt x="45" y="1"/>
                  </a:cubicBezTo>
                  <a:cubicBezTo>
                    <a:pt x="46" y="2"/>
                    <a:pt x="46" y="3"/>
                    <a:pt x="47" y="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7"/>
                    <a:pt x="62" y="50"/>
                    <a:pt x="60" y="50"/>
                  </a:cubicBezTo>
                  <a:cubicBezTo>
                    <a:pt x="57" y="51"/>
                    <a:pt x="54" y="50"/>
                    <a:pt x="54" y="48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30" y="59"/>
                    <a:pt x="29" y="62"/>
                    <a:pt x="26" y="63"/>
                  </a:cubicBezTo>
                  <a:cubicBezTo>
                    <a:pt x="26" y="63"/>
                    <a:pt x="25" y="63"/>
                    <a:pt x="24" y="63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95AFE675-CD9B-430F-A58D-F8AA2AB8DE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5813" y="1873250"/>
              <a:ext cx="628650" cy="242888"/>
            </a:xfrm>
            <a:custGeom>
              <a:avLst/>
              <a:gdLst>
                <a:gd name="T0" fmla="*/ 195 w 199"/>
                <a:gd name="T1" fmla="*/ 77 h 77"/>
                <a:gd name="T2" fmla="*/ 5 w 199"/>
                <a:gd name="T3" fmla="*/ 77 h 77"/>
                <a:gd name="T4" fmla="*/ 0 w 199"/>
                <a:gd name="T5" fmla="*/ 72 h 77"/>
                <a:gd name="T6" fmla="*/ 0 w 199"/>
                <a:gd name="T7" fmla="*/ 5 h 77"/>
                <a:gd name="T8" fmla="*/ 5 w 199"/>
                <a:gd name="T9" fmla="*/ 0 h 77"/>
                <a:gd name="T10" fmla="*/ 195 w 199"/>
                <a:gd name="T11" fmla="*/ 0 h 77"/>
                <a:gd name="T12" fmla="*/ 199 w 199"/>
                <a:gd name="T13" fmla="*/ 5 h 77"/>
                <a:gd name="T14" fmla="*/ 199 w 199"/>
                <a:gd name="T15" fmla="*/ 72 h 77"/>
                <a:gd name="T16" fmla="*/ 195 w 199"/>
                <a:gd name="T17" fmla="*/ 77 h 77"/>
                <a:gd name="T18" fmla="*/ 9 w 199"/>
                <a:gd name="T19" fmla="*/ 67 h 77"/>
                <a:gd name="T20" fmla="*/ 190 w 199"/>
                <a:gd name="T21" fmla="*/ 67 h 77"/>
                <a:gd name="T22" fmla="*/ 190 w 199"/>
                <a:gd name="T23" fmla="*/ 10 h 77"/>
                <a:gd name="T24" fmla="*/ 9 w 199"/>
                <a:gd name="T25" fmla="*/ 10 h 77"/>
                <a:gd name="T26" fmla="*/ 9 w 199"/>
                <a:gd name="T27" fmla="*/ 6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9" h="77">
                  <a:moveTo>
                    <a:pt x="195" y="77"/>
                  </a:moveTo>
                  <a:cubicBezTo>
                    <a:pt x="5" y="77"/>
                    <a:pt x="5" y="77"/>
                    <a:pt x="5" y="77"/>
                  </a:cubicBezTo>
                  <a:cubicBezTo>
                    <a:pt x="2" y="77"/>
                    <a:pt x="0" y="75"/>
                    <a:pt x="0" y="7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7" y="0"/>
                    <a:pt x="199" y="2"/>
                    <a:pt x="199" y="5"/>
                  </a:cubicBezTo>
                  <a:cubicBezTo>
                    <a:pt x="199" y="72"/>
                    <a:pt x="199" y="72"/>
                    <a:pt x="199" y="72"/>
                  </a:cubicBezTo>
                  <a:cubicBezTo>
                    <a:pt x="199" y="75"/>
                    <a:pt x="197" y="77"/>
                    <a:pt x="195" y="77"/>
                  </a:cubicBezTo>
                  <a:close/>
                  <a:moveTo>
                    <a:pt x="9" y="67"/>
                  </a:moveTo>
                  <a:cubicBezTo>
                    <a:pt x="190" y="67"/>
                    <a:pt x="190" y="67"/>
                    <a:pt x="190" y="67"/>
                  </a:cubicBezTo>
                  <a:cubicBezTo>
                    <a:pt x="190" y="10"/>
                    <a:pt x="190" y="10"/>
                    <a:pt x="190" y="10"/>
                  </a:cubicBezTo>
                  <a:cubicBezTo>
                    <a:pt x="9" y="10"/>
                    <a:pt x="9" y="10"/>
                    <a:pt x="9" y="10"/>
                  </a:cubicBezTo>
                  <a:lnTo>
                    <a:pt x="9" y="67"/>
                  </a:ln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1394D40A-6F75-4321-87FB-41FBF1D89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901" y="2081213"/>
              <a:ext cx="241300" cy="246063"/>
            </a:xfrm>
            <a:custGeom>
              <a:avLst/>
              <a:gdLst>
                <a:gd name="T0" fmla="*/ 71 w 76"/>
                <a:gd name="T1" fmla="*/ 78 h 78"/>
                <a:gd name="T2" fmla="*/ 66 w 76"/>
                <a:gd name="T3" fmla="*/ 73 h 78"/>
                <a:gd name="T4" fmla="*/ 66 w 76"/>
                <a:gd name="T5" fmla="*/ 10 h 78"/>
                <a:gd name="T6" fmla="*/ 10 w 76"/>
                <a:gd name="T7" fmla="*/ 10 h 78"/>
                <a:gd name="T8" fmla="*/ 10 w 76"/>
                <a:gd name="T9" fmla="*/ 73 h 78"/>
                <a:gd name="T10" fmla="*/ 5 w 76"/>
                <a:gd name="T11" fmla="*/ 78 h 78"/>
                <a:gd name="T12" fmla="*/ 0 w 76"/>
                <a:gd name="T13" fmla="*/ 73 h 78"/>
                <a:gd name="T14" fmla="*/ 0 w 76"/>
                <a:gd name="T15" fmla="*/ 5 h 78"/>
                <a:gd name="T16" fmla="*/ 5 w 76"/>
                <a:gd name="T17" fmla="*/ 0 h 78"/>
                <a:gd name="T18" fmla="*/ 71 w 76"/>
                <a:gd name="T19" fmla="*/ 0 h 78"/>
                <a:gd name="T20" fmla="*/ 76 w 76"/>
                <a:gd name="T21" fmla="*/ 5 h 78"/>
                <a:gd name="T22" fmla="*/ 76 w 76"/>
                <a:gd name="T23" fmla="*/ 73 h 78"/>
                <a:gd name="T24" fmla="*/ 71 w 76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8">
                  <a:moveTo>
                    <a:pt x="71" y="78"/>
                  </a:moveTo>
                  <a:cubicBezTo>
                    <a:pt x="69" y="78"/>
                    <a:pt x="66" y="76"/>
                    <a:pt x="66" y="73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10" y="76"/>
                    <a:pt x="8" y="78"/>
                    <a:pt x="5" y="78"/>
                  </a:cubicBezTo>
                  <a:cubicBezTo>
                    <a:pt x="2" y="78"/>
                    <a:pt x="0" y="76"/>
                    <a:pt x="0" y="7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4" y="0"/>
                    <a:pt x="76" y="2"/>
                    <a:pt x="76" y="5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6"/>
                    <a:pt x="74" y="78"/>
                    <a:pt x="71" y="78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5A07A27D-AFDE-486B-949F-9D7EE165B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713" y="2578100"/>
              <a:ext cx="123825" cy="182563"/>
            </a:xfrm>
            <a:custGeom>
              <a:avLst/>
              <a:gdLst>
                <a:gd name="T0" fmla="*/ 33 w 39"/>
                <a:gd name="T1" fmla="*/ 58 h 58"/>
                <a:gd name="T2" fmla="*/ 29 w 39"/>
                <a:gd name="T3" fmla="*/ 55 h 58"/>
                <a:gd name="T4" fmla="*/ 2 w 39"/>
                <a:gd name="T5" fmla="*/ 8 h 58"/>
                <a:gd name="T6" fmla="*/ 3 w 39"/>
                <a:gd name="T7" fmla="*/ 1 h 58"/>
                <a:gd name="T8" fmla="*/ 10 w 39"/>
                <a:gd name="T9" fmla="*/ 3 h 58"/>
                <a:gd name="T10" fmla="*/ 37 w 39"/>
                <a:gd name="T11" fmla="*/ 51 h 58"/>
                <a:gd name="T12" fmla="*/ 36 w 39"/>
                <a:gd name="T13" fmla="*/ 57 h 58"/>
                <a:gd name="T14" fmla="*/ 33 w 39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8">
                  <a:moveTo>
                    <a:pt x="33" y="58"/>
                  </a:moveTo>
                  <a:cubicBezTo>
                    <a:pt x="32" y="58"/>
                    <a:pt x="30" y="57"/>
                    <a:pt x="29" y="5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9" y="53"/>
                    <a:pt x="38" y="56"/>
                    <a:pt x="36" y="57"/>
                  </a:cubicBezTo>
                  <a:cubicBezTo>
                    <a:pt x="35" y="58"/>
                    <a:pt x="34" y="58"/>
                    <a:pt x="33" y="58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0">
              <a:extLst>
                <a:ext uri="{FF2B5EF4-FFF2-40B4-BE49-F238E27FC236}">
                  <a16:creationId xmlns:a16="http://schemas.microsoft.com/office/drawing/2014/main" id="{89EE5900-A122-49D9-9BFC-BAFDFCF7E2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87663" y="4498975"/>
              <a:ext cx="85725" cy="149225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1">
              <a:extLst>
                <a:ext uri="{FF2B5EF4-FFF2-40B4-BE49-F238E27FC236}">
                  <a16:creationId xmlns:a16="http://schemas.microsoft.com/office/drawing/2014/main" id="{9A391A37-419F-44BE-8BAC-411FFF731A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46201" y="3028950"/>
              <a:ext cx="152400" cy="87313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2">
              <a:extLst>
                <a:ext uri="{FF2B5EF4-FFF2-40B4-BE49-F238E27FC236}">
                  <a16:creationId xmlns:a16="http://schemas.microsoft.com/office/drawing/2014/main" id="{A14E93F5-5B37-4A86-8DFE-A590EDEF2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57551" y="4127500"/>
              <a:ext cx="152400" cy="85725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03">
              <a:extLst>
                <a:ext uri="{FF2B5EF4-FFF2-40B4-BE49-F238E27FC236}">
                  <a16:creationId xmlns:a16="http://schemas.microsoft.com/office/drawing/2014/main" id="{6C9DE56D-FFD1-48CE-9CA3-9A3F8B10AD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9038" y="3621088"/>
              <a:ext cx="173038" cy="0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104">
              <a:extLst>
                <a:ext uri="{FF2B5EF4-FFF2-40B4-BE49-F238E27FC236}">
                  <a16:creationId xmlns:a16="http://schemas.microsoft.com/office/drawing/2014/main" id="{5AA1E597-2DFB-4571-AA2A-27B19A9B1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94076" y="3621088"/>
              <a:ext cx="173038" cy="0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105">
              <a:extLst>
                <a:ext uri="{FF2B5EF4-FFF2-40B4-BE49-F238E27FC236}">
                  <a16:creationId xmlns:a16="http://schemas.microsoft.com/office/drawing/2014/main" id="{5167DE46-B7C6-4BC4-AE83-98F0939E80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6201" y="4127500"/>
              <a:ext cx="152400" cy="85725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6">
              <a:extLst>
                <a:ext uri="{FF2B5EF4-FFF2-40B4-BE49-F238E27FC236}">
                  <a16:creationId xmlns:a16="http://schemas.microsoft.com/office/drawing/2014/main" id="{66DCBBC3-6842-48A0-B91A-F8778B2D8D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7551" y="3028950"/>
              <a:ext cx="152400" cy="87313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07">
              <a:extLst>
                <a:ext uri="{FF2B5EF4-FFF2-40B4-BE49-F238E27FC236}">
                  <a16:creationId xmlns:a16="http://schemas.microsoft.com/office/drawing/2014/main" id="{7EEBCDEF-C58F-422A-B8B4-7C191D010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2763" y="4498975"/>
              <a:ext cx="85725" cy="149225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8E90302D-506C-414A-862C-74B8446AE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3" y="2578100"/>
              <a:ext cx="123825" cy="182563"/>
            </a:xfrm>
            <a:custGeom>
              <a:avLst/>
              <a:gdLst>
                <a:gd name="T0" fmla="*/ 6 w 39"/>
                <a:gd name="T1" fmla="*/ 58 h 58"/>
                <a:gd name="T2" fmla="*/ 3 w 39"/>
                <a:gd name="T3" fmla="*/ 57 h 58"/>
                <a:gd name="T4" fmla="*/ 2 w 39"/>
                <a:gd name="T5" fmla="*/ 51 h 58"/>
                <a:gd name="T6" fmla="*/ 29 w 39"/>
                <a:gd name="T7" fmla="*/ 3 h 58"/>
                <a:gd name="T8" fmla="*/ 36 w 39"/>
                <a:gd name="T9" fmla="*/ 1 h 58"/>
                <a:gd name="T10" fmla="*/ 37 w 39"/>
                <a:gd name="T11" fmla="*/ 8 h 58"/>
                <a:gd name="T12" fmla="*/ 10 w 39"/>
                <a:gd name="T13" fmla="*/ 55 h 58"/>
                <a:gd name="T14" fmla="*/ 6 w 39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58">
                  <a:moveTo>
                    <a:pt x="6" y="58"/>
                  </a:moveTo>
                  <a:cubicBezTo>
                    <a:pt x="5" y="58"/>
                    <a:pt x="4" y="58"/>
                    <a:pt x="3" y="57"/>
                  </a:cubicBezTo>
                  <a:cubicBezTo>
                    <a:pt x="1" y="56"/>
                    <a:pt x="0" y="53"/>
                    <a:pt x="2" y="51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0" y="1"/>
                    <a:pt x="33" y="0"/>
                    <a:pt x="36" y="1"/>
                  </a:cubicBezTo>
                  <a:cubicBezTo>
                    <a:pt x="38" y="2"/>
                    <a:pt x="39" y="5"/>
                    <a:pt x="37" y="8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9" y="57"/>
                    <a:pt x="7" y="58"/>
                    <a:pt x="6" y="58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109">
              <a:extLst>
                <a:ext uri="{FF2B5EF4-FFF2-40B4-BE49-F238E27FC236}">
                  <a16:creationId xmlns:a16="http://schemas.microsoft.com/office/drawing/2014/main" id="{38263EAD-5FF3-4CDC-B855-7903420B7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8076" y="4635500"/>
              <a:ext cx="0" cy="173038"/>
            </a:xfrm>
            <a:prstGeom prst="line">
              <a:avLst/>
            </a:prstGeom>
            <a:noFill/>
            <a:ln w="31750" cap="rnd">
              <a:solidFill>
                <a:srgbClr val="7A7C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BA3AA973-2F1B-4FC2-ADB5-61969F32E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2201" y="2420938"/>
              <a:ext cx="31750" cy="204788"/>
            </a:xfrm>
            <a:custGeom>
              <a:avLst/>
              <a:gdLst>
                <a:gd name="T0" fmla="*/ 5 w 10"/>
                <a:gd name="T1" fmla="*/ 65 h 65"/>
                <a:gd name="T2" fmla="*/ 0 w 10"/>
                <a:gd name="T3" fmla="*/ 60 h 65"/>
                <a:gd name="T4" fmla="*/ 0 w 10"/>
                <a:gd name="T5" fmla="*/ 5 h 65"/>
                <a:gd name="T6" fmla="*/ 5 w 10"/>
                <a:gd name="T7" fmla="*/ 0 h 65"/>
                <a:gd name="T8" fmla="*/ 10 w 10"/>
                <a:gd name="T9" fmla="*/ 5 h 65"/>
                <a:gd name="T10" fmla="*/ 10 w 10"/>
                <a:gd name="T11" fmla="*/ 60 h 65"/>
                <a:gd name="T12" fmla="*/ 5 w 10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5">
                  <a:moveTo>
                    <a:pt x="5" y="65"/>
                  </a:moveTo>
                  <a:cubicBezTo>
                    <a:pt x="2" y="65"/>
                    <a:pt x="0" y="63"/>
                    <a:pt x="0" y="6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8" y="0"/>
                    <a:pt x="10" y="2"/>
                    <a:pt x="10" y="5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3"/>
                    <a:pt x="8" y="65"/>
                    <a:pt x="5" y="65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A89611A7-D02D-4ABB-8659-58A2364398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298700"/>
              <a:ext cx="2657475" cy="2644775"/>
            </a:xfrm>
            <a:custGeom>
              <a:avLst/>
              <a:gdLst>
                <a:gd name="T0" fmla="*/ 420 w 840"/>
                <a:gd name="T1" fmla="*/ 840 h 840"/>
                <a:gd name="T2" fmla="*/ 0 w 840"/>
                <a:gd name="T3" fmla="*/ 420 h 840"/>
                <a:gd name="T4" fmla="*/ 420 w 840"/>
                <a:gd name="T5" fmla="*/ 0 h 840"/>
                <a:gd name="T6" fmla="*/ 840 w 840"/>
                <a:gd name="T7" fmla="*/ 420 h 840"/>
                <a:gd name="T8" fmla="*/ 420 w 840"/>
                <a:gd name="T9" fmla="*/ 840 h 840"/>
                <a:gd name="T10" fmla="*/ 420 w 840"/>
                <a:gd name="T11" fmla="*/ 10 h 840"/>
                <a:gd name="T12" fmla="*/ 10 w 840"/>
                <a:gd name="T13" fmla="*/ 420 h 840"/>
                <a:gd name="T14" fmla="*/ 420 w 840"/>
                <a:gd name="T15" fmla="*/ 831 h 840"/>
                <a:gd name="T16" fmla="*/ 830 w 840"/>
                <a:gd name="T17" fmla="*/ 420 h 840"/>
                <a:gd name="T18" fmla="*/ 420 w 840"/>
                <a:gd name="T19" fmla="*/ 1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0" h="840">
                  <a:moveTo>
                    <a:pt x="420" y="840"/>
                  </a:moveTo>
                  <a:cubicBezTo>
                    <a:pt x="188" y="840"/>
                    <a:pt x="0" y="652"/>
                    <a:pt x="0" y="420"/>
                  </a:cubicBezTo>
                  <a:cubicBezTo>
                    <a:pt x="0" y="189"/>
                    <a:pt x="188" y="0"/>
                    <a:pt x="420" y="0"/>
                  </a:cubicBezTo>
                  <a:cubicBezTo>
                    <a:pt x="652" y="0"/>
                    <a:pt x="840" y="189"/>
                    <a:pt x="840" y="420"/>
                  </a:cubicBezTo>
                  <a:cubicBezTo>
                    <a:pt x="840" y="652"/>
                    <a:pt x="652" y="840"/>
                    <a:pt x="420" y="840"/>
                  </a:cubicBezTo>
                  <a:close/>
                  <a:moveTo>
                    <a:pt x="420" y="10"/>
                  </a:moveTo>
                  <a:cubicBezTo>
                    <a:pt x="194" y="10"/>
                    <a:pt x="10" y="194"/>
                    <a:pt x="10" y="420"/>
                  </a:cubicBezTo>
                  <a:cubicBezTo>
                    <a:pt x="10" y="647"/>
                    <a:pt x="194" y="831"/>
                    <a:pt x="420" y="831"/>
                  </a:cubicBezTo>
                  <a:cubicBezTo>
                    <a:pt x="646" y="831"/>
                    <a:pt x="830" y="647"/>
                    <a:pt x="830" y="420"/>
                  </a:cubicBezTo>
                  <a:cubicBezTo>
                    <a:pt x="830" y="194"/>
                    <a:pt x="646" y="10"/>
                    <a:pt x="420" y="10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8E28C3F5-2EB1-4410-B397-85FB627AEF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73163" y="2420938"/>
              <a:ext cx="2409825" cy="2400300"/>
            </a:xfrm>
            <a:custGeom>
              <a:avLst/>
              <a:gdLst>
                <a:gd name="T0" fmla="*/ 381 w 762"/>
                <a:gd name="T1" fmla="*/ 762 h 762"/>
                <a:gd name="T2" fmla="*/ 0 w 762"/>
                <a:gd name="T3" fmla="*/ 381 h 762"/>
                <a:gd name="T4" fmla="*/ 381 w 762"/>
                <a:gd name="T5" fmla="*/ 0 h 762"/>
                <a:gd name="T6" fmla="*/ 762 w 762"/>
                <a:gd name="T7" fmla="*/ 381 h 762"/>
                <a:gd name="T8" fmla="*/ 381 w 762"/>
                <a:gd name="T9" fmla="*/ 762 h 762"/>
                <a:gd name="T10" fmla="*/ 381 w 762"/>
                <a:gd name="T11" fmla="*/ 10 h 762"/>
                <a:gd name="T12" fmla="*/ 9 w 762"/>
                <a:gd name="T13" fmla="*/ 381 h 762"/>
                <a:gd name="T14" fmla="*/ 381 w 762"/>
                <a:gd name="T15" fmla="*/ 753 h 762"/>
                <a:gd name="T16" fmla="*/ 753 w 762"/>
                <a:gd name="T17" fmla="*/ 381 h 762"/>
                <a:gd name="T18" fmla="*/ 381 w 762"/>
                <a:gd name="T19" fmla="*/ 1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2" h="762">
                  <a:moveTo>
                    <a:pt x="381" y="762"/>
                  </a:moveTo>
                  <a:cubicBezTo>
                    <a:pt x="171" y="762"/>
                    <a:pt x="0" y="591"/>
                    <a:pt x="0" y="381"/>
                  </a:cubicBezTo>
                  <a:cubicBezTo>
                    <a:pt x="0" y="171"/>
                    <a:pt x="171" y="0"/>
                    <a:pt x="381" y="0"/>
                  </a:cubicBezTo>
                  <a:cubicBezTo>
                    <a:pt x="591" y="0"/>
                    <a:pt x="762" y="171"/>
                    <a:pt x="762" y="381"/>
                  </a:cubicBezTo>
                  <a:cubicBezTo>
                    <a:pt x="762" y="591"/>
                    <a:pt x="591" y="762"/>
                    <a:pt x="381" y="762"/>
                  </a:cubicBezTo>
                  <a:close/>
                  <a:moveTo>
                    <a:pt x="381" y="10"/>
                  </a:moveTo>
                  <a:cubicBezTo>
                    <a:pt x="176" y="10"/>
                    <a:pt x="9" y="176"/>
                    <a:pt x="9" y="381"/>
                  </a:cubicBezTo>
                  <a:cubicBezTo>
                    <a:pt x="9" y="586"/>
                    <a:pt x="176" y="753"/>
                    <a:pt x="381" y="753"/>
                  </a:cubicBezTo>
                  <a:cubicBezTo>
                    <a:pt x="586" y="753"/>
                    <a:pt x="753" y="586"/>
                    <a:pt x="753" y="381"/>
                  </a:cubicBezTo>
                  <a:cubicBezTo>
                    <a:pt x="753" y="176"/>
                    <a:pt x="586" y="10"/>
                    <a:pt x="381" y="10"/>
                  </a:cubicBezTo>
                  <a:close/>
                </a:path>
              </a:pathLst>
            </a:custGeom>
            <a:solidFill>
              <a:srgbClr val="7A7C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1728284C-FDE1-4A08-BAE2-61739C8F9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776" y="4319588"/>
              <a:ext cx="146050" cy="179388"/>
            </a:xfrm>
            <a:custGeom>
              <a:avLst/>
              <a:gdLst>
                <a:gd name="T0" fmla="*/ 24 w 46"/>
                <a:gd name="T1" fmla="*/ 6 h 57"/>
                <a:gd name="T2" fmla="*/ 9 w 46"/>
                <a:gd name="T3" fmla="*/ 15 h 57"/>
                <a:gd name="T4" fmla="*/ 24 w 46"/>
                <a:gd name="T5" fmla="*/ 24 h 57"/>
                <a:gd name="T6" fmla="*/ 46 w 46"/>
                <a:gd name="T7" fmla="*/ 41 h 57"/>
                <a:gd name="T8" fmla="*/ 24 w 46"/>
                <a:gd name="T9" fmla="*/ 57 h 57"/>
                <a:gd name="T10" fmla="*/ 0 w 46"/>
                <a:gd name="T11" fmla="*/ 44 h 57"/>
                <a:gd name="T12" fmla="*/ 6 w 46"/>
                <a:gd name="T13" fmla="*/ 41 h 57"/>
                <a:gd name="T14" fmla="*/ 24 w 46"/>
                <a:gd name="T15" fmla="*/ 51 h 57"/>
                <a:gd name="T16" fmla="*/ 39 w 46"/>
                <a:gd name="T17" fmla="*/ 41 h 57"/>
                <a:gd name="T18" fmla="*/ 23 w 46"/>
                <a:gd name="T19" fmla="*/ 30 h 57"/>
                <a:gd name="T20" fmla="*/ 2 w 46"/>
                <a:gd name="T21" fmla="*/ 15 h 57"/>
                <a:gd name="T22" fmla="*/ 24 w 46"/>
                <a:gd name="T23" fmla="*/ 0 h 57"/>
                <a:gd name="T24" fmla="*/ 44 w 46"/>
                <a:gd name="T25" fmla="*/ 10 h 57"/>
                <a:gd name="T26" fmla="*/ 39 w 46"/>
                <a:gd name="T27" fmla="*/ 13 h 57"/>
                <a:gd name="T28" fmla="*/ 24 w 46"/>
                <a:gd name="T2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7">
                  <a:moveTo>
                    <a:pt x="24" y="6"/>
                  </a:moveTo>
                  <a:cubicBezTo>
                    <a:pt x="17" y="6"/>
                    <a:pt x="9" y="9"/>
                    <a:pt x="9" y="15"/>
                  </a:cubicBezTo>
                  <a:cubicBezTo>
                    <a:pt x="9" y="21"/>
                    <a:pt x="16" y="23"/>
                    <a:pt x="24" y="24"/>
                  </a:cubicBezTo>
                  <a:cubicBezTo>
                    <a:pt x="35" y="26"/>
                    <a:pt x="46" y="28"/>
                    <a:pt x="46" y="41"/>
                  </a:cubicBezTo>
                  <a:cubicBezTo>
                    <a:pt x="46" y="53"/>
                    <a:pt x="34" y="57"/>
                    <a:pt x="24" y="57"/>
                  </a:cubicBezTo>
                  <a:cubicBezTo>
                    <a:pt x="14" y="57"/>
                    <a:pt x="5" y="54"/>
                    <a:pt x="0" y="44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9" y="48"/>
                    <a:pt x="17" y="51"/>
                    <a:pt x="24" y="51"/>
                  </a:cubicBezTo>
                  <a:cubicBezTo>
                    <a:pt x="30" y="51"/>
                    <a:pt x="39" y="49"/>
                    <a:pt x="39" y="41"/>
                  </a:cubicBezTo>
                  <a:cubicBezTo>
                    <a:pt x="39" y="34"/>
                    <a:pt x="32" y="32"/>
                    <a:pt x="23" y="30"/>
                  </a:cubicBezTo>
                  <a:cubicBezTo>
                    <a:pt x="13" y="29"/>
                    <a:pt x="2" y="26"/>
                    <a:pt x="2" y="15"/>
                  </a:cubicBezTo>
                  <a:cubicBezTo>
                    <a:pt x="2" y="4"/>
                    <a:pt x="14" y="0"/>
                    <a:pt x="24" y="0"/>
                  </a:cubicBezTo>
                  <a:cubicBezTo>
                    <a:pt x="32" y="0"/>
                    <a:pt x="40" y="1"/>
                    <a:pt x="44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6" y="8"/>
                    <a:pt x="30" y="6"/>
                    <a:pt x="24" y="6"/>
                  </a:cubicBezTo>
                  <a:close/>
                </a:path>
              </a:pathLst>
            </a:custGeom>
            <a:solidFill>
              <a:srgbClr val="027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2AB0A14F-AE34-442D-873F-0A822861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751" y="4322763"/>
              <a:ext cx="127000" cy="173038"/>
            </a:xfrm>
            <a:custGeom>
              <a:avLst/>
              <a:gdLst>
                <a:gd name="T0" fmla="*/ 0 w 80"/>
                <a:gd name="T1" fmla="*/ 0 h 109"/>
                <a:gd name="T2" fmla="*/ 78 w 80"/>
                <a:gd name="T3" fmla="*/ 0 h 109"/>
                <a:gd name="T4" fmla="*/ 78 w 80"/>
                <a:gd name="T5" fmla="*/ 12 h 109"/>
                <a:gd name="T6" fmla="*/ 14 w 80"/>
                <a:gd name="T7" fmla="*/ 12 h 109"/>
                <a:gd name="T8" fmla="*/ 14 w 80"/>
                <a:gd name="T9" fmla="*/ 46 h 109"/>
                <a:gd name="T10" fmla="*/ 76 w 80"/>
                <a:gd name="T11" fmla="*/ 46 h 109"/>
                <a:gd name="T12" fmla="*/ 76 w 80"/>
                <a:gd name="T13" fmla="*/ 60 h 109"/>
                <a:gd name="T14" fmla="*/ 14 w 80"/>
                <a:gd name="T15" fmla="*/ 60 h 109"/>
                <a:gd name="T16" fmla="*/ 14 w 80"/>
                <a:gd name="T17" fmla="*/ 97 h 109"/>
                <a:gd name="T18" fmla="*/ 80 w 80"/>
                <a:gd name="T19" fmla="*/ 97 h 109"/>
                <a:gd name="T20" fmla="*/ 80 w 80"/>
                <a:gd name="T21" fmla="*/ 109 h 109"/>
                <a:gd name="T22" fmla="*/ 0 w 80"/>
                <a:gd name="T23" fmla="*/ 109 h 109"/>
                <a:gd name="T24" fmla="*/ 0 w 80"/>
                <a:gd name="T25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09">
                  <a:moveTo>
                    <a:pt x="0" y="0"/>
                  </a:moveTo>
                  <a:lnTo>
                    <a:pt x="78" y="0"/>
                  </a:lnTo>
                  <a:lnTo>
                    <a:pt x="78" y="12"/>
                  </a:lnTo>
                  <a:lnTo>
                    <a:pt x="14" y="12"/>
                  </a:lnTo>
                  <a:lnTo>
                    <a:pt x="14" y="46"/>
                  </a:lnTo>
                  <a:lnTo>
                    <a:pt x="76" y="46"/>
                  </a:lnTo>
                  <a:lnTo>
                    <a:pt x="76" y="60"/>
                  </a:lnTo>
                  <a:lnTo>
                    <a:pt x="14" y="60"/>
                  </a:lnTo>
                  <a:lnTo>
                    <a:pt x="14" y="97"/>
                  </a:lnTo>
                  <a:lnTo>
                    <a:pt x="80" y="97"/>
                  </a:lnTo>
                  <a:lnTo>
                    <a:pt x="80" y="109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27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4EFA9468-10F6-4C1C-AEE7-F41CBF8CD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151" y="4319588"/>
              <a:ext cx="153988" cy="179388"/>
            </a:xfrm>
            <a:custGeom>
              <a:avLst/>
              <a:gdLst>
                <a:gd name="T0" fmla="*/ 29 w 49"/>
                <a:gd name="T1" fmla="*/ 57 h 57"/>
                <a:gd name="T2" fmla="*/ 0 w 49"/>
                <a:gd name="T3" fmla="*/ 29 h 57"/>
                <a:gd name="T4" fmla="*/ 29 w 49"/>
                <a:gd name="T5" fmla="*/ 0 h 57"/>
                <a:gd name="T6" fmla="*/ 49 w 49"/>
                <a:gd name="T7" fmla="*/ 8 h 57"/>
                <a:gd name="T8" fmla="*/ 44 w 49"/>
                <a:gd name="T9" fmla="*/ 13 h 57"/>
                <a:gd name="T10" fmla="*/ 29 w 49"/>
                <a:gd name="T11" fmla="*/ 7 h 57"/>
                <a:gd name="T12" fmla="*/ 7 w 49"/>
                <a:gd name="T13" fmla="*/ 29 h 57"/>
                <a:gd name="T14" fmla="*/ 29 w 49"/>
                <a:gd name="T15" fmla="*/ 50 h 57"/>
                <a:gd name="T16" fmla="*/ 45 w 49"/>
                <a:gd name="T17" fmla="*/ 44 h 57"/>
                <a:gd name="T18" fmla="*/ 49 w 49"/>
                <a:gd name="T19" fmla="*/ 49 h 57"/>
                <a:gd name="T20" fmla="*/ 29 w 49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7">
                  <a:moveTo>
                    <a:pt x="29" y="57"/>
                  </a:moveTo>
                  <a:cubicBezTo>
                    <a:pt x="9" y="57"/>
                    <a:pt x="0" y="43"/>
                    <a:pt x="0" y="29"/>
                  </a:cubicBezTo>
                  <a:cubicBezTo>
                    <a:pt x="0" y="14"/>
                    <a:pt x="9" y="0"/>
                    <a:pt x="29" y="0"/>
                  </a:cubicBezTo>
                  <a:cubicBezTo>
                    <a:pt x="36" y="0"/>
                    <a:pt x="44" y="3"/>
                    <a:pt x="49" y="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8"/>
                    <a:pt x="35" y="7"/>
                    <a:pt x="29" y="7"/>
                  </a:cubicBezTo>
                  <a:cubicBezTo>
                    <a:pt x="14" y="7"/>
                    <a:pt x="7" y="17"/>
                    <a:pt x="7" y="29"/>
                  </a:cubicBezTo>
                  <a:cubicBezTo>
                    <a:pt x="7" y="40"/>
                    <a:pt x="14" y="50"/>
                    <a:pt x="29" y="50"/>
                  </a:cubicBezTo>
                  <a:cubicBezTo>
                    <a:pt x="35" y="50"/>
                    <a:pt x="40" y="48"/>
                    <a:pt x="45" y="44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4" y="54"/>
                    <a:pt x="36" y="57"/>
                    <a:pt x="29" y="57"/>
                  </a:cubicBezTo>
                  <a:close/>
                </a:path>
              </a:pathLst>
            </a:custGeom>
            <a:solidFill>
              <a:srgbClr val="027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620004D-81E9-4041-B464-561681C3A5B5}"/>
              </a:ext>
            </a:extLst>
          </p:cNvPr>
          <p:cNvGrpSpPr/>
          <p:nvPr/>
        </p:nvGrpSpPr>
        <p:grpSpPr>
          <a:xfrm>
            <a:off x="9126037" y="4255001"/>
            <a:ext cx="755636" cy="221983"/>
            <a:chOff x="8915400" y="3509963"/>
            <a:chExt cx="581025" cy="95250"/>
          </a:xfrm>
        </p:grpSpPr>
        <p:sp>
          <p:nvSpPr>
            <p:cNvPr id="118" name="Freeform 27">
              <a:extLst>
                <a:ext uri="{FF2B5EF4-FFF2-40B4-BE49-F238E27FC236}">
                  <a16:creationId xmlns:a16="http://schemas.microsoft.com/office/drawing/2014/main" id="{0C923A38-4F34-453D-AA91-14BEB448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3509963"/>
              <a:ext cx="130175" cy="95250"/>
            </a:xfrm>
            <a:custGeom>
              <a:avLst/>
              <a:gdLst>
                <a:gd name="T0" fmla="*/ 41 w 41"/>
                <a:gd name="T1" fmla="*/ 15 h 30"/>
                <a:gd name="T2" fmla="*/ 0 w 41"/>
                <a:gd name="T3" fmla="*/ 0 h 30"/>
                <a:gd name="T4" fmla="*/ 0 w 41"/>
                <a:gd name="T5" fmla="*/ 30 h 30"/>
                <a:gd name="T6" fmla="*/ 41 w 41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0">
                  <a:moveTo>
                    <a:pt x="41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15"/>
                    <a:pt x="0" y="30"/>
                  </a:cubicBezTo>
                  <a:cubicBezTo>
                    <a:pt x="41" y="15"/>
                    <a:pt x="41" y="15"/>
                    <a:pt x="41" y="15"/>
                  </a:cubicBezTo>
                </a:path>
              </a:pathLst>
            </a:custGeom>
            <a:solidFill>
              <a:srgbClr val="FFC30C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56E982F3-8B16-41D0-B272-414D8722A455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3556177"/>
              <a:ext cx="472440" cy="0"/>
            </a:xfrm>
            <a:prstGeom prst="line">
              <a:avLst/>
            </a:prstGeom>
            <a:ln w="38100">
              <a:solidFill>
                <a:srgbClr val="FFC50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itle 1">
            <a:extLst>
              <a:ext uri="{FF2B5EF4-FFF2-40B4-BE49-F238E27FC236}">
                <a16:creationId xmlns:a16="http://schemas.microsoft.com/office/drawing/2014/main" id="{7F76FFDB-1524-4A96-BD67-953E9FB71F32}"/>
              </a:ext>
            </a:extLst>
          </p:cNvPr>
          <p:cNvSpPr txBox="1">
            <a:spLocks/>
          </p:cNvSpPr>
          <p:nvPr/>
        </p:nvSpPr>
        <p:spPr>
          <a:xfrm>
            <a:off x="3556996" y="1744946"/>
            <a:ext cx="8151813" cy="818582"/>
          </a:xfrm>
          <a:prstGeom prst="rect">
            <a:avLst/>
          </a:prstGeom>
          <a:solidFill>
            <a:srgbClr val="FFC50C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>
                <a:solidFill>
                  <a:schemeClr val="tx2"/>
                </a:solidFill>
              </a:rPr>
              <a:t>FIVE SECONDS </a:t>
            </a:r>
            <a:r>
              <a:rPr lang="en-US" sz="5000" b="0" dirty="0">
                <a:solidFill>
                  <a:schemeClr val="tx2"/>
                </a:solidFill>
              </a:rPr>
              <a:t>IS ALL IT TAKES!</a:t>
            </a:r>
          </a:p>
        </p:txBody>
      </p:sp>
    </p:spTree>
    <p:extLst>
      <p:ext uri="{BB962C8B-B14F-4D97-AF65-F5344CB8AC3E}">
        <p14:creationId xmlns:p14="http://schemas.microsoft.com/office/powerpoint/2010/main" val="214516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729887"/>
            <a:ext cx="12192000" cy="5312538"/>
            <a:chOff x="0" y="729887"/>
            <a:chExt cx="12204930" cy="531253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63853"/>
              <a:ext cx="12204930" cy="487857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080744" y="729887"/>
              <a:ext cx="1201479" cy="616934"/>
            </a:xfrm>
            <a:prstGeom prst="rect">
              <a:avLst/>
            </a:prstGeom>
            <a:solidFill>
              <a:srgbClr val="027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biLevel thresh="25000"/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064" y="-760238"/>
            <a:ext cx="7618238" cy="76182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79067" y="578062"/>
            <a:ext cx="5227242" cy="705778"/>
            <a:chOff x="644922" y="2214564"/>
            <a:chExt cx="5227242" cy="705778"/>
          </a:xfrm>
        </p:grpSpPr>
        <p:sp>
          <p:nvSpPr>
            <p:cNvPr id="4" name="Shape 1065"/>
            <p:cNvSpPr txBox="1"/>
            <p:nvPr/>
          </p:nvSpPr>
          <p:spPr>
            <a:xfrm>
              <a:off x="1583680" y="2366389"/>
              <a:ext cx="4288484" cy="33795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</a:pPr>
              <a:r>
                <a:rPr lang="en-US" sz="3200" dirty="0">
                  <a:solidFill>
                    <a:schemeClr val="bg1"/>
                  </a:solidFill>
                </a:rPr>
                <a:t>Operational Efficiency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44922" y="2214564"/>
              <a:ext cx="705778" cy="705778"/>
              <a:chOff x="644922" y="2214564"/>
              <a:chExt cx="705778" cy="705778"/>
            </a:xfrm>
          </p:grpSpPr>
          <p:sp>
            <p:nvSpPr>
              <p:cNvPr id="6" name="Shape 1064"/>
              <p:cNvSpPr/>
              <p:nvPr/>
            </p:nvSpPr>
            <p:spPr>
              <a:xfrm>
                <a:off x="644922" y="2214564"/>
                <a:ext cx="705778" cy="705778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" name="Shape 1075"/>
              <p:cNvSpPr txBox="1"/>
              <p:nvPr/>
            </p:nvSpPr>
            <p:spPr>
              <a:xfrm>
                <a:off x="741909" y="2277545"/>
                <a:ext cx="511804" cy="40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600" b="1" i="0" u="none" strike="noStrike" cap="none" baseline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1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779067" y="1593445"/>
            <a:ext cx="5227241" cy="705778"/>
            <a:chOff x="644922" y="3343279"/>
            <a:chExt cx="5227241" cy="705778"/>
          </a:xfrm>
        </p:grpSpPr>
        <p:sp>
          <p:nvSpPr>
            <p:cNvPr id="9" name="Shape 1065"/>
            <p:cNvSpPr txBox="1"/>
            <p:nvPr/>
          </p:nvSpPr>
          <p:spPr>
            <a:xfrm>
              <a:off x="1583679" y="3488695"/>
              <a:ext cx="4288484" cy="33795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</a:pPr>
              <a:r>
                <a:rPr lang="en-US" sz="3200">
                  <a:solidFill>
                    <a:schemeClr val="bg1"/>
                  </a:solidFill>
                </a:rPr>
                <a:t>30% increase in refunds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644922" y="3343279"/>
              <a:ext cx="705778" cy="705778"/>
              <a:chOff x="644922" y="2214564"/>
              <a:chExt cx="705778" cy="705778"/>
            </a:xfrm>
          </p:grpSpPr>
          <p:sp>
            <p:nvSpPr>
              <p:cNvPr id="11" name="Shape 1064"/>
              <p:cNvSpPr/>
              <p:nvPr/>
            </p:nvSpPr>
            <p:spPr>
              <a:xfrm>
                <a:off x="644922" y="2214564"/>
                <a:ext cx="705778" cy="705778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" name="Shape 1075"/>
              <p:cNvSpPr txBox="1"/>
              <p:nvPr/>
            </p:nvSpPr>
            <p:spPr>
              <a:xfrm>
                <a:off x="741909" y="2277545"/>
                <a:ext cx="511804" cy="40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600" b="1" i="0" u="none" strike="noStrike" cap="none" baseline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2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51502" y="3756887"/>
            <a:ext cx="5227241" cy="705778"/>
            <a:chOff x="6102747" y="2214564"/>
            <a:chExt cx="5227241" cy="705778"/>
          </a:xfrm>
        </p:grpSpPr>
        <p:sp>
          <p:nvSpPr>
            <p:cNvPr id="19" name="Shape 1065"/>
            <p:cNvSpPr txBox="1"/>
            <p:nvPr/>
          </p:nvSpPr>
          <p:spPr>
            <a:xfrm>
              <a:off x="7041504" y="2349364"/>
              <a:ext cx="4288484" cy="33795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</a:pPr>
              <a:r>
                <a:rPr lang="en-US" sz="3200">
                  <a:solidFill>
                    <a:schemeClr val="bg1"/>
                  </a:solidFill>
                </a:rPr>
                <a:t>Any Language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102747" y="2214564"/>
              <a:ext cx="705778" cy="705778"/>
              <a:chOff x="644922" y="2214564"/>
              <a:chExt cx="705778" cy="705778"/>
            </a:xfrm>
          </p:grpSpPr>
          <p:sp>
            <p:nvSpPr>
              <p:cNvPr id="21" name="Shape 1064"/>
              <p:cNvSpPr/>
              <p:nvPr/>
            </p:nvSpPr>
            <p:spPr>
              <a:xfrm>
                <a:off x="644922" y="2214564"/>
                <a:ext cx="705778" cy="705778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Shape 1075"/>
              <p:cNvSpPr txBox="1"/>
              <p:nvPr/>
            </p:nvSpPr>
            <p:spPr>
              <a:xfrm>
                <a:off x="741909" y="2277545"/>
                <a:ext cx="511804" cy="40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600" b="1" i="0" u="none" strike="noStrike" cap="none" baseline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4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79067" y="4769625"/>
            <a:ext cx="5254746" cy="705778"/>
            <a:chOff x="6102747" y="2214564"/>
            <a:chExt cx="5254746" cy="705778"/>
          </a:xfrm>
        </p:grpSpPr>
        <p:sp>
          <p:nvSpPr>
            <p:cNvPr id="25" name="Shape 1065"/>
            <p:cNvSpPr txBox="1"/>
            <p:nvPr/>
          </p:nvSpPr>
          <p:spPr>
            <a:xfrm>
              <a:off x="7069009" y="2341836"/>
              <a:ext cx="4288484" cy="33795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spcBef>
                  <a:spcPts val="1400"/>
                </a:spcBef>
              </a:pPr>
              <a:r>
                <a:rPr lang="en-US" sz="3200">
                  <a:solidFill>
                    <a:schemeClr val="bg1"/>
                  </a:solidFill>
                </a:rPr>
                <a:t>Any Amount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6102747" y="2214564"/>
              <a:ext cx="705778" cy="705778"/>
              <a:chOff x="644922" y="2214564"/>
              <a:chExt cx="705778" cy="705778"/>
            </a:xfrm>
          </p:grpSpPr>
          <p:sp>
            <p:nvSpPr>
              <p:cNvPr id="27" name="Shape 1064"/>
              <p:cNvSpPr/>
              <p:nvPr/>
            </p:nvSpPr>
            <p:spPr>
              <a:xfrm>
                <a:off x="644922" y="2214564"/>
                <a:ext cx="705778" cy="705778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Shape 1075"/>
              <p:cNvSpPr txBox="1"/>
              <p:nvPr/>
            </p:nvSpPr>
            <p:spPr>
              <a:xfrm>
                <a:off x="763175" y="2298812"/>
                <a:ext cx="511804" cy="40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600" b="1" i="0" u="none" strike="noStrike" cap="none" baseline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5</a:t>
                </a:r>
              </a:p>
            </p:txBody>
          </p:sp>
        </p:grpSp>
      </p:grpSp>
      <p:grpSp>
        <p:nvGrpSpPr>
          <p:cNvPr id="32" name="Group 31"/>
          <p:cNvGrpSpPr/>
          <p:nvPr/>
        </p:nvGrpSpPr>
        <p:grpSpPr>
          <a:xfrm>
            <a:off x="751502" y="2675454"/>
            <a:ext cx="6616861" cy="705778"/>
            <a:chOff x="677074" y="2596954"/>
            <a:chExt cx="6616861" cy="705778"/>
          </a:xfrm>
        </p:grpSpPr>
        <p:sp>
          <p:nvSpPr>
            <p:cNvPr id="14" name="Shape 1065"/>
            <p:cNvSpPr txBox="1"/>
            <p:nvPr/>
          </p:nvSpPr>
          <p:spPr>
            <a:xfrm>
              <a:off x="1643396" y="2682119"/>
              <a:ext cx="5650539" cy="33795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ts val="1940"/>
                </a:lnSpc>
                <a:spcBef>
                  <a:spcPts val="1400"/>
                </a:spcBef>
              </a:pPr>
              <a:r>
                <a:rPr lang="en-US" sz="3200" dirty="0">
                  <a:solidFill>
                    <a:schemeClr val="bg1"/>
                  </a:solidFill>
                </a:rPr>
                <a:t>Any Invoice</a:t>
              </a:r>
            </a:p>
            <a:p>
              <a:pPr lvl="0">
                <a:lnSpc>
                  <a:spcPts val="1940"/>
                </a:lnSpc>
                <a:spcBef>
                  <a:spcPts val="1400"/>
                </a:spcBef>
              </a:pPr>
              <a:r>
                <a:rPr lang="en-US" sz="2400" dirty="0">
                  <a:solidFill>
                    <a:schemeClr val="bg1"/>
                  </a:solidFill>
                </a:rPr>
                <a:t>regardless of shape, format or quality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77074" y="2596954"/>
              <a:ext cx="705778" cy="705778"/>
              <a:chOff x="677074" y="2381238"/>
              <a:chExt cx="705778" cy="705778"/>
            </a:xfrm>
          </p:grpSpPr>
          <p:sp>
            <p:nvSpPr>
              <p:cNvPr id="29" name="Shape 1064"/>
              <p:cNvSpPr/>
              <p:nvPr/>
            </p:nvSpPr>
            <p:spPr>
              <a:xfrm>
                <a:off x="677074" y="2381238"/>
                <a:ext cx="705778" cy="705778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Shape 1075"/>
              <p:cNvSpPr txBox="1"/>
              <p:nvPr/>
            </p:nvSpPr>
            <p:spPr>
              <a:xfrm>
                <a:off x="790993" y="2452306"/>
                <a:ext cx="511804" cy="40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3600" b="1" i="0" u="none" strike="noStrike" cap="none" baseline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3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247725" y="1339420"/>
            <a:ext cx="4579098" cy="1245633"/>
            <a:chOff x="7247725" y="1339420"/>
            <a:chExt cx="4579098" cy="1245633"/>
          </a:xfrm>
        </p:grpSpPr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7F76FFDB-1524-4A96-BD67-953E9FB71F32}"/>
                </a:ext>
              </a:extLst>
            </p:cNvPr>
            <p:cNvSpPr txBox="1">
              <a:spLocks/>
            </p:cNvSpPr>
            <p:nvPr/>
          </p:nvSpPr>
          <p:spPr>
            <a:xfrm>
              <a:off x="7304676" y="2340023"/>
              <a:ext cx="3647923" cy="146342"/>
            </a:xfrm>
            <a:prstGeom prst="rect">
              <a:avLst/>
            </a:prstGeom>
            <a:solidFill>
              <a:srgbClr val="FFC50C"/>
            </a:solidFill>
          </p:spPr>
          <p:txBody>
            <a:bodyPr vert="horz" lIns="91440" tIns="45720" rIns="91440" bIns="45720" rtlCol="0" anchor="ctr" anchorCtr="0">
              <a:normAutofit fontScale="25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endParaRPr lang="en-US" sz="5200">
                <a:solidFill>
                  <a:schemeClr val="tx2"/>
                </a:solidFill>
              </a:endParaRPr>
            </a:p>
          </p:txBody>
        </p:sp>
        <p:sp>
          <p:nvSpPr>
            <p:cNvPr id="35" name="Shape 1065"/>
            <p:cNvSpPr txBox="1"/>
            <p:nvPr/>
          </p:nvSpPr>
          <p:spPr>
            <a:xfrm>
              <a:off x="7247725" y="1339420"/>
              <a:ext cx="4579098" cy="12456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ts val="8060"/>
                </a:lnSpc>
                <a:spcBef>
                  <a:spcPts val="1400"/>
                </a:spcBef>
              </a:pPr>
              <a:r>
                <a:rPr lang="he-IL" sz="8800" dirty="0" err="1">
                  <a:solidFill>
                    <a:srgbClr val="FFC50C"/>
                  </a:solidFill>
                </a:rPr>
                <a:t>Benefits</a:t>
              </a:r>
              <a:endParaRPr lang="en-US" sz="8800" dirty="0">
                <a:solidFill>
                  <a:srgbClr val="FFC50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117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620004D-81E9-4041-B464-561681C3A5B5}"/>
              </a:ext>
            </a:extLst>
          </p:cNvPr>
          <p:cNvGrpSpPr/>
          <p:nvPr/>
        </p:nvGrpSpPr>
        <p:grpSpPr>
          <a:xfrm>
            <a:off x="2050859" y="4080101"/>
            <a:ext cx="755636" cy="221983"/>
            <a:chOff x="8915400" y="3509963"/>
            <a:chExt cx="581025" cy="95250"/>
          </a:xfrm>
          <a:solidFill>
            <a:srgbClr val="107BBF"/>
          </a:solidFill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0C923A38-4F34-453D-AA91-14BEB448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3509963"/>
              <a:ext cx="130175" cy="95250"/>
            </a:xfrm>
            <a:custGeom>
              <a:avLst/>
              <a:gdLst>
                <a:gd name="T0" fmla="*/ 41 w 41"/>
                <a:gd name="T1" fmla="*/ 15 h 30"/>
                <a:gd name="T2" fmla="*/ 0 w 41"/>
                <a:gd name="T3" fmla="*/ 0 h 30"/>
                <a:gd name="T4" fmla="*/ 0 w 41"/>
                <a:gd name="T5" fmla="*/ 30 h 30"/>
                <a:gd name="T6" fmla="*/ 41 w 41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0">
                  <a:moveTo>
                    <a:pt x="41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15"/>
                    <a:pt x="0" y="30"/>
                  </a:cubicBezTo>
                  <a:cubicBezTo>
                    <a:pt x="41" y="15"/>
                    <a:pt x="41" y="15"/>
                    <a:pt x="41" y="1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56E982F3-8B16-41D0-B272-414D8722A455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3556177"/>
              <a:ext cx="472440" cy="0"/>
            </a:xfrm>
            <a:prstGeom prst="line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0"/>
            <a:ext cx="12192000" cy="2154237"/>
          </a:xfrm>
          <a:prstGeom prst="rect">
            <a:avLst/>
          </a:prstGeom>
          <a:solidFill>
            <a:srgbClr val="027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biLevel thresh="25000"/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2544">
            <a:off x="6599953" y="-2046952"/>
            <a:ext cx="6248141" cy="6248141"/>
          </a:xfrm>
          <a:prstGeom prst="rect">
            <a:avLst/>
          </a:prstGeom>
        </p:spPr>
      </p:pic>
      <p:sp>
        <p:nvSpPr>
          <p:cNvPr id="77" name="Slide Number Placeholder 19">
            <a:extLst>
              <a:ext uri="{FF2B5EF4-FFF2-40B4-BE49-F238E27FC236}">
                <a16:creationId xmlns:a16="http://schemas.microsoft.com/office/drawing/2014/main" id="{A7AEAF17-ECA1-4D0E-AB28-71646EA90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A34CC-FFCF-4458-8E2F-844350662A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itle 1">
            <a:extLst>
              <a:ext uri="{FF2B5EF4-FFF2-40B4-BE49-F238E27FC236}">
                <a16:creationId xmlns:a16="http://schemas.microsoft.com/office/drawing/2014/main" id="{7F76FFDB-1524-4A96-BD67-953E9FB71F32}"/>
              </a:ext>
            </a:extLst>
          </p:cNvPr>
          <p:cNvSpPr txBox="1">
            <a:spLocks/>
          </p:cNvSpPr>
          <p:nvPr/>
        </p:nvSpPr>
        <p:spPr>
          <a:xfrm>
            <a:off x="382195" y="1616354"/>
            <a:ext cx="4772617" cy="818582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5000">
                <a:solidFill>
                  <a:schemeClr val="tx1">
                    <a:lumMod val="65000"/>
                    <a:lumOff val="35000"/>
                  </a:schemeClr>
                </a:solidFill>
              </a:rPr>
              <a:t>HOW IT WORKS</a:t>
            </a:r>
            <a:endParaRPr lang="en-US" sz="50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5" name="Title 1">
            <a:extLst>
              <a:ext uri="{FF2B5EF4-FFF2-40B4-BE49-F238E27FC236}">
                <a16:creationId xmlns:a16="http://schemas.microsoft.com/office/drawing/2014/main" id="{7F76FFDB-1524-4A96-BD67-953E9FB71F32}"/>
              </a:ext>
            </a:extLst>
          </p:cNvPr>
          <p:cNvSpPr txBox="1">
            <a:spLocks/>
          </p:cNvSpPr>
          <p:nvPr/>
        </p:nvSpPr>
        <p:spPr>
          <a:xfrm>
            <a:off x="413750" y="3714756"/>
            <a:ext cx="1798942" cy="988530"/>
          </a:xfrm>
          <a:prstGeom prst="rect">
            <a:avLst/>
          </a:prstGeom>
          <a:solidFill>
            <a:srgbClr val="107BBF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000" b="0" dirty="0"/>
              <a:t>ENGAGE US </a:t>
            </a:r>
          </a:p>
          <a:p>
            <a:pPr algn="ctr"/>
            <a:r>
              <a:rPr lang="en-US" sz="2000" b="0" dirty="0"/>
              <a:t>AS YOUR VAT AGENT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342949" y="3732088"/>
            <a:ext cx="2072279" cy="2460687"/>
            <a:chOff x="2342949" y="3732088"/>
            <a:chExt cx="2072279" cy="2460687"/>
          </a:xfrm>
        </p:grpSpPr>
        <p:grpSp>
          <p:nvGrpSpPr>
            <p:cNvPr id="4" name="Group 3"/>
            <p:cNvGrpSpPr/>
            <p:nvPr/>
          </p:nvGrpSpPr>
          <p:grpSpPr>
            <a:xfrm>
              <a:off x="2932533" y="3732088"/>
              <a:ext cx="936024" cy="936024"/>
              <a:chOff x="3445715" y="3316891"/>
              <a:chExt cx="936024" cy="936024"/>
            </a:xfrm>
          </p:grpSpPr>
          <p:sp>
            <p:nvSpPr>
              <p:cNvPr id="127" name="Shape 1064"/>
              <p:cNvSpPr/>
              <p:nvPr/>
            </p:nvSpPr>
            <p:spPr>
              <a:xfrm>
                <a:off x="3445715" y="3316891"/>
                <a:ext cx="936024" cy="936024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Shape 1075"/>
              <p:cNvSpPr txBox="1"/>
              <p:nvPr/>
            </p:nvSpPr>
            <p:spPr>
              <a:xfrm>
                <a:off x="3675259" y="3425012"/>
                <a:ext cx="511804" cy="4027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400" b="1" i="0" u="none" strike="noStrike" cap="none" baseline="0" dirty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1</a:t>
                </a:r>
              </a:p>
            </p:txBody>
          </p:sp>
        </p:grpSp>
        <p:sp>
          <p:nvSpPr>
            <p:cNvPr id="129" name="Title 1">
              <a:extLst>
                <a:ext uri="{FF2B5EF4-FFF2-40B4-BE49-F238E27FC236}">
                  <a16:creationId xmlns:a16="http://schemas.microsoft.com/office/drawing/2014/main" id="{7F76FFDB-1524-4A96-BD67-953E9FB71F32}"/>
                </a:ext>
              </a:extLst>
            </p:cNvPr>
            <p:cNvSpPr txBox="1">
              <a:spLocks/>
            </p:cNvSpPr>
            <p:nvPr/>
          </p:nvSpPr>
          <p:spPr>
            <a:xfrm>
              <a:off x="2342949" y="4704375"/>
              <a:ext cx="2072279" cy="80522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0">
                  <a:solidFill>
                    <a:srgbClr val="107BBF"/>
                  </a:solidFill>
                </a:rPr>
                <a:t>Set up </a:t>
              </a:r>
            </a:p>
            <a:p>
              <a:pPr algn="ctr"/>
              <a:r>
                <a:rPr lang="en-US" sz="2000" b="0" dirty="0">
                  <a:solidFill>
                    <a:srgbClr val="107BBF"/>
                  </a:solidFill>
                </a:rPr>
                <a:t>company account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602" y="5414901"/>
              <a:ext cx="777874" cy="777874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691551" y="2384183"/>
            <a:ext cx="3757345" cy="4214937"/>
            <a:chOff x="4691551" y="2384183"/>
            <a:chExt cx="3757345" cy="4214937"/>
          </a:xfrm>
        </p:grpSpPr>
        <p:grpSp>
          <p:nvGrpSpPr>
            <p:cNvPr id="136" name="Group 135"/>
            <p:cNvGrpSpPr/>
            <p:nvPr/>
          </p:nvGrpSpPr>
          <p:grpSpPr>
            <a:xfrm>
              <a:off x="6066787" y="3763425"/>
              <a:ext cx="936024" cy="936024"/>
              <a:chOff x="3445715" y="3316891"/>
              <a:chExt cx="936024" cy="936024"/>
            </a:xfrm>
          </p:grpSpPr>
          <p:sp>
            <p:nvSpPr>
              <p:cNvPr id="137" name="Shape 1064"/>
              <p:cNvSpPr/>
              <p:nvPr/>
            </p:nvSpPr>
            <p:spPr>
              <a:xfrm>
                <a:off x="3445715" y="3316891"/>
                <a:ext cx="936024" cy="936024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Shape 1075"/>
              <p:cNvSpPr txBox="1"/>
              <p:nvPr/>
            </p:nvSpPr>
            <p:spPr>
              <a:xfrm>
                <a:off x="3675259" y="3425012"/>
                <a:ext cx="511804" cy="345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400" b="1" i="0" u="none" strike="noStrike" cap="none" baseline="0" dirty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2</a:t>
                </a:r>
              </a:p>
            </p:txBody>
          </p:sp>
        </p:grpSp>
        <p:sp>
          <p:nvSpPr>
            <p:cNvPr id="139" name="Title 1">
              <a:extLst>
                <a:ext uri="{FF2B5EF4-FFF2-40B4-BE49-F238E27FC236}">
                  <a16:creationId xmlns:a16="http://schemas.microsoft.com/office/drawing/2014/main" id="{7F76FFDB-1524-4A96-BD67-953E9FB71F32}"/>
                </a:ext>
              </a:extLst>
            </p:cNvPr>
            <p:cNvSpPr txBox="1">
              <a:spLocks/>
            </p:cNvSpPr>
            <p:nvPr/>
          </p:nvSpPr>
          <p:spPr>
            <a:xfrm>
              <a:off x="4691551" y="2384183"/>
              <a:ext cx="3757345" cy="45452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0" dirty="0">
                  <a:solidFill>
                    <a:srgbClr val="107BBF"/>
                  </a:solidFill>
                </a:rPr>
                <a:t>Download app </a:t>
              </a:r>
            </a:p>
            <a:p>
              <a:pPr algn="ctr"/>
              <a:r>
                <a:rPr lang="en-US" sz="2000" b="0" dirty="0">
                  <a:solidFill>
                    <a:srgbClr val="107BBF"/>
                  </a:solidFill>
                </a:rPr>
                <a:t>&amp; sign-in</a:t>
              </a:r>
            </a:p>
          </p:txBody>
        </p:sp>
        <p:sp>
          <p:nvSpPr>
            <p:cNvPr id="140" name="Title 1">
              <a:extLst>
                <a:ext uri="{FF2B5EF4-FFF2-40B4-BE49-F238E27FC236}">
                  <a16:creationId xmlns:a16="http://schemas.microsoft.com/office/drawing/2014/main" id="{7F76FFDB-1524-4A96-BD67-953E9FB71F32}"/>
                </a:ext>
              </a:extLst>
            </p:cNvPr>
            <p:cNvSpPr txBox="1">
              <a:spLocks/>
            </p:cNvSpPr>
            <p:nvPr/>
          </p:nvSpPr>
          <p:spPr>
            <a:xfrm>
              <a:off x="5154812" y="4866349"/>
              <a:ext cx="2907759" cy="80522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0" dirty="0">
                  <a:solidFill>
                    <a:srgbClr val="107BBF"/>
                  </a:solidFill>
                </a:rPr>
                <a:t>Seamless connection </a:t>
              </a:r>
            </a:p>
            <a:p>
              <a:pPr algn="ctr"/>
              <a:r>
                <a:rPr lang="en-US" sz="2000" b="0" dirty="0">
                  <a:solidFill>
                    <a:srgbClr val="107BBF"/>
                  </a:solidFill>
                </a:rPr>
                <a:t>to standard API’s / Travel/ERP SW’s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2502" y="2772876"/>
              <a:ext cx="928324" cy="9283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9408" y="5660554"/>
              <a:ext cx="938566" cy="938566"/>
            </a:xfrm>
            <a:prstGeom prst="rect">
              <a:avLst/>
            </a:prstGeom>
          </p:spPr>
        </p:pic>
      </p:grpSp>
      <p:sp>
        <p:nvSpPr>
          <p:cNvPr id="144" name="Title 1">
            <a:extLst>
              <a:ext uri="{FF2B5EF4-FFF2-40B4-BE49-F238E27FC236}">
                <a16:creationId xmlns:a16="http://schemas.microsoft.com/office/drawing/2014/main" id="{7F76FFDB-1524-4A96-BD67-953E9FB71F32}"/>
              </a:ext>
            </a:extLst>
          </p:cNvPr>
          <p:cNvSpPr txBox="1">
            <a:spLocks/>
          </p:cNvSpPr>
          <p:nvPr/>
        </p:nvSpPr>
        <p:spPr>
          <a:xfrm>
            <a:off x="10442198" y="3813939"/>
            <a:ext cx="1438003" cy="805220"/>
          </a:xfrm>
          <a:prstGeom prst="rect">
            <a:avLst/>
          </a:prstGeom>
          <a:solidFill>
            <a:srgbClr val="107BBF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000" b="0"/>
              <a:t>As Simple </a:t>
            </a:r>
          </a:p>
          <a:p>
            <a:pPr algn="ctr"/>
            <a:r>
              <a:rPr lang="en-US" sz="2000" b="0" dirty="0"/>
              <a:t>as That!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620004D-81E9-4041-B464-561681C3A5B5}"/>
              </a:ext>
            </a:extLst>
          </p:cNvPr>
          <p:cNvGrpSpPr/>
          <p:nvPr/>
        </p:nvGrpSpPr>
        <p:grpSpPr>
          <a:xfrm>
            <a:off x="7484570" y="4149072"/>
            <a:ext cx="755636" cy="221983"/>
            <a:chOff x="8915400" y="3509963"/>
            <a:chExt cx="581025" cy="95250"/>
          </a:xfrm>
          <a:solidFill>
            <a:srgbClr val="107BBF"/>
          </a:solidFill>
        </p:grpSpPr>
        <p:sp>
          <p:nvSpPr>
            <p:cNvPr id="146" name="Freeform 27">
              <a:extLst>
                <a:ext uri="{FF2B5EF4-FFF2-40B4-BE49-F238E27FC236}">
                  <a16:creationId xmlns:a16="http://schemas.microsoft.com/office/drawing/2014/main" id="{0C923A38-4F34-453D-AA91-14BEB448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3509963"/>
              <a:ext cx="130175" cy="95250"/>
            </a:xfrm>
            <a:custGeom>
              <a:avLst/>
              <a:gdLst>
                <a:gd name="T0" fmla="*/ 41 w 41"/>
                <a:gd name="T1" fmla="*/ 15 h 30"/>
                <a:gd name="T2" fmla="*/ 0 w 41"/>
                <a:gd name="T3" fmla="*/ 0 h 30"/>
                <a:gd name="T4" fmla="*/ 0 w 41"/>
                <a:gd name="T5" fmla="*/ 30 h 30"/>
                <a:gd name="T6" fmla="*/ 41 w 41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0">
                  <a:moveTo>
                    <a:pt x="41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15"/>
                    <a:pt x="0" y="30"/>
                  </a:cubicBezTo>
                  <a:cubicBezTo>
                    <a:pt x="41" y="15"/>
                    <a:pt x="41" y="15"/>
                    <a:pt x="41" y="1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6E982F3-8B16-41D0-B272-414D8722A455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3556177"/>
              <a:ext cx="472440" cy="0"/>
            </a:xfrm>
            <a:prstGeom prst="line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8075060" y="3743948"/>
            <a:ext cx="2072279" cy="2556303"/>
            <a:chOff x="8075060" y="3743948"/>
            <a:chExt cx="2072279" cy="2556303"/>
          </a:xfrm>
        </p:grpSpPr>
        <p:grpSp>
          <p:nvGrpSpPr>
            <p:cNvPr id="141" name="Group 140"/>
            <p:cNvGrpSpPr/>
            <p:nvPr/>
          </p:nvGrpSpPr>
          <p:grpSpPr>
            <a:xfrm>
              <a:off x="8584715" y="3743948"/>
              <a:ext cx="936024" cy="936024"/>
              <a:chOff x="3445715" y="3316891"/>
              <a:chExt cx="936024" cy="936024"/>
            </a:xfrm>
          </p:grpSpPr>
          <p:sp>
            <p:nvSpPr>
              <p:cNvPr id="142" name="Shape 1064"/>
              <p:cNvSpPr/>
              <p:nvPr/>
            </p:nvSpPr>
            <p:spPr>
              <a:xfrm>
                <a:off x="3445715" y="3316891"/>
                <a:ext cx="936024" cy="936024"/>
              </a:xfrm>
              <a:prstGeom prst="ellipse">
                <a:avLst/>
              </a:prstGeom>
              <a:solidFill>
                <a:srgbClr val="FFC50C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3200" b="1" i="0" u="none" strike="noStrike" cap="none" baseline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Shape 1075"/>
              <p:cNvSpPr txBox="1"/>
              <p:nvPr/>
            </p:nvSpPr>
            <p:spPr>
              <a:xfrm>
                <a:off x="3675259" y="3425012"/>
                <a:ext cx="511804" cy="345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SzPct val="25000"/>
                  <a:buNone/>
                </a:pPr>
                <a:r>
                  <a:rPr lang="en-US" sz="4400" b="1" i="0" u="none" strike="noStrike" cap="none" baseline="0" dirty="0">
                    <a:solidFill>
                      <a:schemeClr val="lt1"/>
                    </a:solidFill>
                    <a:ea typeface="Source Sans Pro"/>
                    <a:cs typeface="Source Sans Pro"/>
                    <a:sym typeface="Source Sans Pro"/>
                  </a:rPr>
                  <a:t>3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5061" y="5444573"/>
              <a:ext cx="855678" cy="855678"/>
            </a:xfrm>
            <a:prstGeom prst="rect">
              <a:avLst/>
            </a:prstGeom>
          </p:spPr>
        </p:pic>
        <p:sp>
          <p:nvSpPr>
            <p:cNvPr id="148" name="Title 1">
              <a:extLst>
                <a:ext uri="{FF2B5EF4-FFF2-40B4-BE49-F238E27FC236}">
                  <a16:creationId xmlns:a16="http://schemas.microsoft.com/office/drawing/2014/main" id="{7F76FFDB-1524-4A96-BD67-953E9FB71F32}"/>
                </a:ext>
              </a:extLst>
            </p:cNvPr>
            <p:cNvSpPr txBox="1">
              <a:spLocks/>
            </p:cNvSpPr>
            <p:nvPr/>
          </p:nvSpPr>
          <p:spPr>
            <a:xfrm>
              <a:off x="8075060" y="4704375"/>
              <a:ext cx="2072279" cy="80522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b="1" kern="1200">
                  <a:solidFill>
                    <a:schemeClr val="bg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000" b="0" dirty="0">
                  <a:solidFill>
                    <a:srgbClr val="107BBF"/>
                  </a:solidFill>
                </a:rPr>
                <a:t>And you are</a:t>
              </a:r>
            </a:p>
            <a:p>
              <a:pPr algn="ctr"/>
              <a:r>
                <a:rPr lang="en-US" sz="2000" b="0" dirty="0">
                  <a:solidFill>
                    <a:srgbClr val="107BBF"/>
                  </a:solidFill>
                </a:rPr>
                <a:t>ready to go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065154" y="2810025"/>
            <a:ext cx="1453051" cy="3102855"/>
            <a:chOff x="4065154" y="2810025"/>
            <a:chExt cx="1453051" cy="3102855"/>
          </a:xfrm>
        </p:grpSpPr>
        <p:sp>
          <p:nvSpPr>
            <p:cNvPr id="131" name="Freeform 27">
              <a:extLst>
                <a:ext uri="{FF2B5EF4-FFF2-40B4-BE49-F238E27FC236}">
                  <a16:creationId xmlns:a16="http://schemas.microsoft.com/office/drawing/2014/main" id="{0C923A38-4F34-453D-AA91-14BEB448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910" y="2810025"/>
              <a:ext cx="169295" cy="221983"/>
            </a:xfrm>
            <a:custGeom>
              <a:avLst/>
              <a:gdLst>
                <a:gd name="T0" fmla="*/ 41 w 41"/>
                <a:gd name="T1" fmla="*/ 15 h 30"/>
                <a:gd name="T2" fmla="*/ 0 w 41"/>
                <a:gd name="T3" fmla="*/ 0 h 30"/>
                <a:gd name="T4" fmla="*/ 0 w 41"/>
                <a:gd name="T5" fmla="*/ 30 h 30"/>
                <a:gd name="T6" fmla="*/ 41 w 41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0">
                  <a:moveTo>
                    <a:pt x="41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15"/>
                    <a:pt x="0" y="30"/>
                  </a:cubicBezTo>
                  <a:cubicBezTo>
                    <a:pt x="41" y="15"/>
                    <a:pt x="41" y="15"/>
                    <a:pt x="41" y="1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56E982F3-8B16-41D0-B272-414D8722A455}"/>
                </a:ext>
              </a:extLst>
            </p:cNvPr>
            <p:cNvCxnSpPr>
              <a:cxnSpLocks/>
            </p:cNvCxnSpPr>
            <p:nvPr/>
          </p:nvCxnSpPr>
          <p:spPr>
            <a:xfrm>
              <a:off x="4762569" y="2917728"/>
              <a:ext cx="614419" cy="0"/>
            </a:xfrm>
            <a:prstGeom prst="line">
              <a:avLst/>
            </a:prstGeom>
            <a:solidFill>
              <a:srgbClr val="107BBF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4620004D-81E9-4041-B464-561681C3A5B5}"/>
                </a:ext>
              </a:extLst>
            </p:cNvPr>
            <p:cNvGrpSpPr/>
            <p:nvPr/>
          </p:nvGrpSpPr>
          <p:grpSpPr>
            <a:xfrm>
              <a:off x="4738152" y="5690897"/>
              <a:ext cx="755636" cy="221983"/>
              <a:chOff x="8915400" y="3509963"/>
              <a:chExt cx="581025" cy="95250"/>
            </a:xfrm>
            <a:solidFill>
              <a:srgbClr val="107BBF"/>
            </a:solidFill>
          </p:grpSpPr>
          <p:sp>
            <p:nvSpPr>
              <p:cNvPr id="134" name="Freeform 27">
                <a:extLst>
                  <a:ext uri="{FF2B5EF4-FFF2-40B4-BE49-F238E27FC236}">
                    <a16:creationId xmlns:a16="http://schemas.microsoft.com/office/drawing/2014/main" id="{0C923A38-4F34-453D-AA91-14BEB448B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66250" y="3509963"/>
                <a:ext cx="130175" cy="95250"/>
              </a:xfrm>
              <a:custGeom>
                <a:avLst/>
                <a:gdLst>
                  <a:gd name="T0" fmla="*/ 41 w 41"/>
                  <a:gd name="T1" fmla="*/ 15 h 30"/>
                  <a:gd name="T2" fmla="*/ 0 w 41"/>
                  <a:gd name="T3" fmla="*/ 0 h 30"/>
                  <a:gd name="T4" fmla="*/ 0 w 41"/>
                  <a:gd name="T5" fmla="*/ 30 h 30"/>
                  <a:gd name="T6" fmla="*/ 41 w 41"/>
                  <a:gd name="T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30">
                    <a:moveTo>
                      <a:pt x="41" y="1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4" y="15"/>
                      <a:pt x="0" y="30"/>
                    </a:cubicBezTo>
                    <a:cubicBezTo>
                      <a:pt x="41" y="15"/>
                      <a:pt x="41" y="15"/>
                      <a:pt x="41" y="15"/>
                    </a:cubicBezTo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6E982F3-8B16-41D0-B272-414D8722A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15400" y="3556177"/>
                <a:ext cx="472440" cy="0"/>
              </a:xfrm>
              <a:prstGeom prst="line">
                <a:avLst/>
              </a:prstGeom>
              <a:grpFill/>
              <a:ln w="38100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4762569" y="2917728"/>
              <a:ext cx="0" cy="2886110"/>
            </a:xfrm>
            <a:prstGeom prst="line">
              <a:avLst/>
            </a:prstGeom>
            <a:solidFill>
              <a:srgbClr val="107BBF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6E982F3-8B16-41D0-B272-414D8722A455}"/>
                </a:ext>
              </a:extLst>
            </p:cNvPr>
            <p:cNvCxnSpPr>
              <a:cxnSpLocks/>
            </p:cNvCxnSpPr>
            <p:nvPr/>
          </p:nvCxnSpPr>
          <p:spPr>
            <a:xfrm>
              <a:off x="4065154" y="4219329"/>
              <a:ext cx="683127" cy="0"/>
            </a:xfrm>
            <a:prstGeom prst="line">
              <a:avLst/>
            </a:prstGeom>
            <a:solidFill>
              <a:srgbClr val="107BBF"/>
            </a:solidFill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4620004D-81E9-4041-B464-561681C3A5B5}"/>
              </a:ext>
            </a:extLst>
          </p:cNvPr>
          <p:cNvGrpSpPr/>
          <p:nvPr/>
        </p:nvGrpSpPr>
        <p:grpSpPr>
          <a:xfrm>
            <a:off x="9623417" y="4149072"/>
            <a:ext cx="755636" cy="221983"/>
            <a:chOff x="8915400" y="3509963"/>
            <a:chExt cx="581025" cy="95250"/>
          </a:xfrm>
          <a:solidFill>
            <a:srgbClr val="107BBF"/>
          </a:solidFill>
        </p:grpSpPr>
        <p:sp>
          <p:nvSpPr>
            <p:cNvPr id="151" name="Freeform 27">
              <a:extLst>
                <a:ext uri="{FF2B5EF4-FFF2-40B4-BE49-F238E27FC236}">
                  <a16:creationId xmlns:a16="http://schemas.microsoft.com/office/drawing/2014/main" id="{0C923A38-4F34-453D-AA91-14BEB448B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250" y="3509963"/>
              <a:ext cx="130175" cy="95250"/>
            </a:xfrm>
            <a:custGeom>
              <a:avLst/>
              <a:gdLst>
                <a:gd name="T0" fmla="*/ 41 w 41"/>
                <a:gd name="T1" fmla="*/ 15 h 30"/>
                <a:gd name="T2" fmla="*/ 0 w 41"/>
                <a:gd name="T3" fmla="*/ 0 h 30"/>
                <a:gd name="T4" fmla="*/ 0 w 41"/>
                <a:gd name="T5" fmla="*/ 30 h 30"/>
                <a:gd name="T6" fmla="*/ 41 w 41"/>
                <a:gd name="T7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30">
                  <a:moveTo>
                    <a:pt x="41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" y="15"/>
                    <a:pt x="0" y="30"/>
                  </a:cubicBezTo>
                  <a:cubicBezTo>
                    <a:pt x="41" y="15"/>
                    <a:pt x="41" y="15"/>
                    <a:pt x="41" y="15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56E982F3-8B16-41D0-B272-414D8722A455}"/>
                </a:ext>
              </a:extLst>
            </p:cNvPr>
            <p:cNvCxnSpPr>
              <a:cxnSpLocks/>
            </p:cNvCxnSpPr>
            <p:nvPr/>
          </p:nvCxnSpPr>
          <p:spPr>
            <a:xfrm>
              <a:off x="8915400" y="3556177"/>
              <a:ext cx="472440" cy="0"/>
            </a:xfrm>
            <a:prstGeom prst="line">
              <a:avLst/>
            </a:prstGeom>
            <a:grpFill/>
            <a:ln w="3810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735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8853619" y="5520630"/>
            <a:ext cx="3329268" cy="457193"/>
          </a:xfrm>
          <a:prstGeom prst="rect">
            <a:avLst/>
          </a:prstGeom>
          <a:solidFill>
            <a:srgbClr val="FFC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A5007-86EF-41F6-B2A9-B5AF592F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6" y="579917"/>
            <a:ext cx="8505207" cy="663053"/>
          </a:xfrm>
        </p:spPr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dirty="0"/>
              <a:t>Foreign VAT Reclaim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9E795-8482-440A-99FA-F8B84E70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775" y="6200896"/>
            <a:ext cx="42386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3A34CC-FFCF-4458-8E2F-844350662AC3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566994" y="1444777"/>
          <a:ext cx="11094064" cy="48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67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6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67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67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67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867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480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Australia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Austria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Belgium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Bulgaria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Croatia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Cyprus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Czech Republic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Denmark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80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Estonia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Finland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France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Germany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Greece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Hungary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Iceland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Ireland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Italy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Japan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Latvia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Lithuania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Luxembourg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Malta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Netherlands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New Zealand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Norway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Poland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Portugal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Romania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Serbia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Slovakia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Slovenia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South Korea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Spain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Sweden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Switzerland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Taiwan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United Kingdom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Canada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335" y="1607160"/>
            <a:ext cx="742642" cy="495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91" y="1629769"/>
            <a:ext cx="738446" cy="495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51" y="1607160"/>
            <a:ext cx="742642" cy="4950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41" y="1614381"/>
            <a:ext cx="751178" cy="495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67" y="1614381"/>
            <a:ext cx="742642" cy="4950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625" y="1607159"/>
            <a:ext cx="742642" cy="4950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86" y="1629768"/>
            <a:ext cx="742642" cy="4950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85" y="2570374"/>
            <a:ext cx="742642" cy="495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793" y="2570374"/>
            <a:ext cx="742642" cy="4950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251" y="2570374"/>
            <a:ext cx="742642" cy="495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709" y="2591495"/>
            <a:ext cx="742642" cy="4950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67" y="2591495"/>
            <a:ext cx="742642" cy="49509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69" y="2570374"/>
            <a:ext cx="742642" cy="4950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86" y="2581010"/>
            <a:ext cx="742642" cy="4950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30" y="3553248"/>
            <a:ext cx="742642" cy="4950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436" y="3566743"/>
            <a:ext cx="742642" cy="4950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6" y="3556256"/>
            <a:ext cx="751178" cy="49509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79" y="3544700"/>
            <a:ext cx="742642" cy="49509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059" y="3556256"/>
            <a:ext cx="742642" cy="49509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1" y="4499701"/>
            <a:ext cx="734106" cy="49509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52" y="4499702"/>
            <a:ext cx="742642" cy="4950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10" y="4508514"/>
            <a:ext cx="742642" cy="4950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57" y="4520891"/>
            <a:ext cx="751178" cy="49509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84" y="4508514"/>
            <a:ext cx="742642" cy="49509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086" y="4527060"/>
            <a:ext cx="742642" cy="495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97" y="5418436"/>
            <a:ext cx="792153" cy="5340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16" y="5462661"/>
            <a:ext cx="742642" cy="4950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265" y="5478329"/>
            <a:ext cx="742642" cy="49509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518" y="3556257"/>
            <a:ext cx="742642" cy="49509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860" y="5474590"/>
            <a:ext cx="742642" cy="4950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7" y="1607158"/>
            <a:ext cx="796247" cy="52479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31" y="3514719"/>
            <a:ext cx="794494" cy="53561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19" y="4532641"/>
            <a:ext cx="795441" cy="5302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76" y="5480150"/>
            <a:ext cx="723468" cy="4932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12" y="5462661"/>
            <a:ext cx="792152" cy="521153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89" y="4493311"/>
            <a:ext cx="765784" cy="51645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820" y="3552430"/>
            <a:ext cx="780058" cy="520039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975634" y="5516158"/>
            <a:ext cx="258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8%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- 27%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 Rate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-1" y="6409866"/>
            <a:ext cx="1903229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 / Train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948284" y="6409866"/>
            <a:ext cx="1149002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 Hire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122243" y="6409866"/>
            <a:ext cx="1587979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to Event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738395" y="6409866"/>
            <a:ext cx="684213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450781" y="6409866"/>
            <a:ext cx="811801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290755" y="6409866"/>
            <a:ext cx="2098724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Meals - entertaining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8417651" y="6409866"/>
            <a:ext cx="1300507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Meals - Self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746330" y="6409866"/>
            <a:ext cx="614387" cy="324554"/>
          </a:xfrm>
          <a:prstGeom prst="rect">
            <a:avLst/>
          </a:prstGeom>
          <a:solidFill>
            <a:srgbClr val="107B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61" y="5462661"/>
            <a:ext cx="792152" cy="49509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8" y="2573219"/>
            <a:ext cx="734106" cy="4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33ED15-6869-40D8-9C5B-63295047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A34CC-FFCF-4458-8E2F-844350662AC3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1030793-661F-440A-B020-0E52D6FF503C}"/>
              </a:ext>
            </a:extLst>
          </p:cNvPr>
          <p:cNvSpPr txBox="1">
            <a:spLocks/>
          </p:cNvSpPr>
          <p:nvPr/>
        </p:nvSpPr>
        <p:spPr>
          <a:xfrm>
            <a:off x="496297" y="1705102"/>
            <a:ext cx="2155463" cy="6630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/>
              <a:t>THANK YOU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01DFDF-7209-45F0-9CF2-C2AA5B58C7A3}"/>
              </a:ext>
            </a:extLst>
          </p:cNvPr>
          <p:cNvSpPr txBox="1">
            <a:spLocks/>
          </p:cNvSpPr>
          <p:nvPr/>
        </p:nvSpPr>
        <p:spPr>
          <a:xfrm>
            <a:off x="941305" y="2034286"/>
            <a:ext cx="2155463" cy="66305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2500">
                <a:solidFill>
                  <a:srgbClr val="FFC50C"/>
                </a:solidFill>
              </a:rPr>
              <a:t>BON VOYAGE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D0A1B8-250E-4EE3-A3B2-30B9549E7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97" y="1533144"/>
            <a:ext cx="3013139" cy="10454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704C2-E0BB-40B0-B2A7-409C756D3837}"/>
              </a:ext>
            </a:extLst>
          </p:cNvPr>
          <p:cNvSpPr txBox="1"/>
          <p:nvPr/>
        </p:nvSpPr>
        <p:spPr>
          <a:xfrm>
            <a:off x="5689451" y="6425008"/>
            <a:ext cx="827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600">
                <a:solidFill>
                  <a:schemeClr val="tx1">
                    <a:lumMod val="75000"/>
                    <a:lumOff val="25000"/>
                  </a:schemeClr>
                </a:solidFill>
              </a:rPr>
              <a:t>- confidential -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8CA5D-ADE2-4122-AC47-45CDA92E3520}"/>
              </a:ext>
            </a:extLst>
          </p:cNvPr>
          <p:cNvGrpSpPr/>
          <p:nvPr/>
        </p:nvGrpSpPr>
        <p:grpSpPr>
          <a:xfrm>
            <a:off x="10664425" y="5914431"/>
            <a:ext cx="1075523" cy="551139"/>
            <a:chOff x="3702051" y="5732463"/>
            <a:chExt cx="1276350" cy="65405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A16C7DEC-36D4-461F-A253-84A11A15D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051" y="5732463"/>
              <a:ext cx="822325" cy="522288"/>
            </a:xfrm>
            <a:custGeom>
              <a:avLst/>
              <a:gdLst>
                <a:gd name="T0" fmla="*/ 324 w 516"/>
                <a:gd name="T1" fmla="*/ 84 h 328"/>
                <a:gd name="T2" fmla="*/ 362 w 516"/>
                <a:gd name="T3" fmla="*/ 119 h 328"/>
                <a:gd name="T4" fmla="*/ 394 w 516"/>
                <a:gd name="T5" fmla="*/ 90 h 328"/>
                <a:gd name="T6" fmla="*/ 462 w 516"/>
                <a:gd name="T7" fmla="*/ 35 h 328"/>
                <a:gd name="T8" fmla="*/ 516 w 516"/>
                <a:gd name="T9" fmla="*/ 88 h 328"/>
                <a:gd name="T10" fmla="*/ 419 w 516"/>
                <a:gd name="T11" fmla="*/ 185 h 328"/>
                <a:gd name="T12" fmla="*/ 321 w 516"/>
                <a:gd name="T13" fmla="*/ 304 h 328"/>
                <a:gd name="T14" fmla="*/ 327 w 516"/>
                <a:gd name="T15" fmla="*/ 325 h 328"/>
                <a:gd name="T16" fmla="*/ 313 w 516"/>
                <a:gd name="T17" fmla="*/ 325 h 328"/>
                <a:gd name="T18" fmla="*/ 294 w 516"/>
                <a:gd name="T19" fmla="*/ 326 h 328"/>
                <a:gd name="T20" fmla="*/ 279 w 516"/>
                <a:gd name="T21" fmla="*/ 326 h 328"/>
                <a:gd name="T22" fmla="*/ 230 w 516"/>
                <a:gd name="T23" fmla="*/ 281 h 328"/>
                <a:gd name="T24" fmla="*/ 202 w 516"/>
                <a:gd name="T25" fmla="*/ 135 h 328"/>
                <a:gd name="T26" fmla="*/ 201 w 516"/>
                <a:gd name="T27" fmla="*/ 135 h 328"/>
                <a:gd name="T28" fmla="*/ 173 w 516"/>
                <a:gd name="T29" fmla="*/ 281 h 328"/>
                <a:gd name="T30" fmla="*/ 124 w 516"/>
                <a:gd name="T31" fmla="*/ 328 h 328"/>
                <a:gd name="T32" fmla="*/ 108 w 516"/>
                <a:gd name="T33" fmla="*/ 328 h 328"/>
                <a:gd name="T34" fmla="*/ 56 w 516"/>
                <a:gd name="T35" fmla="*/ 283 h 328"/>
                <a:gd name="T36" fmla="*/ 11 w 516"/>
                <a:gd name="T37" fmla="*/ 103 h 328"/>
                <a:gd name="T38" fmla="*/ 0 w 516"/>
                <a:gd name="T39" fmla="*/ 44 h 328"/>
                <a:gd name="T40" fmla="*/ 46 w 516"/>
                <a:gd name="T41" fmla="*/ 0 h 328"/>
                <a:gd name="T42" fmla="*/ 94 w 516"/>
                <a:gd name="T43" fmla="*/ 41 h 328"/>
                <a:gd name="T44" fmla="*/ 122 w 516"/>
                <a:gd name="T45" fmla="*/ 213 h 328"/>
                <a:gd name="T46" fmla="*/ 122 w 516"/>
                <a:gd name="T47" fmla="*/ 213 h 328"/>
                <a:gd name="T48" fmla="*/ 150 w 516"/>
                <a:gd name="T49" fmla="*/ 49 h 328"/>
                <a:gd name="T50" fmla="*/ 201 w 516"/>
                <a:gd name="T51" fmla="*/ 0 h 328"/>
                <a:gd name="T52" fmla="*/ 252 w 516"/>
                <a:gd name="T53" fmla="*/ 49 h 328"/>
                <a:gd name="T54" fmla="*/ 280 w 516"/>
                <a:gd name="T55" fmla="*/ 213 h 328"/>
                <a:gd name="T56" fmla="*/ 281 w 516"/>
                <a:gd name="T57" fmla="*/ 213 h 328"/>
                <a:gd name="T58" fmla="*/ 309 w 516"/>
                <a:gd name="T59" fmla="*/ 41 h 328"/>
                <a:gd name="T60" fmla="*/ 357 w 516"/>
                <a:gd name="T61" fmla="*/ 0 h 328"/>
                <a:gd name="T62" fmla="*/ 365 w 516"/>
                <a:gd name="T63" fmla="*/ 1 h 328"/>
                <a:gd name="T64" fmla="*/ 369 w 516"/>
                <a:gd name="T65" fmla="*/ 1 h 328"/>
                <a:gd name="T66" fmla="*/ 324 w 516"/>
                <a:gd name="T67" fmla="*/ 8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16" h="328">
                  <a:moveTo>
                    <a:pt x="324" y="84"/>
                  </a:moveTo>
                  <a:cubicBezTo>
                    <a:pt x="324" y="110"/>
                    <a:pt x="340" y="119"/>
                    <a:pt x="362" y="119"/>
                  </a:cubicBezTo>
                  <a:cubicBezTo>
                    <a:pt x="382" y="119"/>
                    <a:pt x="389" y="109"/>
                    <a:pt x="394" y="90"/>
                  </a:cubicBezTo>
                  <a:cubicBezTo>
                    <a:pt x="406" y="49"/>
                    <a:pt x="428" y="35"/>
                    <a:pt x="462" y="35"/>
                  </a:cubicBezTo>
                  <a:cubicBezTo>
                    <a:pt x="490" y="35"/>
                    <a:pt x="516" y="54"/>
                    <a:pt x="516" y="88"/>
                  </a:cubicBezTo>
                  <a:cubicBezTo>
                    <a:pt x="516" y="130"/>
                    <a:pt x="491" y="139"/>
                    <a:pt x="419" y="185"/>
                  </a:cubicBezTo>
                  <a:cubicBezTo>
                    <a:pt x="354" y="226"/>
                    <a:pt x="321" y="267"/>
                    <a:pt x="321" y="304"/>
                  </a:cubicBezTo>
                  <a:cubicBezTo>
                    <a:pt x="321" y="311"/>
                    <a:pt x="323" y="319"/>
                    <a:pt x="327" y="325"/>
                  </a:cubicBezTo>
                  <a:cubicBezTo>
                    <a:pt x="313" y="325"/>
                    <a:pt x="313" y="325"/>
                    <a:pt x="313" y="325"/>
                  </a:cubicBezTo>
                  <a:cubicBezTo>
                    <a:pt x="313" y="325"/>
                    <a:pt x="301" y="326"/>
                    <a:pt x="294" y="326"/>
                  </a:cubicBezTo>
                  <a:cubicBezTo>
                    <a:pt x="279" y="326"/>
                    <a:pt x="279" y="326"/>
                    <a:pt x="279" y="326"/>
                  </a:cubicBezTo>
                  <a:cubicBezTo>
                    <a:pt x="249" y="326"/>
                    <a:pt x="235" y="312"/>
                    <a:pt x="230" y="281"/>
                  </a:cubicBezTo>
                  <a:cubicBezTo>
                    <a:pt x="202" y="135"/>
                    <a:pt x="202" y="135"/>
                    <a:pt x="202" y="135"/>
                  </a:cubicBezTo>
                  <a:cubicBezTo>
                    <a:pt x="201" y="135"/>
                    <a:pt x="201" y="135"/>
                    <a:pt x="201" y="135"/>
                  </a:cubicBezTo>
                  <a:cubicBezTo>
                    <a:pt x="173" y="281"/>
                    <a:pt x="173" y="281"/>
                    <a:pt x="173" y="281"/>
                  </a:cubicBezTo>
                  <a:cubicBezTo>
                    <a:pt x="167" y="312"/>
                    <a:pt x="153" y="328"/>
                    <a:pt x="124" y="328"/>
                  </a:cubicBezTo>
                  <a:cubicBezTo>
                    <a:pt x="108" y="328"/>
                    <a:pt x="108" y="328"/>
                    <a:pt x="108" y="328"/>
                  </a:cubicBezTo>
                  <a:cubicBezTo>
                    <a:pt x="79" y="328"/>
                    <a:pt x="63" y="311"/>
                    <a:pt x="56" y="283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5" y="78"/>
                    <a:pt x="0" y="58"/>
                    <a:pt x="0" y="44"/>
                  </a:cubicBezTo>
                  <a:cubicBezTo>
                    <a:pt x="0" y="19"/>
                    <a:pt x="19" y="0"/>
                    <a:pt x="46" y="0"/>
                  </a:cubicBezTo>
                  <a:cubicBezTo>
                    <a:pt x="69" y="0"/>
                    <a:pt x="89" y="10"/>
                    <a:pt x="94" y="41"/>
                  </a:cubicBezTo>
                  <a:cubicBezTo>
                    <a:pt x="122" y="213"/>
                    <a:pt x="122" y="213"/>
                    <a:pt x="122" y="213"/>
                  </a:cubicBezTo>
                  <a:cubicBezTo>
                    <a:pt x="122" y="213"/>
                    <a:pt x="122" y="213"/>
                    <a:pt x="122" y="213"/>
                  </a:cubicBezTo>
                  <a:cubicBezTo>
                    <a:pt x="150" y="49"/>
                    <a:pt x="150" y="49"/>
                    <a:pt x="150" y="49"/>
                  </a:cubicBezTo>
                  <a:cubicBezTo>
                    <a:pt x="156" y="14"/>
                    <a:pt x="167" y="0"/>
                    <a:pt x="201" y="0"/>
                  </a:cubicBezTo>
                  <a:cubicBezTo>
                    <a:pt x="236" y="0"/>
                    <a:pt x="247" y="14"/>
                    <a:pt x="252" y="49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81" y="213"/>
                    <a:pt x="281" y="213"/>
                    <a:pt x="281" y="213"/>
                  </a:cubicBezTo>
                  <a:cubicBezTo>
                    <a:pt x="309" y="41"/>
                    <a:pt x="309" y="41"/>
                    <a:pt x="309" y="41"/>
                  </a:cubicBezTo>
                  <a:cubicBezTo>
                    <a:pt x="314" y="10"/>
                    <a:pt x="334" y="0"/>
                    <a:pt x="357" y="0"/>
                  </a:cubicBezTo>
                  <a:cubicBezTo>
                    <a:pt x="360" y="0"/>
                    <a:pt x="362" y="1"/>
                    <a:pt x="365" y="1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41" y="21"/>
                    <a:pt x="324" y="51"/>
                    <a:pt x="324" y="84"/>
                  </a:cubicBezTo>
                </a:path>
              </a:pathLst>
            </a:custGeom>
            <a:solidFill>
              <a:srgbClr val="027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64C43B5-B3A1-4563-9E59-FC89D3A44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338" y="5732463"/>
              <a:ext cx="627063" cy="519113"/>
            </a:xfrm>
            <a:custGeom>
              <a:avLst/>
              <a:gdLst>
                <a:gd name="T0" fmla="*/ 388 w 394"/>
                <a:gd name="T1" fmla="*/ 76 h 326"/>
                <a:gd name="T2" fmla="*/ 314 w 394"/>
                <a:gd name="T3" fmla="*/ 287 h 326"/>
                <a:gd name="T4" fmla="*/ 251 w 394"/>
                <a:gd name="T5" fmla="*/ 326 h 326"/>
                <a:gd name="T6" fmla="*/ 221 w 394"/>
                <a:gd name="T7" fmla="*/ 325 h 326"/>
                <a:gd name="T8" fmla="*/ 188 w 394"/>
                <a:gd name="T9" fmla="*/ 325 h 326"/>
                <a:gd name="T10" fmla="*/ 191 w 394"/>
                <a:gd name="T11" fmla="*/ 309 h 326"/>
                <a:gd name="T12" fmla="*/ 156 w 394"/>
                <a:gd name="T13" fmla="*/ 277 h 326"/>
                <a:gd name="T14" fmla="*/ 0 w 394"/>
                <a:gd name="T15" fmla="*/ 277 h 326"/>
                <a:gd name="T16" fmla="*/ 102 w 394"/>
                <a:gd name="T17" fmla="*/ 202 h 326"/>
                <a:gd name="T18" fmla="*/ 189 w 394"/>
                <a:gd name="T19" fmla="*/ 75 h 326"/>
                <a:gd name="T20" fmla="*/ 147 w 394"/>
                <a:gd name="T21" fmla="*/ 1 h 326"/>
                <a:gd name="T22" fmla="*/ 155 w 394"/>
                <a:gd name="T23" fmla="*/ 0 h 326"/>
                <a:gd name="T24" fmla="*/ 203 w 394"/>
                <a:gd name="T25" fmla="*/ 35 h 326"/>
                <a:gd name="T26" fmla="*/ 250 w 394"/>
                <a:gd name="T27" fmla="*/ 217 h 326"/>
                <a:gd name="T28" fmla="*/ 251 w 394"/>
                <a:gd name="T29" fmla="*/ 217 h 326"/>
                <a:gd name="T30" fmla="*/ 299 w 394"/>
                <a:gd name="T31" fmla="*/ 35 h 326"/>
                <a:gd name="T32" fmla="*/ 346 w 394"/>
                <a:gd name="T33" fmla="*/ 0 h 326"/>
                <a:gd name="T34" fmla="*/ 394 w 394"/>
                <a:gd name="T35" fmla="*/ 43 h 326"/>
                <a:gd name="T36" fmla="*/ 388 w 394"/>
                <a:gd name="T37" fmla="*/ 7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4" h="326">
                  <a:moveTo>
                    <a:pt x="388" y="76"/>
                  </a:moveTo>
                  <a:cubicBezTo>
                    <a:pt x="314" y="287"/>
                    <a:pt x="314" y="287"/>
                    <a:pt x="314" y="287"/>
                  </a:cubicBezTo>
                  <a:cubicBezTo>
                    <a:pt x="302" y="322"/>
                    <a:pt x="286" y="326"/>
                    <a:pt x="251" y="326"/>
                  </a:cubicBezTo>
                  <a:cubicBezTo>
                    <a:pt x="240" y="326"/>
                    <a:pt x="221" y="325"/>
                    <a:pt x="221" y="325"/>
                  </a:cubicBezTo>
                  <a:cubicBezTo>
                    <a:pt x="188" y="325"/>
                    <a:pt x="188" y="325"/>
                    <a:pt x="188" y="325"/>
                  </a:cubicBezTo>
                  <a:cubicBezTo>
                    <a:pt x="190" y="321"/>
                    <a:pt x="191" y="316"/>
                    <a:pt x="191" y="309"/>
                  </a:cubicBezTo>
                  <a:cubicBezTo>
                    <a:pt x="191" y="286"/>
                    <a:pt x="176" y="277"/>
                    <a:pt x="156" y="277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7" y="257"/>
                    <a:pt x="43" y="236"/>
                    <a:pt x="102" y="202"/>
                  </a:cubicBezTo>
                  <a:cubicBezTo>
                    <a:pt x="157" y="171"/>
                    <a:pt x="189" y="144"/>
                    <a:pt x="189" y="75"/>
                  </a:cubicBezTo>
                  <a:cubicBezTo>
                    <a:pt x="189" y="49"/>
                    <a:pt x="174" y="21"/>
                    <a:pt x="147" y="1"/>
                  </a:cubicBezTo>
                  <a:cubicBezTo>
                    <a:pt x="150" y="1"/>
                    <a:pt x="152" y="0"/>
                    <a:pt x="155" y="0"/>
                  </a:cubicBezTo>
                  <a:cubicBezTo>
                    <a:pt x="173" y="0"/>
                    <a:pt x="196" y="9"/>
                    <a:pt x="203" y="35"/>
                  </a:cubicBezTo>
                  <a:cubicBezTo>
                    <a:pt x="250" y="217"/>
                    <a:pt x="250" y="217"/>
                    <a:pt x="250" y="217"/>
                  </a:cubicBezTo>
                  <a:cubicBezTo>
                    <a:pt x="251" y="217"/>
                    <a:pt x="251" y="217"/>
                    <a:pt x="251" y="217"/>
                  </a:cubicBezTo>
                  <a:cubicBezTo>
                    <a:pt x="299" y="35"/>
                    <a:pt x="299" y="35"/>
                    <a:pt x="299" y="35"/>
                  </a:cubicBezTo>
                  <a:cubicBezTo>
                    <a:pt x="305" y="9"/>
                    <a:pt x="328" y="0"/>
                    <a:pt x="346" y="0"/>
                  </a:cubicBezTo>
                  <a:cubicBezTo>
                    <a:pt x="371" y="0"/>
                    <a:pt x="394" y="18"/>
                    <a:pt x="394" y="43"/>
                  </a:cubicBezTo>
                  <a:cubicBezTo>
                    <a:pt x="394" y="54"/>
                    <a:pt x="392" y="61"/>
                    <a:pt x="388" y="76"/>
                  </a:cubicBezTo>
                </a:path>
              </a:pathLst>
            </a:custGeom>
            <a:solidFill>
              <a:srgbClr val="027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927056B-1C93-4D79-90C3-7DE4C4D2A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6826" y="6305551"/>
              <a:ext cx="1030288" cy="80963"/>
            </a:xfrm>
            <a:custGeom>
              <a:avLst/>
              <a:gdLst>
                <a:gd name="T0" fmla="*/ 629 w 646"/>
                <a:gd name="T1" fmla="*/ 4 h 51"/>
                <a:gd name="T2" fmla="*/ 592 w 646"/>
                <a:gd name="T3" fmla="*/ 1 h 51"/>
                <a:gd name="T4" fmla="*/ 597 w 646"/>
                <a:gd name="T5" fmla="*/ 50 h 51"/>
                <a:gd name="T6" fmla="*/ 617 w 646"/>
                <a:gd name="T7" fmla="*/ 50 h 51"/>
                <a:gd name="T8" fmla="*/ 637 w 646"/>
                <a:gd name="T9" fmla="*/ 50 h 51"/>
                <a:gd name="T10" fmla="*/ 578 w 646"/>
                <a:gd name="T11" fmla="*/ 2 h 51"/>
                <a:gd name="T12" fmla="*/ 569 w 646"/>
                <a:gd name="T13" fmla="*/ 49 h 51"/>
                <a:gd name="T14" fmla="*/ 547 w 646"/>
                <a:gd name="T15" fmla="*/ 31 h 51"/>
                <a:gd name="T16" fmla="*/ 540 w 646"/>
                <a:gd name="T17" fmla="*/ 1 h 51"/>
                <a:gd name="T18" fmla="*/ 522 w 646"/>
                <a:gd name="T19" fmla="*/ 50 h 51"/>
                <a:gd name="T20" fmla="*/ 554 w 646"/>
                <a:gd name="T21" fmla="*/ 50 h 51"/>
                <a:gd name="T22" fmla="*/ 514 w 646"/>
                <a:gd name="T23" fmla="*/ 43 h 51"/>
                <a:gd name="T24" fmla="*/ 490 w 646"/>
                <a:gd name="T25" fmla="*/ 1 h 51"/>
                <a:gd name="T26" fmla="*/ 514 w 646"/>
                <a:gd name="T27" fmla="*/ 49 h 51"/>
                <a:gd name="T28" fmla="*/ 476 w 646"/>
                <a:gd name="T29" fmla="*/ 40 h 51"/>
                <a:gd name="T30" fmla="*/ 463 w 646"/>
                <a:gd name="T31" fmla="*/ 10 h 51"/>
                <a:gd name="T32" fmla="*/ 481 w 646"/>
                <a:gd name="T33" fmla="*/ 9 h 51"/>
                <a:gd name="T34" fmla="*/ 458 w 646"/>
                <a:gd name="T35" fmla="*/ 2 h 51"/>
                <a:gd name="T36" fmla="*/ 475 w 646"/>
                <a:gd name="T37" fmla="*/ 49 h 51"/>
                <a:gd name="T38" fmla="*/ 409 w 646"/>
                <a:gd name="T39" fmla="*/ 38 h 51"/>
                <a:gd name="T40" fmla="*/ 393 w 646"/>
                <a:gd name="T41" fmla="*/ 10 h 51"/>
                <a:gd name="T42" fmla="*/ 410 w 646"/>
                <a:gd name="T43" fmla="*/ 2 h 51"/>
                <a:gd name="T44" fmla="*/ 399 w 646"/>
                <a:gd name="T45" fmla="*/ 51 h 51"/>
                <a:gd name="T46" fmla="*/ 374 w 646"/>
                <a:gd name="T47" fmla="*/ 1 h 51"/>
                <a:gd name="T48" fmla="*/ 340 w 646"/>
                <a:gd name="T49" fmla="*/ 9 h 51"/>
                <a:gd name="T50" fmla="*/ 362 w 646"/>
                <a:gd name="T51" fmla="*/ 49 h 51"/>
                <a:gd name="T52" fmla="*/ 320 w 646"/>
                <a:gd name="T53" fmla="*/ 48 h 51"/>
                <a:gd name="T54" fmla="*/ 316 w 646"/>
                <a:gd name="T55" fmla="*/ 1 h 51"/>
                <a:gd name="T56" fmla="*/ 293 w 646"/>
                <a:gd name="T57" fmla="*/ 1 h 51"/>
                <a:gd name="T58" fmla="*/ 290 w 646"/>
                <a:gd name="T59" fmla="*/ 50 h 51"/>
                <a:gd name="T60" fmla="*/ 314 w 646"/>
                <a:gd name="T61" fmla="*/ 50 h 51"/>
                <a:gd name="T62" fmla="*/ 280 w 646"/>
                <a:gd name="T63" fmla="*/ 40 h 51"/>
                <a:gd name="T64" fmla="*/ 251 w 646"/>
                <a:gd name="T65" fmla="*/ 26 h 51"/>
                <a:gd name="T66" fmla="*/ 279 w 646"/>
                <a:gd name="T67" fmla="*/ 11 h 51"/>
                <a:gd name="T68" fmla="*/ 274 w 646"/>
                <a:gd name="T69" fmla="*/ 2 h 51"/>
                <a:gd name="T70" fmla="*/ 257 w 646"/>
                <a:gd name="T71" fmla="*/ 49 h 51"/>
                <a:gd name="T72" fmla="*/ 280 w 646"/>
                <a:gd name="T73" fmla="*/ 43 h 51"/>
                <a:gd name="T74" fmla="*/ 229 w 646"/>
                <a:gd name="T75" fmla="*/ 2 h 51"/>
                <a:gd name="T76" fmla="*/ 235 w 646"/>
                <a:gd name="T77" fmla="*/ 50 h 51"/>
                <a:gd name="T78" fmla="*/ 203 w 646"/>
                <a:gd name="T79" fmla="*/ 2 h 51"/>
                <a:gd name="T80" fmla="*/ 198 w 646"/>
                <a:gd name="T81" fmla="*/ 50 h 51"/>
                <a:gd name="T82" fmla="*/ 189 w 646"/>
                <a:gd name="T83" fmla="*/ 41 h 51"/>
                <a:gd name="T84" fmla="*/ 161 w 646"/>
                <a:gd name="T85" fmla="*/ 34 h 51"/>
                <a:gd name="T86" fmla="*/ 188 w 646"/>
                <a:gd name="T87" fmla="*/ 11 h 51"/>
                <a:gd name="T88" fmla="*/ 186 w 646"/>
                <a:gd name="T89" fmla="*/ 3 h 51"/>
                <a:gd name="T90" fmla="*/ 159 w 646"/>
                <a:gd name="T91" fmla="*/ 44 h 51"/>
                <a:gd name="T92" fmla="*/ 189 w 646"/>
                <a:gd name="T93" fmla="*/ 44 h 51"/>
                <a:gd name="T94" fmla="*/ 125 w 646"/>
                <a:gd name="T95" fmla="*/ 27 h 51"/>
                <a:gd name="T96" fmla="*/ 109 w 646"/>
                <a:gd name="T97" fmla="*/ 22 h 51"/>
                <a:gd name="T98" fmla="*/ 129 w 646"/>
                <a:gd name="T99" fmla="*/ 1 h 51"/>
                <a:gd name="T100" fmla="*/ 129 w 646"/>
                <a:gd name="T101" fmla="*/ 50 h 51"/>
                <a:gd name="T102" fmla="*/ 87 w 646"/>
                <a:gd name="T103" fmla="*/ 1 h 51"/>
                <a:gd name="T104" fmla="*/ 82 w 646"/>
                <a:gd name="T105" fmla="*/ 38 h 51"/>
                <a:gd name="T106" fmla="*/ 56 w 646"/>
                <a:gd name="T107" fmla="*/ 1 h 51"/>
                <a:gd name="T108" fmla="*/ 59 w 646"/>
                <a:gd name="T109" fmla="*/ 50 h 51"/>
                <a:gd name="T110" fmla="*/ 79 w 646"/>
                <a:gd name="T111" fmla="*/ 45 h 51"/>
                <a:gd name="T112" fmla="*/ 90 w 646"/>
                <a:gd name="T113" fmla="*/ 47 h 51"/>
                <a:gd name="T114" fmla="*/ 7 w 646"/>
                <a:gd name="T115" fmla="*/ 25 h 51"/>
                <a:gd name="T116" fmla="*/ 36 w 646"/>
                <a:gd name="T117" fmla="*/ 33 h 51"/>
                <a:gd name="T118" fmla="*/ 1 w 646"/>
                <a:gd name="T119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6" h="51">
                  <a:moveTo>
                    <a:pt x="646" y="5"/>
                  </a:moveTo>
                  <a:cubicBezTo>
                    <a:pt x="646" y="4"/>
                    <a:pt x="646" y="4"/>
                    <a:pt x="645" y="3"/>
                  </a:cubicBezTo>
                  <a:cubicBezTo>
                    <a:pt x="645" y="3"/>
                    <a:pt x="645" y="3"/>
                    <a:pt x="645" y="2"/>
                  </a:cubicBezTo>
                  <a:cubicBezTo>
                    <a:pt x="644" y="2"/>
                    <a:pt x="644" y="2"/>
                    <a:pt x="643" y="1"/>
                  </a:cubicBezTo>
                  <a:cubicBezTo>
                    <a:pt x="643" y="1"/>
                    <a:pt x="642" y="1"/>
                    <a:pt x="642" y="1"/>
                  </a:cubicBezTo>
                  <a:cubicBezTo>
                    <a:pt x="635" y="1"/>
                    <a:pt x="635" y="1"/>
                    <a:pt x="635" y="1"/>
                  </a:cubicBezTo>
                  <a:cubicBezTo>
                    <a:pt x="634" y="1"/>
                    <a:pt x="633" y="1"/>
                    <a:pt x="633" y="1"/>
                  </a:cubicBezTo>
                  <a:cubicBezTo>
                    <a:pt x="632" y="2"/>
                    <a:pt x="631" y="2"/>
                    <a:pt x="631" y="2"/>
                  </a:cubicBezTo>
                  <a:cubicBezTo>
                    <a:pt x="630" y="3"/>
                    <a:pt x="630" y="3"/>
                    <a:pt x="629" y="4"/>
                  </a:cubicBezTo>
                  <a:cubicBezTo>
                    <a:pt x="629" y="5"/>
                    <a:pt x="629" y="6"/>
                    <a:pt x="628" y="7"/>
                  </a:cubicBezTo>
                  <a:cubicBezTo>
                    <a:pt x="617" y="36"/>
                    <a:pt x="617" y="36"/>
                    <a:pt x="617" y="36"/>
                  </a:cubicBezTo>
                  <a:cubicBezTo>
                    <a:pt x="617" y="36"/>
                    <a:pt x="617" y="36"/>
                    <a:pt x="617" y="3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6" y="6"/>
                    <a:pt x="606" y="5"/>
                    <a:pt x="605" y="4"/>
                  </a:cubicBezTo>
                  <a:cubicBezTo>
                    <a:pt x="605" y="3"/>
                    <a:pt x="605" y="3"/>
                    <a:pt x="604" y="2"/>
                  </a:cubicBezTo>
                  <a:cubicBezTo>
                    <a:pt x="603" y="2"/>
                    <a:pt x="603" y="2"/>
                    <a:pt x="602" y="1"/>
                  </a:cubicBezTo>
                  <a:cubicBezTo>
                    <a:pt x="601" y="1"/>
                    <a:pt x="600" y="1"/>
                    <a:pt x="599" y="1"/>
                  </a:cubicBezTo>
                  <a:cubicBezTo>
                    <a:pt x="592" y="1"/>
                    <a:pt x="592" y="1"/>
                    <a:pt x="592" y="1"/>
                  </a:cubicBezTo>
                  <a:cubicBezTo>
                    <a:pt x="591" y="1"/>
                    <a:pt x="590" y="1"/>
                    <a:pt x="590" y="2"/>
                  </a:cubicBezTo>
                  <a:cubicBezTo>
                    <a:pt x="589" y="3"/>
                    <a:pt x="589" y="4"/>
                    <a:pt x="589" y="5"/>
                  </a:cubicBezTo>
                  <a:cubicBezTo>
                    <a:pt x="589" y="49"/>
                    <a:pt x="589" y="49"/>
                    <a:pt x="589" y="49"/>
                  </a:cubicBezTo>
                  <a:cubicBezTo>
                    <a:pt x="589" y="49"/>
                    <a:pt x="589" y="49"/>
                    <a:pt x="589" y="49"/>
                  </a:cubicBezTo>
                  <a:cubicBezTo>
                    <a:pt x="589" y="50"/>
                    <a:pt x="589" y="50"/>
                    <a:pt x="589" y="50"/>
                  </a:cubicBezTo>
                  <a:cubicBezTo>
                    <a:pt x="590" y="50"/>
                    <a:pt x="590" y="50"/>
                    <a:pt x="591" y="50"/>
                  </a:cubicBezTo>
                  <a:cubicBezTo>
                    <a:pt x="592" y="50"/>
                    <a:pt x="592" y="50"/>
                    <a:pt x="593" y="50"/>
                  </a:cubicBezTo>
                  <a:cubicBezTo>
                    <a:pt x="594" y="50"/>
                    <a:pt x="595" y="50"/>
                    <a:pt x="595" y="50"/>
                  </a:cubicBezTo>
                  <a:cubicBezTo>
                    <a:pt x="596" y="50"/>
                    <a:pt x="597" y="50"/>
                    <a:pt x="597" y="50"/>
                  </a:cubicBezTo>
                  <a:cubicBezTo>
                    <a:pt x="597" y="50"/>
                    <a:pt x="598" y="50"/>
                    <a:pt x="598" y="49"/>
                  </a:cubicBezTo>
                  <a:cubicBezTo>
                    <a:pt x="598" y="49"/>
                    <a:pt x="598" y="49"/>
                    <a:pt x="598" y="49"/>
                  </a:cubicBezTo>
                  <a:cubicBezTo>
                    <a:pt x="598" y="9"/>
                    <a:pt x="598" y="9"/>
                    <a:pt x="598" y="9"/>
                  </a:cubicBezTo>
                  <a:cubicBezTo>
                    <a:pt x="598" y="9"/>
                    <a:pt x="598" y="9"/>
                    <a:pt x="598" y="9"/>
                  </a:cubicBezTo>
                  <a:cubicBezTo>
                    <a:pt x="612" y="49"/>
                    <a:pt x="612" y="49"/>
                    <a:pt x="612" y="49"/>
                  </a:cubicBezTo>
                  <a:cubicBezTo>
                    <a:pt x="612" y="49"/>
                    <a:pt x="612" y="49"/>
                    <a:pt x="612" y="49"/>
                  </a:cubicBezTo>
                  <a:cubicBezTo>
                    <a:pt x="612" y="50"/>
                    <a:pt x="613" y="50"/>
                    <a:pt x="613" y="50"/>
                  </a:cubicBezTo>
                  <a:cubicBezTo>
                    <a:pt x="613" y="50"/>
                    <a:pt x="614" y="50"/>
                    <a:pt x="615" y="50"/>
                  </a:cubicBezTo>
                  <a:cubicBezTo>
                    <a:pt x="615" y="50"/>
                    <a:pt x="616" y="50"/>
                    <a:pt x="617" y="50"/>
                  </a:cubicBezTo>
                  <a:cubicBezTo>
                    <a:pt x="618" y="50"/>
                    <a:pt x="618" y="50"/>
                    <a:pt x="619" y="50"/>
                  </a:cubicBezTo>
                  <a:cubicBezTo>
                    <a:pt x="620" y="50"/>
                    <a:pt x="620" y="50"/>
                    <a:pt x="620" y="50"/>
                  </a:cubicBezTo>
                  <a:cubicBezTo>
                    <a:pt x="621" y="50"/>
                    <a:pt x="621" y="50"/>
                    <a:pt x="621" y="50"/>
                  </a:cubicBezTo>
                  <a:cubicBezTo>
                    <a:pt x="622" y="49"/>
                    <a:pt x="622" y="49"/>
                    <a:pt x="622" y="49"/>
                  </a:cubicBezTo>
                  <a:cubicBezTo>
                    <a:pt x="636" y="9"/>
                    <a:pt x="636" y="9"/>
                    <a:pt x="636" y="9"/>
                  </a:cubicBezTo>
                  <a:cubicBezTo>
                    <a:pt x="636" y="9"/>
                    <a:pt x="636" y="9"/>
                    <a:pt x="636" y="9"/>
                  </a:cubicBezTo>
                  <a:cubicBezTo>
                    <a:pt x="636" y="49"/>
                    <a:pt x="636" y="49"/>
                    <a:pt x="636" y="49"/>
                  </a:cubicBezTo>
                  <a:cubicBezTo>
                    <a:pt x="636" y="49"/>
                    <a:pt x="636" y="49"/>
                    <a:pt x="636" y="49"/>
                  </a:cubicBezTo>
                  <a:cubicBezTo>
                    <a:pt x="637" y="50"/>
                    <a:pt x="637" y="50"/>
                    <a:pt x="637" y="50"/>
                  </a:cubicBezTo>
                  <a:cubicBezTo>
                    <a:pt x="638" y="50"/>
                    <a:pt x="638" y="50"/>
                    <a:pt x="639" y="50"/>
                  </a:cubicBezTo>
                  <a:cubicBezTo>
                    <a:pt x="639" y="50"/>
                    <a:pt x="640" y="50"/>
                    <a:pt x="641" y="50"/>
                  </a:cubicBezTo>
                  <a:cubicBezTo>
                    <a:pt x="642" y="50"/>
                    <a:pt x="643" y="50"/>
                    <a:pt x="643" y="50"/>
                  </a:cubicBezTo>
                  <a:cubicBezTo>
                    <a:pt x="644" y="50"/>
                    <a:pt x="644" y="50"/>
                    <a:pt x="645" y="50"/>
                  </a:cubicBezTo>
                  <a:cubicBezTo>
                    <a:pt x="645" y="50"/>
                    <a:pt x="645" y="50"/>
                    <a:pt x="645" y="49"/>
                  </a:cubicBezTo>
                  <a:cubicBezTo>
                    <a:pt x="646" y="49"/>
                    <a:pt x="646" y="49"/>
                    <a:pt x="646" y="49"/>
                  </a:cubicBezTo>
                  <a:lnTo>
                    <a:pt x="646" y="5"/>
                  </a:lnTo>
                  <a:close/>
                  <a:moveTo>
                    <a:pt x="579" y="2"/>
                  </a:moveTo>
                  <a:cubicBezTo>
                    <a:pt x="579" y="2"/>
                    <a:pt x="579" y="2"/>
                    <a:pt x="578" y="2"/>
                  </a:cubicBezTo>
                  <a:cubicBezTo>
                    <a:pt x="578" y="2"/>
                    <a:pt x="578" y="1"/>
                    <a:pt x="578" y="1"/>
                  </a:cubicBezTo>
                  <a:cubicBezTo>
                    <a:pt x="577" y="1"/>
                    <a:pt x="577" y="1"/>
                    <a:pt x="576" y="1"/>
                  </a:cubicBezTo>
                  <a:cubicBezTo>
                    <a:pt x="575" y="1"/>
                    <a:pt x="575" y="1"/>
                    <a:pt x="574" y="1"/>
                  </a:cubicBezTo>
                  <a:cubicBezTo>
                    <a:pt x="573" y="1"/>
                    <a:pt x="572" y="1"/>
                    <a:pt x="571" y="1"/>
                  </a:cubicBezTo>
                  <a:cubicBezTo>
                    <a:pt x="571" y="1"/>
                    <a:pt x="570" y="1"/>
                    <a:pt x="570" y="1"/>
                  </a:cubicBezTo>
                  <a:cubicBezTo>
                    <a:pt x="569" y="1"/>
                    <a:pt x="569" y="2"/>
                    <a:pt x="569" y="2"/>
                  </a:cubicBezTo>
                  <a:cubicBezTo>
                    <a:pt x="569" y="2"/>
                    <a:pt x="569" y="2"/>
                    <a:pt x="569" y="2"/>
                  </a:cubicBezTo>
                  <a:cubicBezTo>
                    <a:pt x="569" y="49"/>
                    <a:pt x="569" y="49"/>
                    <a:pt x="569" y="49"/>
                  </a:cubicBezTo>
                  <a:cubicBezTo>
                    <a:pt x="569" y="49"/>
                    <a:pt x="569" y="49"/>
                    <a:pt x="569" y="49"/>
                  </a:cubicBezTo>
                  <a:cubicBezTo>
                    <a:pt x="569" y="50"/>
                    <a:pt x="569" y="50"/>
                    <a:pt x="570" y="50"/>
                  </a:cubicBezTo>
                  <a:cubicBezTo>
                    <a:pt x="570" y="50"/>
                    <a:pt x="571" y="50"/>
                    <a:pt x="571" y="50"/>
                  </a:cubicBezTo>
                  <a:cubicBezTo>
                    <a:pt x="572" y="50"/>
                    <a:pt x="573" y="50"/>
                    <a:pt x="574" y="50"/>
                  </a:cubicBezTo>
                  <a:cubicBezTo>
                    <a:pt x="575" y="50"/>
                    <a:pt x="575" y="50"/>
                    <a:pt x="576" y="50"/>
                  </a:cubicBezTo>
                  <a:cubicBezTo>
                    <a:pt x="577" y="50"/>
                    <a:pt x="577" y="50"/>
                    <a:pt x="578" y="50"/>
                  </a:cubicBezTo>
                  <a:cubicBezTo>
                    <a:pt x="578" y="50"/>
                    <a:pt x="578" y="50"/>
                    <a:pt x="578" y="49"/>
                  </a:cubicBezTo>
                  <a:cubicBezTo>
                    <a:pt x="579" y="49"/>
                    <a:pt x="579" y="49"/>
                    <a:pt x="579" y="49"/>
                  </a:cubicBezTo>
                  <a:lnTo>
                    <a:pt x="579" y="2"/>
                  </a:lnTo>
                  <a:close/>
                  <a:moveTo>
                    <a:pt x="547" y="31"/>
                  </a:moveTo>
                  <a:cubicBezTo>
                    <a:pt x="533" y="31"/>
                    <a:pt x="533" y="31"/>
                    <a:pt x="533" y="31"/>
                  </a:cubicBezTo>
                  <a:cubicBezTo>
                    <a:pt x="540" y="10"/>
                    <a:pt x="540" y="10"/>
                    <a:pt x="540" y="10"/>
                  </a:cubicBezTo>
                  <a:cubicBezTo>
                    <a:pt x="540" y="10"/>
                    <a:pt x="540" y="10"/>
                    <a:pt x="540" y="10"/>
                  </a:cubicBezTo>
                  <a:lnTo>
                    <a:pt x="547" y="31"/>
                  </a:lnTo>
                  <a:close/>
                  <a:moveTo>
                    <a:pt x="547" y="3"/>
                  </a:moveTo>
                  <a:cubicBezTo>
                    <a:pt x="547" y="3"/>
                    <a:pt x="547" y="2"/>
                    <a:pt x="547" y="2"/>
                  </a:cubicBezTo>
                  <a:cubicBezTo>
                    <a:pt x="547" y="2"/>
                    <a:pt x="546" y="1"/>
                    <a:pt x="546" y="1"/>
                  </a:cubicBezTo>
                  <a:cubicBezTo>
                    <a:pt x="545" y="1"/>
                    <a:pt x="545" y="1"/>
                    <a:pt x="544" y="1"/>
                  </a:cubicBezTo>
                  <a:cubicBezTo>
                    <a:pt x="543" y="1"/>
                    <a:pt x="542" y="1"/>
                    <a:pt x="540" y="1"/>
                  </a:cubicBezTo>
                  <a:cubicBezTo>
                    <a:pt x="539" y="1"/>
                    <a:pt x="538" y="1"/>
                    <a:pt x="537" y="1"/>
                  </a:cubicBezTo>
                  <a:cubicBezTo>
                    <a:pt x="536" y="1"/>
                    <a:pt x="536" y="1"/>
                    <a:pt x="535" y="1"/>
                  </a:cubicBezTo>
                  <a:cubicBezTo>
                    <a:pt x="535" y="1"/>
                    <a:pt x="534" y="2"/>
                    <a:pt x="534" y="2"/>
                  </a:cubicBezTo>
                  <a:cubicBezTo>
                    <a:pt x="534" y="2"/>
                    <a:pt x="534" y="2"/>
                    <a:pt x="534" y="3"/>
                  </a:cubicBezTo>
                  <a:cubicBezTo>
                    <a:pt x="519" y="46"/>
                    <a:pt x="519" y="46"/>
                    <a:pt x="519" y="46"/>
                  </a:cubicBezTo>
                  <a:cubicBezTo>
                    <a:pt x="518" y="47"/>
                    <a:pt x="518" y="48"/>
                    <a:pt x="518" y="48"/>
                  </a:cubicBezTo>
                  <a:cubicBezTo>
                    <a:pt x="518" y="49"/>
                    <a:pt x="518" y="49"/>
                    <a:pt x="518" y="50"/>
                  </a:cubicBezTo>
                  <a:cubicBezTo>
                    <a:pt x="519" y="50"/>
                    <a:pt x="519" y="50"/>
                    <a:pt x="520" y="50"/>
                  </a:cubicBezTo>
                  <a:cubicBezTo>
                    <a:pt x="520" y="50"/>
                    <a:pt x="521" y="50"/>
                    <a:pt x="522" y="50"/>
                  </a:cubicBezTo>
                  <a:cubicBezTo>
                    <a:pt x="523" y="50"/>
                    <a:pt x="524" y="50"/>
                    <a:pt x="525" y="50"/>
                  </a:cubicBezTo>
                  <a:cubicBezTo>
                    <a:pt x="526" y="50"/>
                    <a:pt x="526" y="50"/>
                    <a:pt x="527" y="50"/>
                  </a:cubicBezTo>
                  <a:cubicBezTo>
                    <a:pt x="527" y="50"/>
                    <a:pt x="527" y="50"/>
                    <a:pt x="527" y="49"/>
                  </a:cubicBezTo>
                  <a:cubicBezTo>
                    <a:pt x="528" y="49"/>
                    <a:pt x="528" y="49"/>
                    <a:pt x="528" y="49"/>
                  </a:cubicBezTo>
                  <a:cubicBezTo>
                    <a:pt x="531" y="39"/>
                    <a:pt x="531" y="39"/>
                    <a:pt x="531" y="39"/>
                  </a:cubicBezTo>
                  <a:cubicBezTo>
                    <a:pt x="549" y="39"/>
                    <a:pt x="549" y="39"/>
                    <a:pt x="549" y="39"/>
                  </a:cubicBezTo>
                  <a:cubicBezTo>
                    <a:pt x="553" y="49"/>
                    <a:pt x="553" y="49"/>
                    <a:pt x="553" y="49"/>
                  </a:cubicBezTo>
                  <a:cubicBezTo>
                    <a:pt x="553" y="49"/>
                    <a:pt x="553" y="49"/>
                    <a:pt x="553" y="50"/>
                  </a:cubicBezTo>
                  <a:cubicBezTo>
                    <a:pt x="553" y="50"/>
                    <a:pt x="553" y="50"/>
                    <a:pt x="554" y="50"/>
                  </a:cubicBezTo>
                  <a:cubicBezTo>
                    <a:pt x="554" y="50"/>
                    <a:pt x="555" y="50"/>
                    <a:pt x="555" y="50"/>
                  </a:cubicBezTo>
                  <a:cubicBezTo>
                    <a:pt x="556" y="50"/>
                    <a:pt x="557" y="50"/>
                    <a:pt x="558" y="50"/>
                  </a:cubicBezTo>
                  <a:cubicBezTo>
                    <a:pt x="560" y="50"/>
                    <a:pt x="561" y="50"/>
                    <a:pt x="561" y="50"/>
                  </a:cubicBezTo>
                  <a:cubicBezTo>
                    <a:pt x="562" y="50"/>
                    <a:pt x="563" y="50"/>
                    <a:pt x="563" y="50"/>
                  </a:cubicBezTo>
                  <a:cubicBezTo>
                    <a:pt x="563" y="50"/>
                    <a:pt x="563" y="49"/>
                    <a:pt x="563" y="49"/>
                  </a:cubicBezTo>
                  <a:cubicBezTo>
                    <a:pt x="563" y="48"/>
                    <a:pt x="563" y="47"/>
                    <a:pt x="563" y="46"/>
                  </a:cubicBezTo>
                  <a:lnTo>
                    <a:pt x="547" y="3"/>
                  </a:lnTo>
                  <a:close/>
                  <a:moveTo>
                    <a:pt x="514" y="44"/>
                  </a:moveTo>
                  <a:cubicBezTo>
                    <a:pt x="514" y="44"/>
                    <a:pt x="514" y="43"/>
                    <a:pt x="514" y="43"/>
                  </a:cubicBezTo>
                  <a:cubicBezTo>
                    <a:pt x="514" y="42"/>
                    <a:pt x="514" y="42"/>
                    <a:pt x="513" y="42"/>
                  </a:cubicBezTo>
                  <a:cubicBezTo>
                    <a:pt x="513" y="42"/>
                    <a:pt x="513" y="42"/>
                    <a:pt x="513" y="42"/>
                  </a:cubicBezTo>
                  <a:cubicBezTo>
                    <a:pt x="497" y="42"/>
                    <a:pt x="497" y="42"/>
                    <a:pt x="497" y="42"/>
                  </a:cubicBezTo>
                  <a:cubicBezTo>
                    <a:pt x="497" y="2"/>
                    <a:pt x="497" y="2"/>
                    <a:pt x="497" y="2"/>
                  </a:cubicBezTo>
                  <a:cubicBezTo>
                    <a:pt x="497" y="2"/>
                    <a:pt x="497" y="2"/>
                    <a:pt x="497" y="2"/>
                  </a:cubicBezTo>
                  <a:cubicBezTo>
                    <a:pt x="497" y="2"/>
                    <a:pt x="497" y="1"/>
                    <a:pt x="496" y="1"/>
                  </a:cubicBezTo>
                  <a:cubicBezTo>
                    <a:pt x="496" y="1"/>
                    <a:pt x="495" y="1"/>
                    <a:pt x="495" y="1"/>
                  </a:cubicBezTo>
                  <a:cubicBezTo>
                    <a:pt x="494" y="1"/>
                    <a:pt x="493" y="1"/>
                    <a:pt x="492" y="1"/>
                  </a:cubicBezTo>
                  <a:cubicBezTo>
                    <a:pt x="491" y="1"/>
                    <a:pt x="491" y="1"/>
                    <a:pt x="490" y="1"/>
                  </a:cubicBezTo>
                  <a:cubicBezTo>
                    <a:pt x="489" y="1"/>
                    <a:pt x="489" y="1"/>
                    <a:pt x="488" y="1"/>
                  </a:cubicBezTo>
                  <a:cubicBezTo>
                    <a:pt x="488" y="1"/>
                    <a:pt x="488" y="2"/>
                    <a:pt x="488" y="2"/>
                  </a:cubicBezTo>
                  <a:cubicBezTo>
                    <a:pt x="487" y="2"/>
                    <a:pt x="487" y="2"/>
                    <a:pt x="487" y="2"/>
                  </a:cubicBezTo>
                  <a:cubicBezTo>
                    <a:pt x="487" y="47"/>
                    <a:pt x="487" y="47"/>
                    <a:pt x="487" y="47"/>
                  </a:cubicBezTo>
                  <a:cubicBezTo>
                    <a:pt x="487" y="48"/>
                    <a:pt x="488" y="49"/>
                    <a:pt x="488" y="49"/>
                  </a:cubicBezTo>
                  <a:cubicBezTo>
                    <a:pt x="489" y="50"/>
                    <a:pt x="489" y="50"/>
                    <a:pt x="490" y="50"/>
                  </a:cubicBezTo>
                  <a:cubicBezTo>
                    <a:pt x="513" y="50"/>
                    <a:pt x="513" y="50"/>
                    <a:pt x="513" y="50"/>
                  </a:cubicBezTo>
                  <a:cubicBezTo>
                    <a:pt x="513" y="50"/>
                    <a:pt x="513" y="50"/>
                    <a:pt x="513" y="50"/>
                  </a:cubicBezTo>
                  <a:cubicBezTo>
                    <a:pt x="514" y="50"/>
                    <a:pt x="514" y="50"/>
                    <a:pt x="514" y="49"/>
                  </a:cubicBezTo>
                  <a:cubicBezTo>
                    <a:pt x="514" y="49"/>
                    <a:pt x="514" y="48"/>
                    <a:pt x="514" y="48"/>
                  </a:cubicBezTo>
                  <a:cubicBezTo>
                    <a:pt x="514" y="47"/>
                    <a:pt x="514" y="47"/>
                    <a:pt x="514" y="46"/>
                  </a:cubicBezTo>
                  <a:cubicBezTo>
                    <a:pt x="514" y="45"/>
                    <a:pt x="514" y="45"/>
                    <a:pt x="514" y="44"/>
                  </a:cubicBezTo>
                  <a:moveTo>
                    <a:pt x="481" y="41"/>
                  </a:moveTo>
                  <a:cubicBezTo>
                    <a:pt x="481" y="40"/>
                    <a:pt x="481" y="40"/>
                    <a:pt x="481" y="39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80" y="39"/>
                    <a:pt x="480" y="39"/>
                    <a:pt x="480" y="39"/>
                  </a:cubicBezTo>
                  <a:cubicBezTo>
                    <a:pt x="479" y="39"/>
                    <a:pt x="479" y="39"/>
                    <a:pt x="478" y="39"/>
                  </a:cubicBezTo>
                  <a:cubicBezTo>
                    <a:pt x="478" y="40"/>
                    <a:pt x="477" y="40"/>
                    <a:pt x="476" y="40"/>
                  </a:cubicBezTo>
                  <a:cubicBezTo>
                    <a:pt x="475" y="41"/>
                    <a:pt x="474" y="41"/>
                    <a:pt x="473" y="42"/>
                  </a:cubicBezTo>
                  <a:cubicBezTo>
                    <a:pt x="471" y="42"/>
                    <a:pt x="470" y="42"/>
                    <a:pt x="468" y="42"/>
                  </a:cubicBezTo>
                  <a:cubicBezTo>
                    <a:pt x="466" y="42"/>
                    <a:pt x="464" y="42"/>
                    <a:pt x="463" y="41"/>
                  </a:cubicBezTo>
                  <a:cubicBezTo>
                    <a:pt x="461" y="41"/>
                    <a:pt x="460" y="40"/>
                    <a:pt x="459" y="38"/>
                  </a:cubicBezTo>
                  <a:cubicBezTo>
                    <a:pt x="458" y="37"/>
                    <a:pt x="457" y="35"/>
                    <a:pt x="456" y="33"/>
                  </a:cubicBezTo>
                  <a:cubicBezTo>
                    <a:pt x="456" y="31"/>
                    <a:pt x="455" y="29"/>
                    <a:pt x="455" y="26"/>
                  </a:cubicBezTo>
                  <a:cubicBezTo>
                    <a:pt x="455" y="23"/>
                    <a:pt x="456" y="21"/>
                    <a:pt x="456" y="19"/>
                  </a:cubicBezTo>
                  <a:cubicBezTo>
                    <a:pt x="457" y="17"/>
                    <a:pt x="458" y="15"/>
                    <a:pt x="459" y="13"/>
                  </a:cubicBezTo>
                  <a:cubicBezTo>
                    <a:pt x="460" y="12"/>
                    <a:pt x="461" y="11"/>
                    <a:pt x="463" y="10"/>
                  </a:cubicBezTo>
                  <a:cubicBezTo>
                    <a:pt x="464" y="9"/>
                    <a:pt x="466" y="9"/>
                    <a:pt x="468" y="9"/>
                  </a:cubicBezTo>
                  <a:cubicBezTo>
                    <a:pt x="470" y="9"/>
                    <a:pt x="471" y="9"/>
                    <a:pt x="472" y="9"/>
                  </a:cubicBezTo>
                  <a:cubicBezTo>
                    <a:pt x="474" y="10"/>
                    <a:pt x="475" y="10"/>
                    <a:pt x="476" y="11"/>
                  </a:cubicBezTo>
                  <a:cubicBezTo>
                    <a:pt x="477" y="11"/>
                    <a:pt x="477" y="12"/>
                    <a:pt x="478" y="12"/>
                  </a:cubicBezTo>
                  <a:cubicBezTo>
                    <a:pt x="478" y="13"/>
                    <a:pt x="479" y="13"/>
                    <a:pt x="479" y="13"/>
                  </a:cubicBezTo>
                  <a:cubicBezTo>
                    <a:pt x="480" y="13"/>
                    <a:pt x="480" y="13"/>
                    <a:pt x="480" y="13"/>
                  </a:cubicBezTo>
                  <a:cubicBezTo>
                    <a:pt x="480" y="13"/>
                    <a:pt x="480" y="12"/>
                    <a:pt x="480" y="12"/>
                  </a:cubicBezTo>
                  <a:cubicBezTo>
                    <a:pt x="481" y="12"/>
                    <a:pt x="481" y="11"/>
                    <a:pt x="481" y="11"/>
                  </a:cubicBezTo>
                  <a:cubicBezTo>
                    <a:pt x="481" y="10"/>
                    <a:pt x="481" y="10"/>
                    <a:pt x="481" y="9"/>
                  </a:cubicBezTo>
                  <a:cubicBezTo>
                    <a:pt x="481" y="8"/>
                    <a:pt x="481" y="8"/>
                    <a:pt x="481" y="7"/>
                  </a:cubicBezTo>
                  <a:cubicBezTo>
                    <a:pt x="481" y="7"/>
                    <a:pt x="481" y="6"/>
                    <a:pt x="481" y="6"/>
                  </a:cubicBezTo>
                  <a:cubicBezTo>
                    <a:pt x="480" y="5"/>
                    <a:pt x="480" y="5"/>
                    <a:pt x="480" y="5"/>
                  </a:cubicBezTo>
                  <a:cubicBezTo>
                    <a:pt x="480" y="5"/>
                    <a:pt x="480" y="4"/>
                    <a:pt x="480" y="4"/>
                  </a:cubicBezTo>
                  <a:cubicBezTo>
                    <a:pt x="479" y="4"/>
                    <a:pt x="479" y="3"/>
                    <a:pt x="478" y="3"/>
                  </a:cubicBezTo>
                  <a:cubicBezTo>
                    <a:pt x="477" y="2"/>
                    <a:pt x="476" y="2"/>
                    <a:pt x="475" y="2"/>
                  </a:cubicBezTo>
                  <a:cubicBezTo>
                    <a:pt x="474" y="1"/>
                    <a:pt x="473" y="1"/>
                    <a:pt x="471" y="1"/>
                  </a:cubicBezTo>
                  <a:cubicBezTo>
                    <a:pt x="470" y="0"/>
                    <a:pt x="469" y="0"/>
                    <a:pt x="467" y="0"/>
                  </a:cubicBezTo>
                  <a:cubicBezTo>
                    <a:pt x="464" y="0"/>
                    <a:pt x="461" y="1"/>
                    <a:pt x="458" y="2"/>
                  </a:cubicBezTo>
                  <a:cubicBezTo>
                    <a:pt x="455" y="3"/>
                    <a:pt x="453" y="5"/>
                    <a:pt x="451" y="7"/>
                  </a:cubicBezTo>
                  <a:cubicBezTo>
                    <a:pt x="449" y="9"/>
                    <a:pt x="447" y="12"/>
                    <a:pt x="446" y="15"/>
                  </a:cubicBezTo>
                  <a:cubicBezTo>
                    <a:pt x="445" y="18"/>
                    <a:pt x="445" y="22"/>
                    <a:pt x="445" y="26"/>
                  </a:cubicBezTo>
                  <a:cubicBezTo>
                    <a:pt x="445" y="30"/>
                    <a:pt x="445" y="34"/>
                    <a:pt x="446" y="37"/>
                  </a:cubicBezTo>
                  <a:cubicBezTo>
                    <a:pt x="447" y="40"/>
                    <a:pt x="449" y="43"/>
                    <a:pt x="451" y="45"/>
                  </a:cubicBezTo>
                  <a:cubicBezTo>
                    <a:pt x="452" y="47"/>
                    <a:pt x="455" y="48"/>
                    <a:pt x="457" y="49"/>
                  </a:cubicBezTo>
                  <a:cubicBezTo>
                    <a:pt x="460" y="50"/>
                    <a:pt x="463" y="51"/>
                    <a:pt x="467" y="51"/>
                  </a:cubicBezTo>
                  <a:cubicBezTo>
                    <a:pt x="468" y="51"/>
                    <a:pt x="470" y="51"/>
                    <a:pt x="471" y="51"/>
                  </a:cubicBezTo>
                  <a:cubicBezTo>
                    <a:pt x="473" y="50"/>
                    <a:pt x="474" y="50"/>
                    <a:pt x="475" y="49"/>
                  </a:cubicBezTo>
                  <a:cubicBezTo>
                    <a:pt x="476" y="49"/>
                    <a:pt x="477" y="49"/>
                    <a:pt x="478" y="48"/>
                  </a:cubicBezTo>
                  <a:cubicBezTo>
                    <a:pt x="479" y="48"/>
                    <a:pt x="479" y="47"/>
                    <a:pt x="480" y="47"/>
                  </a:cubicBezTo>
                  <a:cubicBezTo>
                    <a:pt x="480" y="47"/>
                    <a:pt x="480" y="46"/>
                    <a:pt x="480" y="46"/>
                  </a:cubicBezTo>
                  <a:cubicBezTo>
                    <a:pt x="480" y="46"/>
                    <a:pt x="481" y="46"/>
                    <a:pt x="481" y="45"/>
                  </a:cubicBezTo>
                  <a:cubicBezTo>
                    <a:pt x="481" y="45"/>
                    <a:pt x="481" y="45"/>
                    <a:pt x="481" y="44"/>
                  </a:cubicBezTo>
                  <a:cubicBezTo>
                    <a:pt x="481" y="44"/>
                    <a:pt x="481" y="43"/>
                    <a:pt x="481" y="43"/>
                  </a:cubicBezTo>
                  <a:cubicBezTo>
                    <a:pt x="481" y="42"/>
                    <a:pt x="481" y="41"/>
                    <a:pt x="481" y="41"/>
                  </a:cubicBezTo>
                  <a:moveTo>
                    <a:pt x="412" y="32"/>
                  </a:moveTo>
                  <a:cubicBezTo>
                    <a:pt x="411" y="34"/>
                    <a:pt x="410" y="36"/>
                    <a:pt x="409" y="38"/>
                  </a:cubicBezTo>
                  <a:cubicBezTo>
                    <a:pt x="408" y="39"/>
                    <a:pt x="407" y="41"/>
                    <a:pt x="405" y="41"/>
                  </a:cubicBezTo>
                  <a:cubicBezTo>
                    <a:pt x="404" y="42"/>
                    <a:pt x="402" y="43"/>
                    <a:pt x="399" y="43"/>
                  </a:cubicBezTo>
                  <a:cubicBezTo>
                    <a:pt x="397" y="43"/>
                    <a:pt x="395" y="42"/>
                    <a:pt x="393" y="42"/>
                  </a:cubicBezTo>
                  <a:cubicBezTo>
                    <a:pt x="392" y="41"/>
                    <a:pt x="390" y="40"/>
                    <a:pt x="389" y="38"/>
                  </a:cubicBezTo>
                  <a:cubicBezTo>
                    <a:pt x="388" y="37"/>
                    <a:pt x="388" y="35"/>
                    <a:pt x="387" y="33"/>
                  </a:cubicBezTo>
                  <a:cubicBezTo>
                    <a:pt x="387" y="31"/>
                    <a:pt x="387" y="28"/>
                    <a:pt x="387" y="25"/>
                  </a:cubicBezTo>
                  <a:cubicBezTo>
                    <a:pt x="387" y="23"/>
                    <a:pt x="387" y="21"/>
                    <a:pt x="387" y="19"/>
                  </a:cubicBezTo>
                  <a:cubicBezTo>
                    <a:pt x="388" y="17"/>
                    <a:pt x="388" y="15"/>
                    <a:pt x="389" y="14"/>
                  </a:cubicBezTo>
                  <a:cubicBezTo>
                    <a:pt x="391" y="12"/>
                    <a:pt x="392" y="11"/>
                    <a:pt x="393" y="10"/>
                  </a:cubicBezTo>
                  <a:cubicBezTo>
                    <a:pt x="395" y="9"/>
                    <a:pt x="397" y="8"/>
                    <a:pt x="400" y="8"/>
                  </a:cubicBezTo>
                  <a:cubicBezTo>
                    <a:pt x="402" y="8"/>
                    <a:pt x="404" y="9"/>
                    <a:pt x="406" y="10"/>
                  </a:cubicBezTo>
                  <a:cubicBezTo>
                    <a:pt x="407" y="10"/>
                    <a:pt x="409" y="12"/>
                    <a:pt x="410" y="13"/>
                  </a:cubicBezTo>
                  <a:cubicBezTo>
                    <a:pt x="411" y="15"/>
                    <a:pt x="411" y="16"/>
                    <a:pt x="412" y="19"/>
                  </a:cubicBezTo>
                  <a:cubicBezTo>
                    <a:pt x="412" y="21"/>
                    <a:pt x="412" y="23"/>
                    <a:pt x="412" y="26"/>
                  </a:cubicBezTo>
                  <a:cubicBezTo>
                    <a:pt x="412" y="28"/>
                    <a:pt x="412" y="30"/>
                    <a:pt x="412" y="32"/>
                  </a:cubicBezTo>
                  <a:moveTo>
                    <a:pt x="421" y="14"/>
                  </a:moveTo>
                  <a:cubicBezTo>
                    <a:pt x="420" y="11"/>
                    <a:pt x="419" y="8"/>
                    <a:pt x="417" y="6"/>
                  </a:cubicBezTo>
                  <a:cubicBezTo>
                    <a:pt x="415" y="4"/>
                    <a:pt x="413" y="3"/>
                    <a:pt x="410" y="2"/>
                  </a:cubicBezTo>
                  <a:cubicBezTo>
                    <a:pt x="407" y="1"/>
                    <a:pt x="404" y="0"/>
                    <a:pt x="400" y="0"/>
                  </a:cubicBezTo>
                  <a:cubicBezTo>
                    <a:pt x="396" y="0"/>
                    <a:pt x="393" y="1"/>
                    <a:pt x="390" y="2"/>
                  </a:cubicBezTo>
                  <a:cubicBezTo>
                    <a:pt x="387" y="3"/>
                    <a:pt x="384" y="5"/>
                    <a:pt x="382" y="7"/>
                  </a:cubicBezTo>
                  <a:cubicBezTo>
                    <a:pt x="380" y="9"/>
                    <a:pt x="379" y="12"/>
                    <a:pt x="378" y="15"/>
                  </a:cubicBezTo>
                  <a:cubicBezTo>
                    <a:pt x="377" y="18"/>
                    <a:pt x="376" y="22"/>
                    <a:pt x="376" y="26"/>
                  </a:cubicBezTo>
                  <a:cubicBezTo>
                    <a:pt x="376" y="30"/>
                    <a:pt x="377" y="34"/>
                    <a:pt x="378" y="37"/>
                  </a:cubicBezTo>
                  <a:cubicBezTo>
                    <a:pt x="379" y="40"/>
                    <a:pt x="380" y="43"/>
                    <a:pt x="382" y="45"/>
                  </a:cubicBezTo>
                  <a:cubicBezTo>
                    <a:pt x="384" y="47"/>
                    <a:pt x="386" y="49"/>
                    <a:pt x="389" y="50"/>
                  </a:cubicBezTo>
                  <a:cubicBezTo>
                    <a:pt x="392" y="50"/>
                    <a:pt x="395" y="51"/>
                    <a:pt x="399" y="51"/>
                  </a:cubicBezTo>
                  <a:cubicBezTo>
                    <a:pt x="403" y="51"/>
                    <a:pt x="406" y="50"/>
                    <a:pt x="409" y="49"/>
                  </a:cubicBezTo>
                  <a:cubicBezTo>
                    <a:pt x="412" y="48"/>
                    <a:pt x="415" y="46"/>
                    <a:pt x="417" y="44"/>
                  </a:cubicBezTo>
                  <a:cubicBezTo>
                    <a:pt x="419" y="42"/>
                    <a:pt x="420" y="39"/>
                    <a:pt x="421" y="36"/>
                  </a:cubicBezTo>
                  <a:cubicBezTo>
                    <a:pt x="422" y="33"/>
                    <a:pt x="423" y="29"/>
                    <a:pt x="423" y="25"/>
                  </a:cubicBezTo>
                  <a:cubicBezTo>
                    <a:pt x="423" y="21"/>
                    <a:pt x="422" y="17"/>
                    <a:pt x="421" y="14"/>
                  </a:cubicBezTo>
                  <a:moveTo>
                    <a:pt x="376" y="3"/>
                  </a:moveTo>
                  <a:cubicBezTo>
                    <a:pt x="375" y="3"/>
                    <a:pt x="375" y="2"/>
                    <a:pt x="375" y="2"/>
                  </a:cubicBezTo>
                  <a:cubicBezTo>
                    <a:pt x="375" y="2"/>
                    <a:pt x="375" y="1"/>
                    <a:pt x="375" y="1"/>
                  </a:cubicBezTo>
                  <a:cubicBezTo>
                    <a:pt x="375" y="1"/>
                    <a:pt x="374" y="1"/>
                    <a:pt x="374" y="1"/>
                  </a:cubicBezTo>
                  <a:cubicBezTo>
                    <a:pt x="340" y="1"/>
                    <a:pt x="340" y="1"/>
                    <a:pt x="340" y="1"/>
                  </a:cubicBezTo>
                  <a:cubicBezTo>
                    <a:pt x="339" y="1"/>
                    <a:pt x="339" y="1"/>
                    <a:pt x="339" y="1"/>
                  </a:cubicBezTo>
                  <a:cubicBezTo>
                    <a:pt x="339" y="1"/>
                    <a:pt x="339" y="2"/>
                    <a:pt x="339" y="2"/>
                  </a:cubicBezTo>
                  <a:cubicBezTo>
                    <a:pt x="338" y="2"/>
                    <a:pt x="338" y="3"/>
                    <a:pt x="338" y="3"/>
                  </a:cubicBezTo>
                  <a:cubicBezTo>
                    <a:pt x="338" y="4"/>
                    <a:pt x="338" y="4"/>
                    <a:pt x="338" y="5"/>
                  </a:cubicBezTo>
                  <a:cubicBezTo>
                    <a:pt x="338" y="6"/>
                    <a:pt x="338" y="7"/>
                    <a:pt x="338" y="7"/>
                  </a:cubicBezTo>
                  <a:cubicBezTo>
                    <a:pt x="338" y="8"/>
                    <a:pt x="338" y="8"/>
                    <a:pt x="339" y="8"/>
                  </a:cubicBezTo>
                  <a:cubicBezTo>
                    <a:pt x="339" y="9"/>
                    <a:pt x="339" y="9"/>
                    <a:pt x="339" y="9"/>
                  </a:cubicBezTo>
                  <a:cubicBezTo>
                    <a:pt x="339" y="9"/>
                    <a:pt x="339" y="9"/>
                    <a:pt x="340" y="9"/>
                  </a:cubicBezTo>
                  <a:cubicBezTo>
                    <a:pt x="352" y="9"/>
                    <a:pt x="352" y="9"/>
                    <a:pt x="352" y="9"/>
                  </a:cubicBezTo>
                  <a:cubicBezTo>
                    <a:pt x="352" y="49"/>
                    <a:pt x="352" y="49"/>
                    <a:pt x="352" y="49"/>
                  </a:cubicBezTo>
                  <a:cubicBezTo>
                    <a:pt x="352" y="49"/>
                    <a:pt x="352" y="49"/>
                    <a:pt x="352" y="49"/>
                  </a:cubicBezTo>
                  <a:cubicBezTo>
                    <a:pt x="352" y="50"/>
                    <a:pt x="353" y="50"/>
                    <a:pt x="353" y="50"/>
                  </a:cubicBezTo>
                  <a:cubicBezTo>
                    <a:pt x="353" y="50"/>
                    <a:pt x="354" y="50"/>
                    <a:pt x="355" y="50"/>
                  </a:cubicBezTo>
                  <a:cubicBezTo>
                    <a:pt x="355" y="50"/>
                    <a:pt x="356" y="50"/>
                    <a:pt x="357" y="50"/>
                  </a:cubicBezTo>
                  <a:cubicBezTo>
                    <a:pt x="358" y="50"/>
                    <a:pt x="359" y="50"/>
                    <a:pt x="359" y="50"/>
                  </a:cubicBezTo>
                  <a:cubicBezTo>
                    <a:pt x="360" y="50"/>
                    <a:pt x="360" y="50"/>
                    <a:pt x="361" y="50"/>
                  </a:cubicBezTo>
                  <a:cubicBezTo>
                    <a:pt x="361" y="50"/>
                    <a:pt x="362" y="50"/>
                    <a:pt x="362" y="49"/>
                  </a:cubicBezTo>
                  <a:cubicBezTo>
                    <a:pt x="362" y="49"/>
                    <a:pt x="362" y="49"/>
                    <a:pt x="362" y="49"/>
                  </a:cubicBezTo>
                  <a:cubicBezTo>
                    <a:pt x="362" y="9"/>
                    <a:pt x="362" y="9"/>
                    <a:pt x="362" y="9"/>
                  </a:cubicBezTo>
                  <a:cubicBezTo>
                    <a:pt x="374" y="9"/>
                    <a:pt x="374" y="9"/>
                    <a:pt x="374" y="9"/>
                  </a:cubicBezTo>
                  <a:cubicBezTo>
                    <a:pt x="374" y="9"/>
                    <a:pt x="375" y="9"/>
                    <a:pt x="375" y="9"/>
                  </a:cubicBezTo>
                  <a:cubicBezTo>
                    <a:pt x="375" y="9"/>
                    <a:pt x="375" y="9"/>
                    <a:pt x="375" y="8"/>
                  </a:cubicBezTo>
                  <a:cubicBezTo>
                    <a:pt x="375" y="8"/>
                    <a:pt x="375" y="8"/>
                    <a:pt x="376" y="7"/>
                  </a:cubicBezTo>
                  <a:cubicBezTo>
                    <a:pt x="376" y="7"/>
                    <a:pt x="376" y="6"/>
                    <a:pt x="376" y="5"/>
                  </a:cubicBezTo>
                  <a:cubicBezTo>
                    <a:pt x="376" y="4"/>
                    <a:pt x="376" y="4"/>
                    <a:pt x="376" y="3"/>
                  </a:cubicBezTo>
                  <a:moveTo>
                    <a:pt x="320" y="48"/>
                  </a:moveTo>
                  <a:cubicBezTo>
                    <a:pt x="320" y="48"/>
                    <a:pt x="319" y="48"/>
                    <a:pt x="319" y="47"/>
                  </a:cubicBezTo>
                  <a:cubicBezTo>
                    <a:pt x="302" y="24"/>
                    <a:pt x="302" y="24"/>
                    <a:pt x="302" y="24"/>
                  </a:cubicBezTo>
                  <a:cubicBezTo>
                    <a:pt x="318" y="4"/>
                    <a:pt x="318" y="4"/>
                    <a:pt x="318" y="4"/>
                  </a:cubicBezTo>
                  <a:cubicBezTo>
                    <a:pt x="318" y="4"/>
                    <a:pt x="319" y="3"/>
                    <a:pt x="319" y="3"/>
                  </a:cubicBezTo>
                  <a:cubicBezTo>
                    <a:pt x="319" y="3"/>
                    <a:pt x="319" y="2"/>
                    <a:pt x="319" y="2"/>
                  </a:cubicBezTo>
                  <a:cubicBezTo>
                    <a:pt x="319" y="2"/>
                    <a:pt x="319" y="2"/>
                    <a:pt x="319" y="2"/>
                  </a:cubicBezTo>
                  <a:cubicBezTo>
                    <a:pt x="319" y="1"/>
                    <a:pt x="319" y="1"/>
                    <a:pt x="318" y="1"/>
                  </a:cubicBezTo>
                  <a:cubicBezTo>
                    <a:pt x="318" y="1"/>
                    <a:pt x="318" y="1"/>
                    <a:pt x="317" y="1"/>
                  </a:cubicBezTo>
                  <a:cubicBezTo>
                    <a:pt x="317" y="1"/>
                    <a:pt x="316" y="1"/>
                    <a:pt x="316" y="1"/>
                  </a:cubicBezTo>
                  <a:cubicBezTo>
                    <a:pt x="315" y="1"/>
                    <a:pt x="315" y="1"/>
                    <a:pt x="314" y="1"/>
                  </a:cubicBezTo>
                  <a:cubicBezTo>
                    <a:pt x="314" y="1"/>
                    <a:pt x="313" y="1"/>
                    <a:pt x="313" y="1"/>
                  </a:cubicBezTo>
                  <a:cubicBezTo>
                    <a:pt x="313" y="1"/>
                    <a:pt x="313" y="1"/>
                    <a:pt x="312" y="2"/>
                  </a:cubicBezTo>
                  <a:cubicBezTo>
                    <a:pt x="312" y="2"/>
                    <a:pt x="312" y="2"/>
                    <a:pt x="312" y="2"/>
                  </a:cubicBezTo>
                  <a:cubicBezTo>
                    <a:pt x="294" y="24"/>
                    <a:pt x="294" y="24"/>
                    <a:pt x="294" y="24"/>
                  </a:cubicBezTo>
                  <a:cubicBezTo>
                    <a:pt x="294" y="2"/>
                    <a:pt x="294" y="2"/>
                    <a:pt x="294" y="2"/>
                  </a:cubicBezTo>
                  <a:cubicBezTo>
                    <a:pt x="294" y="2"/>
                    <a:pt x="294" y="2"/>
                    <a:pt x="294" y="2"/>
                  </a:cubicBezTo>
                  <a:cubicBezTo>
                    <a:pt x="294" y="1"/>
                    <a:pt x="294" y="1"/>
                    <a:pt x="294" y="1"/>
                  </a:cubicBezTo>
                  <a:cubicBezTo>
                    <a:pt x="294" y="1"/>
                    <a:pt x="293" y="1"/>
                    <a:pt x="293" y="1"/>
                  </a:cubicBezTo>
                  <a:cubicBezTo>
                    <a:pt x="292" y="1"/>
                    <a:pt x="292" y="1"/>
                    <a:pt x="291" y="1"/>
                  </a:cubicBezTo>
                  <a:cubicBezTo>
                    <a:pt x="291" y="1"/>
                    <a:pt x="290" y="1"/>
                    <a:pt x="290" y="1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8" y="1"/>
                    <a:pt x="288" y="1"/>
                    <a:pt x="288" y="2"/>
                  </a:cubicBezTo>
                  <a:cubicBezTo>
                    <a:pt x="288" y="2"/>
                    <a:pt x="288" y="2"/>
                    <a:pt x="288" y="2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50"/>
                  </a:cubicBezTo>
                  <a:cubicBezTo>
                    <a:pt x="288" y="50"/>
                    <a:pt x="288" y="50"/>
                    <a:pt x="289" y="50"/>
                  </a:cubicBezTo>
                  <a:cubicBezTo>
                    <a:pt x="289" y="50"/>
                    <a:pt x="289" y="50"/>
                    <a:pt x="290" y="50"/>
                  </a:cubicBezTo>
                  <a:cubicBezTo>
                    <a:pt x="290" y="50"/>
                    <a:pt x="291" y="50"/>
                    <a:pt x="291" y="50"/>
                  </a:cubicBezTo>
                  <a:cubicBezTo>
                    <a:pt x="292" y="50"/>
                    <a:pt x="292" y="50"/>
                    <a:pt x="293" y="50"/>
                  </a:cubicBezTo>
                  <a:cubicBezTo>
                    <a:pt x="293" y="50"/>
                    <a:pt x="294" y="50"/>
                    <a:pt x="294" y="50"/>
                  </a:cubicBezTo>
                  <a:cubicBezTo>
                    <a:pt x="294" y="50"/>
                    <a:pt x="294" y="50"/>
                    <a:pt x="294" y="50"/>
                  </a:cubicBezTo>
                  <a:cubicBezTo>
                    <a:pt x="294" y="49"/>
                    <a:pt x="294" y="49"/>
                    <a:pt x="294" y="49"/>
                  </a:cubicBezTo>
                  <a:cubicBezTo>
                    <a:pt x="294" y="25"/>
                    <a:pt x="294" y="25"/>
                    <a:pt x="294" y="25"/>
                  </a:cubicBezTo>
                  <a:cubicBezTo>
                    <a:pt x="312" y="49"/>
                    <a:pt x="312" y="49"/>
                    <a:pt x="312" y="49"/>
                  </a:cubicBezTo>
                  <a:cubicBezTo>
                    <a:pt x="313" y="49"/>
                    <a:pt x="313" y="50"/>
                    <a:pt x="313" y="50"/>
                  </a:cubicBezTo>
                  <a:cubicBezTo>
                    <a:pt x="313" y="50"/>
                    <a:pt x="314" y="50"/>
                    <a:pt x="314" y="50"/>
                  </a:cubicBezTo>
                  <a:cubicBezTo>
                    <a:pt x="315" y="50"/>
                    <a:pt x="316" y="50"/>
                    <a:pt x="317" y="50"/>
                  </a:cubicBezTo>
                  <a:cubicBezTo>
                    <a:pt x="317" y="50"/>
                    <a:pt x="318" y="50"/>
                    <a:pt x="318" y="50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0" y="50"/>
                    <a:pt x="320" y="50"/>
                    <a:pt x="320" y="50"/>
                  </a:cubicBezTo>
                  <a:cubicBezTo>
                    <a:pt x="320" y="49"/>
                    <a:pt x="320" y="49"/>
                    <a:pt x="320" y="49"/>
                  </a:cubicBezTo>
                  <a:cubicBezTo>
                    <a:pt x="320" y="49"/>
                    <a:pt x="320" y="49"/>
                    <a:pt x="320" y="48"/>
                  </a:cubicBezTo>
                  <a:moveTo>
                    <a:pt x="280" y="42"/>
                  </a:moveTo>
                  <a:cubicBezTo>
                    <a:pt x="280" y="41"/>
                    <a:pt x="280" y="41"/>
                    <a:pt x="280" y="41"/>
                  </a:cubicBezTo>
                  <a:cubicBezTo>
                    <a:pt x="280" y="41"/>
                    <a:pt x="280" y="41"/>
                    <a:pt x="280" y="40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9" y="40"/>
                    <a:pt x="278" y="41"/>
                    <a:pt x="278" y="41"/>
                  </a:cubicBezTo>
                  <a:cubicBezTo>
                    <a:pt x="277" y="42"/>
                    <a:pt x="276" y="42"/>
                    <a:pt x="275" y="43"/>
                  </a:cubicBezTo>
                  <a:cubicBezTo>
                    <a:pt x="274" y="43"/>
                    <a:pt x="273" y="44"/>
                    <a:pt x="271" y="44"/>
                  </a:cubicBezTo>
                  <a:cubicBezTo>
                    <a:pt x="270" y="45"/>
                    <a:pt x="268" y="45"/>
                    <a:pt x="266" y="45"/>
                  </a:cubicBezTo>
                  <a:cubicBezTo>
                    <a:pt x="264" y="45"/>
                    <a:pt x="262" y="45"/>
                    <a:pt x="260" y="44"/>
                  </a:cubicBezTo>
                  <a:cubicBezTo>
                    <a:pt x="258" y="43"/>
                    <a:pt x="257" y="42"/>
                    <a:pt x="255" y="40"/>
                  </a:cubicBezTo>
                  <a:cubicBezTo>
                    <a:pt x="254" y="39"/>
                    <a:pt x="253" y="37"/>
                    <a:pt x="252" y="34"/>
                  </a:cubicBezTo>
                  <a:cubicBezTo>
                    <a:pt x="252" y="32"/>
                    <a:pt x="251" y="29"/>
                    <a:pt x="251" y="26"/>
                  </a:cubicBezTo>
                  <a:cubicBezTo>
                    <a:pt x="251" y="23"/>
                    <a:pt x="252" y="20"/>
                    <a:pt x="252" y="18"/>
                  </a:cubicBezTo>
                  <a:cubicBezTo>
                    <a:pt x="253" y="15"/>
                    <a:pt x="254" y="13"/>
                    <a:pt x="255" y="11"/>
                  </a:cubicBezTo>
                  <a:cubicBezTo>
                    <a:pt x="257" y="10"/>
                    <a:pt x="258" y="8"/>
                    <a:pt x="260" y="8"/>
                  </a:cubicBezTo>
                  <a:cubicBezTo>
                    <a:pt x="262" y="7"/>
                    <a:pt x="264" y="6"/>
                    <a:pt x="266" y="6"/>
                  </a:cubicBezTo>
                  <a:cubicBezTo>
                    <a:pt x="268" y="6"/>
                    <a:pt x="270" y="6"/>
                    <a:pt x="271" y="7"/>
                  </a:cubicBezTo>
                  <a:cubicBezTo>
                    <a:pt x="273" y="7"/>
                    <a:pt x="274" y="8"/>
                    <a:pt x="275" y="9"/>
                  </a:cubicBezTo>
                  <a:cubicBezTo>
                    <a:pt x="276" y="9"/>
                    <a:pt x="277" y="10"/>
                    <a:pt x="277" y="10"/>
                  </a:cubicBezTo>
                  <a:cubicBezTo>
                    <a:pt x="278" y="11"/>
                    <a:pt x="278" y="11"/>
                    <a:pt x="279" y="11"/>
                  </a:cubicBezTo>
                  <a:cubicBezTo>
                    <a:pt x="279" y="11"/>
                    <a:pt x="279" y="11"/>
                    <a:pt x="279" y="11"/>
                  </a:cubicBezTo>
                  <a:cubicBezTo>
                    <a:pt x="279" y="11"/>
                    <a:pt x="279" y="10"/>
                    <a:pt x="280" y="10"/>
                  </a:cubicBezTo>
                  <a:cubicBezTo>
                    <a:pt x="280" y="10"/>
                    <a:pt x="280" y="10"/>
                    <a:pt x="280" y="9"/>
                  </a:cubicBezTo>
                  <a:cubicBezTo>
                    <a:pt x="280" y="9"/>
                    <a:pt x="280" y="9"/>
                    <a:pt x="280" y="8"/>
                  </a:cubicBezTo>
                  <a:cubicBezTo>
                    <a:pt x="280" y="8"/>
                    <a:pt x="280" y="7"/>
                    <a:pt x="280" y="7"/>
                  </a:cubicBezTo>
                  <a:cubicBezTo>
                    <a:pt x="280" y="7"/>
                    <a:pt x="280" y="6"/>
                    <a:pt x="280" y="6"/>
                  </a:cubicBezTo>
                  <a:cubicBezTo>
                    <a:pt x="280" y="6"/>
                    <a:pt x="280" y="6"/>
                    <a:pt x="279" y="5"/>
                  </a:cubicBezTo>
                  <a:cubicBezTo>
                    <a:pt x="279" y="5"/>
                    <a:pt x="279" y="5"/>
                    <a:pt x="279" y="5"/>
                  </a:cubicBezTo>
                  <a:cubicBezTo>
                    <a:pt x="278" y="4"/>
                    <a:pt x="278" y="4"/>
                    <a:pt x="277" y="3"/>
                  </a:cubicBezTo>
                  <a:cubicBezTo>
                    <a:pt x="276" y="3"/>
                    <a:pt x="275" y="2"/>
                    <a:pt x="274" y="2"/>
                  </a:cubicBezTo>
                  <a:cubicBezTo>
                    <a:pt x="273" y="2"/>
                    <a:pt x="272" y="1"/>
                    <a:pt x="270" y="1"/>
                  </a:cubicBezTo>
                  <a:cubicBezTo>
                    <a:pt x="269" y="1"/>
                    <a:pt x="267" y="1"/>
                    <a:pt x="266" y="1"/>
                  </a:cubicBezTo>
                  <a:cubicBezTo>
                    <a:pt x="263" y="1"/>
                    <a:pt x="260" y="1"/>
                    <a:pt x="257" y="2"/>
                  </a:cubicBezTo>
                  <a:cubicBezTo>
                    <a:pt x="255" y="3"/>
                    <a:pt x="252" y="5"/>
                    <a:pt x="251" y="7"/>
                  </a:cubicBezTo>
                  <a:cubicBezTo>
                    <a:pt x="249" y="10"/>
                    <a:pt x="247" y="12"/>
                    <a:pt x="246" y="15"/>
                  </a:cubicBezTo>
                  <a:cubicBezTo>
                    <a:pt x="245" y="19"/>
                    <a:pt x="245" y="22"/>
                    <a:pt x="245" y="26"/>
                  </a:cubicBezTo>
                  <a:cubicBezTo>
                    <a:pt x="245" y="30"/>
                    <a:pt x="245" y="34"/>
                    <a:pt x="246" y="37"/>
                  </a:cubicBezTo>
                  <a:cubicBezTo>
                    <a:pt x="247" y="40"/>
                    <a:pt x="248" y="42"/>
                    <a:pt x="250" y="44"/>
                  </a:cubicBezTo>
                  <a:cubicBezTo>
                    <a:pt x="252" y="47"/>
                    <a:pt x="254" y="48"/>
                    <a:pt x="257" y="49"/>
                  </a:cubicBezTo>
                  <a:cubicBezTo>
                    <a:pt x="259" y="50"/>
                    <a:pt x="262" y="51"/>
                    <a:pt x="265" y="51"/>
                  </a:cubicBezTo>
                  <a:cubicBezTo>
                    <a:pt x="267" y="51"/>
                    <a:pt x="269" y="51"/>
                    <a:pt x="270" y="50"/>
                  </a:cubicBezTo>
                  <a:cubicBezTo>
                    <a:pt x="272" y="50"/>
                    <a:pt x="273" y="49"/>
                    <a:pt x="275" y="49"/>
                  </a:cubicBezTo>
                  <a:cubicBezTo>
                    <a:pt x="276" y="48"/>
                    <a:pt x="277" y="48"/>
                    <a:pt x="278" y="47"/>
                  </a:cubicBezTo>
                  <a:cubicBezTo>
                    <a:pt x="278" y="47"/>
                    <a:pt x="279" y="47"/>
                    <a:pt x="279" y="46"/>
                  </a:cubicBezTo>
                  <a:cubicBezTo>
                    <a:pt x="279" y="46"/>
                    <a:pt x="280" y="46"/>
                    <a:pt x="280" y="46"/>
                  </a:cubicBezTo>
                  <a:cubicBezTo>
                    <a:pt x="280" y="45"/>
                    <a:pt x="280" y="45"/>
                    <a:pt x="280" y="45"/>
                  </a:cubicBezTo>
                  <a:cubicBezTo>
                    <a:pt x="280" y="45"/>
                    <a:pt x="280" y="45"/>
                    <a:pt x="280" y="44"/>
                  </a:cubicBezTo>
                  <a:cubicBezTo>
                    <a:pt x="280" y="44"/>
                    <a:pt x="280" y="44"/>
                    <a:pt x="280" y="43"/>
                  </a:cubicBezTo>
                  <a:cubicBezTo>
                    <a:pt x="280" y="43"/>
                    <a:pt x="280" y="42"/>
                    <a:pt x="280" y="42"/>
                  </a:cubicBezTo>
                  <a:moveTo>
                    <a:pt x="235" y="2"/>
                  </a:moveTo>
                  <a:cubicBezTo>
                    <a:pt x="235" y="2"/>
                    <a:pt x="235" y="2"/>
                    <a:pt x="235" y="2"/>
                  </a:cubicBezTo>
                  <a:cubicBezTo>
                    <a:pt x="235" y="1"/>
                    <a:pt x="235" y="1"/>
                    <a:pt x="234" y="1"/>
                  </a:cubicBezTo>
                  <a:cubicBezTo>
                    <a:pt x="234" y="1"/>
                    <a:pt x="234" y="1"/>
                    <a:pt x="233" y="1"/>
                  </a:cubicBezTo>
                  <a:cubicBezTo>
                    <a:pt x="233" y="1"/>
                    <a:pt x="233" y="1"/>
                    <a:pt x="232" y="1"/>
                  </a:cubicBezTo>
                  <a:cubicBezTo>
                    <a:pt x="231" y="1"/>
                    <a:pt x="231" y="1"/>
                    <a:pt x="230" y="1"/>
                  </a:cubicBezTo>
                  <a:cubicBezTo>
                    <a:pt x="230" y="1"/>
                    <a:pt x="230" y="1"/>
                    <a:pt x="229" y="1"/>
                  </a:cubicBezTo>
                  <a:cubicBezTo>
                    <a:pt x="229" y="1"/>
                    <a:pt x="229" y="1"/>
                    <a:pt x="229" y="2"/>
                  </a:cubicBezTo>
                  <a:cubicBezTo>
                    <a:pt x="229" y="2"/>
                    <a:pt x="229" y="2"/>
                    <a:pt x="229" y="2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29" y="49"/>
                    <a:pt x="229" y="50"/>
                    <a:pt x="229" y="50"/>
                  </a:cubicBezTo>
                  <a:cubicBezTo>
                    <a:pt x="229" y="50"/>
                    <a:pt x="229" y="50"/>
                    <a:pt x="229" y="50"/>
                  </a:cubicBezTo>
                  <a:cubicBezTo>
                    <a:pt x="230" y="50"/>
                    <a:pt x="230" y="50"/>
                    <a:pt x="230" y="50"/>
                  </a:cubicBezTo>
                  <a:cubicBezTo>
                    <a:pt x="231" y="50"/>
                    <a:pt x="231" y="50"/>
                    <a:pt x="232" y="50"/>
                  </a:cubicBezTo>
                  <a:cubicBezTo>
                    <a:pt x="233" y="50"/>
                    <a:pt x="233" y="50"/>
                    <a:pt x="233" y="50"/>
                  </a:cubicBezTo>
                  <a:cubicBezTo>
                    <a:pt x="234" y="50"/>
                    <a:pt x="234" y="50"/>
                    <a:pt x="234" y="50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35" y="50"/>
                    <a:pt x="235" y="49"/>
                    <a:pt x="235" y="49"/>
                  </a:cubicBezTo>
                  <a:lnTo>
                    <a:pt x="235" y="2"/>
                  </a:lnTo>
                  <a:close/>
                  <a:moveTo>
                    <a:pt x="222" y="46"/>
                  </a:moveTo>
                  <a:cubicBezTo>
                    <a:pt x="222" y="46"/>
                    <a:pt x="222" y="45"/>
                    <a:pt x="222" y="45"/>
                  </a:cubicBezTo>
                  <a:cubicBezTo>
                    <a:pt x="222" y="45"/>
                    <a:pt x="222" y="45"/>
                    <a:pt x="221" y="45"/>
                  </a:cubicBezTo>
                  <a:cubicBezTo>
                    <a:pt x="221" y="45"/>
                    <a:pt x="221" y="44"/>
                    <a:pt x="221" y="44"/>
                  </a:cubicBezTo>
                  <a:cubicBezTo>
                    <a:pt x="203" y="44"/>
                    <a:pt x="203" y="44"/>
                    <a:pt x="203" y="44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3" y="2"/>
                    <a:pt x="203" y="2"/>
                    <a:pt x="203" y="2"/>
                  </a:cubicBezTo>
                  <a:cubicBezTo>
                    <a:pt x="203" y="1"/>
                    <a:pt x="203" y="1"/>
                    <a:pt x="203" y="1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1" y="1"/>
                    <a:pt x="201" y="1"/>
                    <a:pt x="200" y="1"/>
                  </a:cubicBezTo>
                  <a:cubicBezTo>
                    <a:pt x="199" y="1"/>
                    <a:pt x="199" y="1"/>
                    <a:pt x="198" y="1"/>
                  </a:cubicBezTo>
                  <a:cubicBezTo>
                    <a:pt x="198" y="1"/>
                    <a:pt x="198" y="1"/>
                    <a:pt x="197" y="1"/>
                  </a:cubicBezTo>
                  <a:cubicBezTo>
                    <a:pt x="197" y="1"/>
                    <a:pt x="197" y="1"/>
                    <a:pt x="197" y="2"/>
                  </a:cubicBezTo>
                  <a:cubicBezTo>
                    <a:pt x="197" y="2"/>
                    <a:pt x="197" y="2"/>
                    <a:pt x="197" y="2"/>
                  </a:cubicBezTo>
                  <a:cubicBezTo>
                    <a:pt x="197" y="47"/>
                    <a:pt x="197" y="47"/>
                    <a:pt x="197" y="47"/>
                  </a:cubicBezTo>
                  <a:cubicBezTo>
                    <a:pt x="197" y="48"/>
                    <a:pt x="197" y="49"/>
                    <a:pt x="198" y="50"/>
                  </a:cubicBezTo>
                  <a:cubicBezTo>
                    <a:pt x="198" y="50"/>
                    <a:pt x="199" y="50"/>
                    <a:pt x="199" y="50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1" y="50"/>
                    <a:pt x="221" y="50"/>
                    <a:pt x="221" y="50"/>
                  </a:cubicBezTo>
                  <a:cubicBezTo>
                    <a:pt x="222" y="50"/>
                    <a:pt x="222" y="50"/>
                    <a:pt x="222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48"/>
                    <a:pt x="222" y="48"/>
                    <a:pt x="222" y="47"/>
                  </a:cubicBezTo>
                  <a:cubicBezTo>
                    <a:pt x="222" y="47"/>
                    <a:pt x="222" y="46"/>
                    <a:pt x="222" y="46"/>
                  </a:cubicBezTo>
                  <a:moveTo>
                    <a:pt x="189" y="42"/>
                  </a:moveTo>
                  <a:cubicBezTo>
                    <a:pt x="189" y="41"/>
                    <a:pt x="189" y="41"/>
                    <a:pt x="189" y="41"/>
                  </a:cubicBezTo>
                  <a:cubicBezTo>
                    <a:pt x="189" y="41"/>
                    <a:pt x="189" y="41"/>
                    <a:pt x="188" y="40"/>
                  </a:cubicBezTo>
                  <a:cubicBezTo>
                    <a:pt x="188" y="40"/>
                    <a:pt x="188" y="40"/>
                    <a:pt x="188" y="40"/>
                  </a:cubicBezTo>
                  <a:cubicBezTo>
                    <a:pt x="188" y="40"/>
                    <a:pt x="187" y="41"/>
                    <a:pt x="186" y="41"/>
                  </a:cubicBezTo>
                  <a:cubicBezTo>
                    <a:pt x="186" y="42"/>
                    <a:pt x="185" y="42"/>
                    <a:pt x="184" y="43"/>
                  </a:cubicBezTo>
                  <a:cubicBezTo>
                    <a:pt x="183" y="43"/>
                    <a:pt x="182" y="44"/>
                    <a:pt x="180" y="44"/>
                  </a:cubicBezTo>
                  <a:cubicBezTo>
                    <a:pt x="179" y="45"/>
                    <a:pt x="177" y="45"/>
                    <a:pt x="175" y="45"/>
                  </a:cubicBezTo>
                  <a:cubicBezTo>
                    <a:pt x="173" y="45"/>
                    <a:pt x="171" y="45"/>
                    <a:pt x="169" y="44"/>
                  </a:cubicBezTo>
                  <a:cubicBezTo>
                    <a:pt x="167" y="43"/>
                    <a:pt x="165" y="42"/>
                    <a:pt x="164" y="40"/>
                  </a:cubicBezTo>
                  <a:cubicBezTo>
                    <a:pt x="163" y="39"/>
                    <a:pt x="162" y="37"/>
                    <a:pt x="161" y="34"/>
                  </a:cubicBezTo>
                  <a:cubicBezTo>
                    <a:pt x="161" y="32"/>
                    <a:pt x="160" y="29"/>
                    <a:pt x="160" y="26"/>
                  </a:cubicBezTo>
                  <a:cubicBezTo>
                    <a:pt x="160" y="23"/>
                    <a:pt x="161" y="20"/>
                    <a:pt x="161" y="18"/>
                  </a:cubicBezTo>
                  <a:cubicBezTo>
                    <a:pt x="162" y="15"/>
                    <a:pt x="163" y="13"/>
                    <a:pt x="164" y="11"/>
                  </a:cubicBezTo>
                  <a:cubicBezTo>
                    <a:pt x="166" y="10"/>
                    <a:pt x="167" y="8"/>
                    <a:pt x="169" y="8"/>
                  </a:cubicBezTo>
                  <a:cubicBezTo>
                    <a:pt x="171" y="7"/>
                    <a:pt x="173" y="6"/>
                    <a:pt x="175" y="6"/>
                  </a:cubicBezTo>
                  <a:cubicBezTo>
                    <a:pt x="177" y="6"/>
                    <a:pt x="179" y="6"/>
                    <a:pt x="180" y="7"/>
                  </a:cubicBezTo>
                  <a:cubicBezTo>
                    <a:pt x="181" y="7"/>
                    <a:pt x="183" y="8"/>
                    <a:pt x="184" y="9"/>
                  </a:cubicBezTo>
                  <a:cubicBezTo>
                    <a:pt x="185" y="9"/>
                    <a:pt x="185" y="10"/>
                    <a:pt x="186" y="10"/>
                  </a:cubicBezTo>
                  <a:cubicBezTo>
                    <a:pt x="187" y="11"/>
                    <a:pt x="187" y="11"/>
                    <a:pt x="188" y="11"/>
                  </a:cubicBezTo>
                  <a:cubicBezTo>
                    <a:pt x="188" y="11"/>
                    <a:pt x="188" y="11"/>
                    <a:pt x="188" y="11"/>
                  </a:cubicBezTo>
                  <a:cubicBezTo>
                    <a:pt x="188" y="11"/>
                    <a:pt x="188" y="10"/>
                    <a:pt x="188" y="10"/>
                  </a:cubicBezTo>
                  <a:cubicBezTo>
                    <a:pt x="189" y="10"/>
                    <a:pt x="189" y="10"/>
                    <a:pt x="189" y="9"/>
                  </a:cubicBezTo>
                  <a:cubicBezTo>
                    <a:pt x="189" y="9"/>
                    <a:pt x="189" y="9"/>
                    <a:pt x="189" y="8"/>
                  </a:cubicBezTo>
                  <a:cubicBezTo>
                    <a:pt x="189" y="8"/>
                    <a:pt x="189" y="7"/>
                    <a:pt x="189" y="7"/>
                  </a:cubicBezTo>
                  <a:cubicBezTo>
                    <a:pt x="189" y="7"/>
                    <a:pt x="189" y="6"/>
                    <a:pt x="189" y="6"/>
                  </a:cubicBezTo>
                  <a:cubicBezTo>
                    <a:pt x="188" y="6"/>
                    <a:pt x="188" y="6"/>
                    <a:pt x="188" y="5"/>
                  </a:cubicBezTo>
                  <a:cubicBezTo>
                    <a:pt x="188" y="5"/>
                    <a:pt x="188" y="5"/>
                    <a:pt x="188" y="5"/>
                  </a:cubicBezTo>
                  <a:cubicBezTo>
                    <a:pt x="187" y="4"/>
                    <a:pt x="187" y="4"/>
                    <a:pt x="186" y="3"/>
                  </a:cubicBezTo>
                  <a:cubicBezTo>
                    <a:pt x="185" y="3"/>
                    <a:pt x="184" y="2"/>
                    <a:pt x="183" y="2"/>
                  </a:cubicBezTo>
                  <a:cubicBezTo>
                    <a:pt x="182" y="2"/>
                    <a:pt x="180" y="1"/>
                    <a:pt x="179" y="1"/>
                  </a:cubicBezTo>
                  <a:cubicBezTo>
                    <a:pt x="178" y="1"/>
                    <a:pt x="176" y="1"/>
                    <a:pt x="175" y="1"/>
                  </a:cubicBezTo>
                  <a:cubicBezTo>
                    <a:pt x="172" y="1"/>
                    <a:pt x="169" y="1"/>
                    <a:pt x="166" y="2"/>
                  </a:cubicBezTo>
                  <a:cubicBezTo>
                    <a:pt x="164" y="3"/>
                    <a:pt x="161" y="5"/>
                    <a:pt x="159" y="7"/>
                  </a:cubicBezTo>
                  <a:cubicBezTo>
                    <a:pt x="157" y="10"/>
                    <a:pt x="156" y="12"/>
                    <a:pt x="155" y="15"/>
                  </a:cubicBezTo>
                  <a:cubicBezTo>
                    <a:pt x="154" y="19"/>
                    <a:pt x="153" y="22"/>
                    <a:pt x="153" y="26"/>
                  </a:cubicBezTo>
                  <a:cubicBezTo>
                    <a:pt x="153" y="30"/>
                    <a:pt x="154" y="34"/>
                    <a:pt x="155" y="37"/>
                  </a:cubicBezTo>
                  <a:cubicBezTo>
                    <a:pt x="156" y="40"/>
                    <a:pt x="157" y="42"/>
                    <a:pt x="159" y="44"/>
                  </a:cubicBezTo>
                  <a:cubicBezTo>
                    <a:pt x="161" y="47"/>
                    <a:pt x="163" y="48"/>
                    <a:pt x="166" y="49"/>
                  </a:cubicBezTo>
                  <a:cubicBezTo>
                    <a:pt x="168" y="50"/>
                    <a:pt x="171" y="51"/>
                    <a:pt x="174" y="51"/>
                  </a:cubicBezTo>
                  <a:cubicBezTo>
                    <a:pt x="176" y="51"/>
                    <a:pt x="178" y="51"/>
                    <a:pt x="179" y="50"/>
                  </a:cubicBezTo>
                  <a:cubicBezTo>
                    <a:pt x="181" y="50"/>
                    <a:pt x="182" y="49"/>
                    <a:pt x="183" y="49"/>
                  </a:cubicBezTo>
                  <a:cubicBezTo>
                    <a:pt x="185" y="48"/>
                    <a:pt x="186" y="48"/>
                    <a:pt x="186" y="47"/>
                  </a:cubicBezTo>
                  <a:cubicBezTo>
                    <a:pt x="187" y="47"/>
                    <a:pt x="188" y="47"/>
                    <a:pt x="188" y="46"/>
                  </a:cubicBezTo>
                  <a:cubicBezTo>
                    <a:pt x="188" y="46"/>
                    <a:pt x="188" y="46"/>
                    <a:pt x="189" y="46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4"/>
                  </a:cubicBezTo>
                  <a:cubicBezTo>
                    <a:pt x="189" y="44"/>
                    <a:pt x="189" y="44"/>
                    <a:pt x="189" y="43"/>
                  </a:cubicBezTo>
                  <a:cubicBezTo>
                    <a:pt x="189" y="43"/>
                    <a:pt x="189" y="42"/>
                    <a:pt x="189" y="42"/>
                  </a:cubicBezTo>
                  <a:moveTo>
                    <a:pt x="130" y="46"/>
                  </a:moveTo>
                  <a:cubicBezTo>
                    <a:pt x="130" y="46"/>
                    <a:pt x="129" y="46"/>
                    <a:pt x="129" y="45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29" y="45"/>
                    <a:pt x="129" y="45"/>
                    <a:pt x="128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25" y="27"/>
                    <a:pt x="125" y="27"/>
                    <a:pt x="125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6"/>
                    <a:pt x="126" y="26"/>
                    <a:pt x="127" y="26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4"/>
                    <a:pt x="127" y="24"/>
                    <a:pt x="127" y="23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6" y="22"/>
                    <a:pt x="126" y="22"/>
                    <a:pt x="125" y="22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9" y="6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6"/>
                    <a:pt x="129" y="5"/>
                    <a:pt x="129" y="5"/>
                  </a:cubicBezTo>
                  <a:cubicBezTo>
                    <a:pt x="129" y="5"/>
                    <a:pt x="129" y="4"/>
                    <a:pt x="129" y="4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2"/>
                    <a:pt x="129" y="1"/>
                    <a:pt x="129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104" y="1"/>
                    <a:pt x="104" y="1"/>
                    <a:pt x="103" y="2"/>
                  </a:cubicBezTo>
                  <a:cubicBezTo>
                    <a:pt x="103" y="2"/>
                    <a:pt x="102" y="3"/>
                    <a:pt x="102" y="4"/>
                  </a:cubicBezTo>
                  <a:cubicBezTo>
                    <a:pt x="102" y="47"/>
                    <a:pt x="102" y="47"/>
                    <a:pt x="102" y="47"/>
                  </a:cubicBezTo>
                  <a:cubicBezTo>
                    <a:pt x="102" y="48"/>
                    <a:pt x="103" y="49"/>
                    <a:pt x="103" y="50"/>
                  </a:cubicBezTo>
                  <a:cubicBezTo>
                    <a:pt x="104" y="50"/>
                    <a:pt x="104" y="50"/>
                    <a:pt x="105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9" y="50"/>
                    <a:pt x="129" y="50"/>
                    <a:pt x="129" y="50"/>
                  </a:cubicBezTo>
                  <a:cubicBezTo>
                    <a:pt x="129" y="50"/>
                    <a:pt x="129" y="50"/>
                    <a:pt x="129" y="49"/>
                  </a:cubicBezTo>
                  <a:cubicBezTo>
                    <a:pt x="129" y="49"/>
                    <a:pt x="130" y="49"/>
                    <a:pt x="130" y="49"/>
                  </a:cubicBezTo>
                  <a:cubicBezTo>
                    <a:pt x="130" y="48"/>
                    <a:pt x="130" y="48"/>
                    <a:pt x="130" y="47"/>
                  </a:cubicBezTo>
                  <a:cubicBezTo>
                    <a:pt x="130" y="47"/>
                    <a:pt x="130" y="47"/>
                    <a:pt x="130" y="46"/>
                  </a:cubicBezTo>
                  <a:moveTo>
                    <a:pt x="90" y="2"/>
                  </a:move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1"/>
                    <a:pt x="89" y="1"/>
                    <a:pt x="88" y="1"/>
                  </a:cubicBezTo>
                  <a:cubicBezTo>
                    <a:pt x="88" y="1"/>
                    <a:pt x="88" y="1"/>
                    <a:pt x="87" y="1"/>
                  </a:cubicBezTo>
                  <a:cubicBezTo>
                    <a:pt x="86" y="1"/>
                    <a:pt x="86" y="1"/>
                    <a:pt x="85" y="1"/>
                  </a:cubicBezTo>
                  <a:cubicBezTo>
                    <a:pt x="85" y="1"/>
                    <a:pt x="85" y="1"/>
                    <a:pt x="84" y="1"/>
                  </a:cubicBezTo>
                  <a:cubicBezTo>
                    <a:pt x="84" y="1"/>
                    <a:pt x="84" y="2"/>
                    <a:pt x="84" y="2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31"/>
                    <a:pt x="84" y="33"/>
                    <a:pt x="84" y="35"/>
                  </a:cubicBezTo>
                  <a:cubicBezTo>
                    <a:pt x="84" y="37"/>
                    <a:pt x="84" y="39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3" y="40"/>
                    <a:pt x="83" y="39"/>
                    <a:pt x="82" y="38"/>
                  </a:cubicBezTo>
                  <a:cubicBezTo>
                    <a:pt x="81" y="37"/>
                    <a:pt x="81" y="35"/>
                    <a:pt x="80" y="34"/>
                  </a:cubicBezTo>
                  <a:cubicBezTo>
                    <a:pt x="79" y="33"/>
                    <a:pt x="79" y="32"/>
                    <a:pt x="78" y="30"/>
                  </a:cubicBezTo>
                  <a:cubicBezTo>
                    <a:pt x="78" y="29"/>
                    <a:pt x="77" y="28"/>
                    <a:pt x="76" y="2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4" y="4"/>
                    <a:pt x="64" y="4"/>
                    <a:pt x="63" y="3"/>
                  </a:cubicBezTo>
                  <a:cubicBezTo>
                    <a:pt x="63" y="3"/>
                    <a:pt x="63" y="2"/>
                    <a:pt x="62" y="2"/>
                  </a:cubicBezTo>
                  <a:cubicBezTo>
                    <a:pt x="62" y="2"/>
                    <a:pt x="61" y="1"/>
                    <a:pt x="61" y="1"/>
                  </a:cubicBezTo>
                  <a:cubicBezTo>
                    <a:pt x="60" y="1"/>
                    <a:pt x="60" y="1"/>
                    <a:pt x="59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5" y="1"/>
                    <a:pt x="54" y="2"/>
                  </a:cubicBezTo>
                  <a:cubicBezTo>
                    <a:pt x="53" y="2"/>
                    <a:pt x="53" y="3"/>
                    <a:pt x="53" y="4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3" y="50"/>
                    <a:pt x="54" y="50"/>
                    <a:pt x="54" y="50"/>
                  </a:cubicBezTo>
                  <a:cubicBezTo>
                    <a:pt x="54" y="50"/>
                    <a:pt x="54" y="50"/>
                    <a:pt x="55" y="50"/>
                  </a:cubicBezTo>
                  <a:cubicBezTo>
                    <a:pt x="55" y="50"/>
                    <a:pt x="56" y="50"/>
                    <a:pt x="56" y="50"/>
                  </a:cubicBezTo>
                  <a:cubicBezTo>
                    <a:pt x="57" y="50"/>
                    <a:pt x="57" y="50"/>
                    <a:pt x="58" y="50"/>
                  </a:cubicBezTo>
                  <a:cubicBezTo>
                    <a:pt x="58" y="50"/>
                    <a:pt x="59" y="50"/>
                    <a:pt x="59" y="50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8"/>
                    <a:pt x="60" y="16"/>
                    <a:pt x="60" y="14"/>
                  </a:cubicBezTo>
                  <a:cubicBezTo>
                    <a:pt x="60" y="12"/>
                    <a:pt x="59" y="10"/>
                    <a:pt x="59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10"/>
                    <a:pt x="61" y="11"/>
                    <a:pt x="62" y="13"/>
                  </a:cubicBezTo>
                  <a:cubicBezTo>
                    <a:pt x="63" y="15"/>
                    <a:pt x="63" y="16"/>
                    <a:pt x="64" y="17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0" y="46"/>
                    <a:pt x="80" y="47"/>
                    <a:pt x="81" y="48"/>
                  </a:cubicBezTo>
                  <a:cubicBezTo>
                    <a:pt x="81" y="48"/>
                    <a:pt x="81" y="49"/>
                    <a:pt x="82" y="49"/>
                  </a:cubicBezTo>
                  <a:cubicBezTo>
                    <a:pt x="82" y="50"/>
                    <a:pt x="83" y="50"/>
                    <a:pt x="83" y="50"/>
                  </a:cubicBezTo>
                  <a:cubicBezTo>
                    <a:pt x="84" y="50"/>
                    <a:pt x="84" y="50"/>
                    <a:pt x="85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8" y="50"/>
                    <a:pt x="88" y="50"/>
                    <a:pt x="88" y="50"/>
                  </a:cubicBezTo>
                  <a:cubicBezTo>
                    <a:pt x="89" y="50"/>
                    <a:pt x="89" y="50"/>
                    <a:pt x="89" y="50"/>
                  </a:cubicBezTo>
                  <a:cubicBezTo>
                    <a:pt x="89" y="49"/>
                    <a:pt x="90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lnTo>
                    <a:pt x="90" y="2"/>
                  </a:lnTo>
                  <a:close/>
                  <a:moveTo>
                    <a:pt x="36" y="33"/>
                  </a:moveTo>
                  <a:cubicBezTo>
                    <a:pt x="35" y="35"/>
                    <a:pt x="35" y="38"/>
                    <a:pt x="33" y="39"/>
                  </a:cubicBezTo>
                  <a:cubicBezTo>
                    <a:pt x="32" y="41"/>
                    <a:pt x="31" y="43"/>
                    <a:pt x="29" y="44"/>
                  </a:cubicBezTo>
                  <a:cubicBezTo>
                    <a:pt x="27" y="45"/>
                    <a:pt x="24" y="45"/>
                    <a:pt x="22" y="45"/>
                  </a:cubicBezTo>
                  <a:cubicBezTo>
                    <a:pt x="19" y="45"/>
                    <a:pt x="16" y="45"/>
                    <a:pt x="14" y="44"/>
                  </a:cubicBezTo>
                  <a:cubicBezTo>
                    <a:pt x="12" y="43"/>
                    <a:pt x="11" y="41"/>
                    <a:pt x="10" y="40"/>
                  </a:cubicBezTo>
                  <a:cubicBezTo>
                    <a:pt x="9" y="38"/>
                    <a:pt x="8" y="36"/>
                    <a:pt x="7" y="33"/>
                  </a:cubicBezTo>
                  <a:cubicBezTo>
                    <a:pt x="7" y="31"/>
                    <a:pt x="7" y="28"/>
                    <a:pt x="7" y="25"/>
                  </a:cubicBezTo>
                  <a:cubicBezTo>
                    <a:pt x="7" y="23"/>
                    <a:pt x="7" y="20"/>
                    <a:pt x="7" y="18"/>
                  </a:cubicBezTo>
                  <a:cubicBezTo>
                    <a:pt x="8" y="16"/>
                    <a:pt x="9" y="14"/>
                    <a:pt x="10" y="12"/>
                  </a:cubicBezTo>
                  <a:cubicBezTo>
                    <a:pt x="11" y="10"/>
                    <a:pt x="13" y="9"/>
                    <a:pt x="15" y="8"/>
                  </a:cubicBezTo>
                  <a:cubicBezTo>
                    <a:pt x="17" y="7"/>
                    <a:pt x="19" y="6"/>
                    <a:pt x="22" y="6"/>
                  </a:cubicBezTo>
                  <a:cubicBezTo>
                    <a:pt x="25" y="6"/>
                    <a:pt x="27" y="6"/>
                    <a:pt x="29" y="7"/>
                  </a:cubicBezTo>
                  <a:cubicBezTo>
                    <a:pt x="31" y="8"/>
                    <a:pt x="32" y="10"/>
                    <a:pt x="33" y="12"/>
                  </a:cubicBezTo>
                  <a:cubicBezTo>
                    <a:pt x="35" y="13"/>
                    <a:pt x="35" y="15"/>
                    <a:pt x="36" y="18"/>
                  </a:cubicBezTo>
                  <a:cubicBezTo>
                    <a:pt x="36" y="20"/>
                    <a:pt x="37" y="23"/>
                    <a:pt x="37" y="26"/>
                  </a:cubicBezTo>
                  <a:cubicBezTo>
                    <a:pt x="37" y="28"/>
                    <a:pt x="36" y="31"/>
                    <a:pt x="36" y="33"/>
                  </a:cubicBezTo>
                  <a:moveTo>
                    <a:pt x="42" y="15"/>
                  </a:moveTo>
                  <a:cubicBezTo>
                    <a:pt x="41" y="11"/>
                    <a:pt x="40" y="9"/>
                    <a:pt x="38" y="7"/>
                  </a:cubicBezTo>
                  <a:cubicBezTo>
                    <a:pt x="37" y="5"/>
                    <a:pt x="34" y="3"/>
                    <a:pt x="32" y="2"/>
                  </a:cubicBezTo>
                  <a:cubicBezTo>
                    <a:pt x="29" y="1"/>
                    <a:pt x="26" y="0"/>
                    <a:pt x="22" y="0"/>
                  </a:cubicBezTo>
                  <a:cubicBezTo>
                    <a:pt x="18" y="0"/>
                    <a:pt x="15" y="1"/>
                    <a:pt x="12" y="2"/>
                  </a:cubicBezTo>
                  <a:cubicBezTo>
                    <a:pt x="10" y="3"/>
                    <a:pt x="7" y="5"/>
                    <a:pt x="5" y="7"/>
                  </a:cubicBezTo>
                  <a:cubicBezTo>
                    <a:pt x="3" y="10"/>
                    <a:pt x="2" y="12"/>
                    <a:pt x="1" y="15"/>
                  </a:cubicBezTo>
                  <a:cubicBezTo>
                    <a:pt x="0" y="19"/>
                    <a:pt x="0" y="22"/>
                    <a:pt x="0" y="26"/>
                  </a:cubicBezTo>
                  <a:cubicBezTo>
                    <a:pt x="0" y="30"/>
                    <a:pt x="0" y="34"/>
                    <a:pt x="1" y="37"/>
                  </a:cubicBezTo>
                  <a:cubicBezTo>
                    <a:pt x="2" y="40"/>
                    <a:pt x="3" y="42"/>
                    <a:pt x="5" y="44"/>
                  </a:cubicBezTo>
                  <a:cubicBezTo>
                    <a:pt x="7" y="47"/>
                    <a:pt x="9" y="48"/>
                    <a:pt x="12" y="49"/>
                  </a:cubicBezTo>
                  <a:cubicBezTo>
                    <a:pt x="14" y="50"/>
                    <a:pt x="17" y="51"/>
                    <a:pt x="21" y="51"/>
                  </a:cubicBezTo>
                  <a:cubicBezTo>
                    <a:pt x="25" y="51"/>
                    <a:pt x="28" y="50"/>
                    <a:pt x="31" y="49"/>
                  </a:cubicBezTo>
                  <a:cubicBezTo>
                    <a:pt x="34" y="48"/>
                    <a:pt x="36" y="46"/>
                    <a:pt x="38" y="44"/>
                  </a:cubicBezTo>
                  <a:cubicBezTo>
                    <a:pt x="40" y="42"/>
                    <a:pt x="41" y="39"/>
                    <a:pt x="42" y="36"/>
                  </a:cubicBezTo>
                  <a:cubicBezTo>
                    <a:pt x="43" y="33"/>
                    <a:pt x="44" y="29"/>
                    <a:pt x="44" y="25"/>
                  </a:cubicBezTo>
                  <a:cubicBezTo>
                    <a:pt x="44" y="21"/>
                    <a:pt x="43" y="18"/>
                    <a:pt x="42" y="15"/>
                  </a:cubicBezTo>
                </a:path>
              </a:pathLst>
            </a:custGeom>
            <a:solidFill>
              <a:srgbClr val="027B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439F22C-B0D2-47AD-BF01-C8D49C0B9DF3}"/>
              </a:ext>
            </a:extLst>
          </p:cNvPr>
          <p:cNvSpPr txBox="1"/>
          <p:nvPr/>
        </p:nvSpPr>
        <p:spPr>
          <a:xfrm>
            <a:off x="586408" y="4308976"/>
            <a:ext cx="1160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Amos Simantov, CEO    </a:t>
            </a:r>
            <a:r>
              <a:rPr lang="en-US" sz="280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Amos@way2vat.com</a:t>
            </a:r>
            <a:r>
              <a:rPr lang="en-US" sz="2800" b="1" dirty="0">
                <a:solidFill>
                  <a:schemeClr val="bg1"/>
                </a:solidFill>
              </a:rPr>
              <a:t>     +972-544-361-636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914482-8451-46BC-8FFD-7C793A24F3AD}"/>
              </a:ext>
            </a:extLst>
          </p:cNvPr>
          <p:cNvSpPr txBox="1"/>
          <p:nvPr/>
        </p:nvSpPr>
        <p:spPr>
          <a:xfrm>
            <a:off x="941305" y="2610562"/>
            <a:ext cx="432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www.way2vat.com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489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72123 -0.4331 " pathEditMode="relative" rAng="0" ptsTypes="AA">
                                      <p:cBhvr>
                                        <p:cTn id="6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55" y="-2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5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W2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7BC4"/>
      </a:accent1>
      <a:accent2>
        <a:srgbClr val="FFC40C"/>
      </a:accent2>
      <a:accent3>
        <a:srgbClr val="A5A5A5"/>
      </a:accent3>
      <a:accent4>
        <a:srgbClr val="44546A"/>
      </a:accent4>
      <a:accent5>
        <a:srgbClr val="ED7D31"/>
      </a:accent5>
      <a:accent6>
        <a:srgbClr val="3F3F3F"/>
      </a:accent6>
      <a:hlink>
        <a:srgbClr val="027BC4"/>
      </a:hlink>
      <a:folHlink>
        <a:srgbClr val="FFC4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W2V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7BC4"/>
      </a:accent1>
      <a:accent2>
        <a:srgbClr val="FFC40C"/>
      </a:accent2>
      <a:accent3>
        <a:srgbClr val="A5A5A5"/>
      </a:accent3>
      <a:accent4>
        <a:srgbClr val="44546A"/>
      </a:accent4>
      <a:accent5>
        <a:srgbClr val="ED7D31"/>
      </a:accent5>
      <a:accent6>
        <a:srgbClr val="3F3F3F"/>
      </a:accent6>
      <a:hlink>
        <a:srgbClr val="027BC4"/>
      </a:hlink>
      <a:folHlink>
        <a:srgbClr val="FFC40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5662</TotalTime>
  <Words>237</Words>
  <Application>Microsoft Office PowerPoint</Application>
  <PresentationFormat>Widescreen</PresentationFormat>
  <Paragraphs>112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Source Sans Pro</vt:lpstr>
      <vt:lpstr>Office Theme</vt:lpstr>
      <vt:lpstr>3_Office Theme</vt:lpstr>
      <vt:lpstr>4_Office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Foreign VAT Reclaim Locations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W2V</dc:creator>
  <cp:lastModifiedBy>Liat Niederman</cp:lastModifiedBy>
  <cp:revision>459</cp:revision>
  <dcterms:created xsi:type="dcterms:W3CDTF">2017-12-11T08:54:07Z</dcterms:created>
  <dcterms:modified xsi:type="dcterms:W3CDTF">2018-10-03T10:54:18Z</dcterms:modified>
</cp:coreProperties>
</file>