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781" r:id="rId92"/>
  </p:sldMasterIdLst>
  <p:notesMasterIdLst>
    <p:notesMasterId r:id="rId100"/>
  </p:notesMasterIdLst>
  <p:handoutMasterIdLst>
    <p:handoutMasterId r:id="rId101"/>
  </p:handoutMasterIdLst>
  <p:sldIdLst>
    <p:sldId id="400" r:id="rId93"/>
    <p:sldId id="470" r:id="rId94"/>
    <p:sldId id="472" r:id="rId95"/>
    <p:sldId id="507" r:id="rId96"/>
    <p:sldId id="509" r:id="rId97"/>
    <p:sldId id="518" r:id="rId98"/>
    <p:sldId id="520" r:id="rId99"/>
  </p:sldIdLst>
  <p:sldSz cx="12192000" cy="6858000"/>
  <p:notesSz cx="6858000" cy="9144000"/>
  <p:custDataLst>
    <p:custData r:id="rId15"/>
    <p:custData r:id="rId11"/>
    <p:custData r:id="rId35"/>
    <p:custData r:id="rId3"/>
    <p:custData r:id="rId63"/>
    <p:custData r:id="rId56"/>
    <p:custData r:id="rId75"/>
    <p:custData r:id="rId48"/>
    <p:custData r:id="rId61"/>
    <p:custData r:id="rId34"/>
    <p:custData r:id="rId28"/>
    <p:custData r:id="rId68"/>
    <p:custData r:id="rId27"/>
    <p:custData r:id="rId50"/>
    <p:custData r:id="rId24"/>
    <p:custData r:id="rId65"/>
    <p:custData r:id="rId13"/>
    <p:custData r:id="rId89"/>
    <p:custData r:id="rId16"/>
    <p:custData r:id="rId47"/>
    <p:custData r:id="rId44"/>
    <p:custData r:id="rId55"/>
    <p:custData r:id="rId19"/>
    <p:custData r:id="rId70"/>
    <p:custData r:id="rId31"/>
    <p:custData r:id="rId90"/>
    <p:custData r:id="rId26"/>
    <p:custData r:id="rId33"/>
    <p:custData r:id="rId18"/>
    <p:custData r:id="rId10"/>
    <p:custData r:id="rId73"/>
    <p:custData r:id="rId38"/>
    <p:custData r:id="rId14"/>
    <p:custData r:id="rId43"/>
    <p:custData r:id="rId42"/>
    <p:custData r:id="rId53"/>
    <p:custData r:id="rId39"/>
    <p:custData r:id="rId22"/>
    <p:custData r:id="rId36"/>
    <p:custData r:id="rId79"/>
    <p:custData r:id="rId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orient="horz" pos="2239" userDrawn="1">
          <p15:clr>
            <a:srgbClr val="A4A3A4"/>
          </p15:clr>
        </p15:guide>
        <p15:guide id="3" orient="horz" pos="2611" userDrawn="1">
          <p15:clr>
            <a:srgbClr val="A4A3A4"/>
          </p15:clr>
        </p15:guide>
        <p15:guide id="4" pos="7381" userDrawn="1">
          <p15:clr>
            <a:srgbClr val="A4A3A4"/>
          </p15:clr>
        </p15:guide>
        <p15:guide id="5" pos="3555" userDrawn="1">
          <p15:clr>
            <a:srgbClr val="A4A3A4"/>
          </p15:clr>
        </p15:guide>
        <p15:guide id="6" pos="1264" userDrawn="1">
          <p15:clr>
            <a:srgbClr val="A4A3A4"/>
          </p15:clr>
        </p15:guide>
        <p15:guide id="7" orient="horz" pos="3636" userDrawn="1">
          <p15:clr>
            <a:srgbClr val="A4A3A4"/>
          </p15:clr>
        </p15:guide>
        <p15:guide id="8" orient="horz" pos="2985" userDrawn="1">
          <p15:clr>
            <a:srgbClr val="A4A3A4"/>
          </p15:clr>
        </p15:guide>
        <p15:guide id="9" orient="horz" pos="34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Holland" initials="JH" lastIdx="5" clrIdx="0">
    <p:extLst/>
  </p:cmAuthor>
  <p:cmAuthor id="2" name="Scott Grand" initials="SG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26AAC8"/>
    <a:srgbClr val="86D3E2"/>
    <a:srgbClr val="7CC242"/>
    <a:srgbClr val="3F9B36"/>
    <a:srgbClr val="009BBB"/>
    <a:srgbClr val="1F9ABC"/>
    <a:srgbClr val="FF2500"/>
    <a:srgbClr val="5F6266"/>
    <a:srgbClr val="002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2" autoAdjust="0"/>
    <p:restoredTop sz="93561"/>
  </p:normalViewPr>
  <p:slideViewPr>
    <p:cSldViewPr snapToGrid="0" snapToObjects="1">
      <p:cViewPr varScale="1">
        <p:scale>
          <a:sx n="89" d="100"/>
          <a:sy n="89" d="100"/>
        </p:scale>
        <p:origin x="235" y="77"/>
      </p:cViewPr>
      <p:guideLst>
        <p:guide orient="horz" pos="2727"/>
        <p:guide orient="horz" pos="2239"/>
        <p:guide orient="horz" pos="2611"/>
        <p:guide pos="7381"/>
        <p:guide pos="3555"/>
        <p:guide pos="1264"/>
        <p:guide orient="horz" pos="3636"/>
        <p:guide orient="horz" pos="2985"/>
        <p:guide orient="horz" pos="34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22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87" Type="http://schemas.openxmlformats.org/officeDocument/2006/relationships/customXml" Target="../customXml/item87.xml"/><Relationship Id="rId102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customXml" Target="../customXml/item90.xml"/><Relationship Id="rId95" Type="http://schemas.openxmlformats.org/officeDocument/2006/relationships/slide" Target="slides/slide3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notesMaster" Target="notesMasters/notesMaster1.xml"/><Relationship Id="rId105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slide" Target="slides/slide1.xml"/><Relationship Id="rId98" Type="http://schemas.openxmlformats.org/officeDocument/2006/relationships/slide" Target="slides/slide6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presProps" Target="presProps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slide" Target="slides/slide2.xml"/><Relationship Id="rId99" Type="http://schemas.openxmlformats.org/officeDocument/2006/relationships/slide" Target="slides/slide7.xml"/><Relationship Id="rId10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slide" Target="slides/slide5.xml"/><Relationship Id="rId10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A7C66-4CD3-6F48-AAC4-7F165DAA03EF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5EAD-D928-F747-8339-49D067A6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82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963F-9E91-BA42-8A36-3FBE7BA1C34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4F674-DEE3-924F-B268-A2BFD8FB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2A818-9AB2-D645-83B9-FA6BBE713B8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5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what do you do?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American Express vPayment, you can make your payments work harder while making the process easier for you: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out cumbersome checks and improve the efficiency of reconciliation.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amount and timing of each payment.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use your American Express billing cycle to extend your DPO and improve cash flow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Here’s how it works.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program administrator or approved user creates an individual virtual account number (VAN) for a specific expense.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administrator sets the dollar amount and usage dates for which the VAN can be used,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enters 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dditional data fields you can define to capture more information—like PO number, accounting code, etc.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VAN gets sent to the supplier, and they charge that number for the expense.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all VANs are tied to the same central account, you get a single, consolidated data file complete with all the data fields for each VAN.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49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3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has seen success?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 and Procurement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Departments looking to tighten controls over spending and simplify the payment process.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Travel Agencies and Travel Providers looking for a more convenient way to tie booking information with supplier payments.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 Travel Program Managers looking to bring more control to hotel and other travel transactions and simplify reconciliation of charges.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Planners that need to consolidate and track multiple types of expenses for single events.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42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F674-DEE3-924F-B268-A2BFD8FB5F3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4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 userDrawn="1"/>
        </p:nvSpPr>
        <p:spPr bwMode="hidden">
          <a:xfrm>
            <a:off x="0" y="1436749"/>
            <a:ext cx="12192000" cy="5421252"/>
          </a:xfrm>
          <a:custGeom>
            <a:avLst/>
            <a:gdLst>
              <a:gd name="T0" fmla="*/ 946 w 19199"/>
              <a:gd name="T1" fmla="*/ 4165 h 8543"/>
              <a:gd name="T2" fmla="*/ 0 w 19199"/>
              <a:gd name="T3" fmla="*/ 5101 h 8543"/>
              <a:gd name="T4" fmla="*/ 285 w 19199"/>
              <a:gd name="T5" fmla="*/ 5150 h 8543"/>
              <a:gd name="T6" fmla="*/ 5087 w 19199"/>
              <a:gd name="T7" fmla="*/ 5007 h 8543"/>
              <a:gd name="T8" fmla="*/ 5087 w 19199"/>
              <a:gd name="T9" fmla="*/ 5242 h 8543"/>
              <a:gd name="T10" fmla="*/ 18942 w 19199"/>
              <a:gd name="T11" fmla="*/ 8543 h 8543"/>
              <a:gd name="T12" fmla="*/ 13742 w 19199"/>
              <a:gd name="T13" fmla="*/ 6947 h 8543"/>
              <a:gd name="T14" fmla="*/ 5087 w 19199"/>
              <a:gd name="T15" fmla="*/ 5604 h 8543"/>
              <a:gd name="T16" fmla="*/ 5087 w 19199"/>
              <a:gd name="T17" fmla="*/ 5839 h 8543"/>
              <a:gd name="T18" fmla="*/ 18041 w 19199"/>
              <a:gd name="T19" fmla="*/ 8543 h 8543"/>
              <a:gd name="T20" fmla="*/ 13742 w 19199"/>
              <a:gd name="T21" fmla="*/ 7544 h 8543"/>
              <a:gd name="T22" fmla="*/ 10691 w 19199"/>
              <a:gd name="T23" fmla="*/ 5474 h 8543"/>
              <a:gd name="T24" fmla="*/ 9229 w 19199"/>
              <a:gd name="T25" fmla="*/ 4165 h 8543"/>
              <a:gd name="T26" fmla="*/ 15758 w 19199"/>
              <a:gd name="T27" fmla="*/ 5619 h 8543"/>
              <a:gd name="T28" fmla="*/ 17025 w 19199"/>
              <a:gd name="T29" fmla="*/ 595 h 8543"/>
              <a:gd name="T30" fmla="*/ 17143 w 19199"/>
              <a:gd name="T31" fmla="*/ 1907 h 8543"/>
              <a:gd name="T32" fmla="*/ 16908 w 19199"/>
              <a:gd name="T33" fmla="*/ 1907 h 8543"/>
              <a:gd name="T34" fmla="*/ 17025 w 19199"/>
              <a:gd name="T35" fmla="*/ 831 h 8543"/>
              <a:gd name="T36" fmla="*/ 12144 w 19199"/>
              <a:gd name="T37" fmla="*/ 4880 h 8543"/>
              <a:gd name="T38" fmla="*/ 11681 w 19199"/>
              <a:gd name="T39" fmla="*/ 4709 h 8543"/>
              <a:gd name="T40" fmla="*/ 9929 w 19199"/>
              <a:gd name="T41" fmla="*/ 5452 h 8543"/>
              <a:gd name="T42" fmla="*/ 18698 w 19199"/>
              <a:gd name="T43" fmla="*/ 1907 h 8543"/>
              <a:gd name="T44" fmla="*/ 16729 w 19199"/>
              <a:gd name="T45" fmla="*/ 2940 h 8543"/>
              <a:gd name="T46" fmla="*/ 15402 w 19199"/>
              <a:gd name="T47" fmla="*/ 4122 h 8543"/>
              <a:gd name="T48" fmla="*/ 15608 w 19199"/>
              <a:gd name="T49" fmla="*/ 5049 h 8543"/>
              <a:gd name="T50" fmla="*/ 12290 w 19199"/>
              <a:gd name="T51" fmla="*/ 5696 h 8543"/>
              <a:gd name="T52" fmla="*/ 8973 w 19199"/>
              <a:gd name="T53" fmla="*/ 3745 h 8543"/>
              <a:gd name="T54" fmla="*/ 0 w 19199"/>
              <a:gd name="T55" fmla="*/ 4176 h 8543"/>
              <a:gd name="T56" fmla="*/ 1437 w 19199"/>
              <a:gd name="T57" fmla="*/ 3623 h 8543"/>
              <a:gd name="T58" fmla="*/ 9064 w 19199"/>
              <a:gd name="T59" fmla="*/ 5106 h 8543"/>
              <a:gd name="T60" fmla="*/ 8855 w 19199"/>
              <a:gd name="T61" fmla="*/ 3505 h 8543"/>
              <a:gd name="T62" fmla="*/ 11200 w 19199"/>
              <a:gd name="T63" fmla="*/ 4212 h 8543"/>
              <a:gd name="T64" fmla="*/ 13476 w 19199"/>
              <a:gd name="T65" fmla="*/ 3772 h 8543"/>
              <a:gd name="T66" fmla="*/ 15402 w 19199"/>
              <a:gd name="T67" fmla="*/ 3887 h 8543"/>
              <a:gd name="T68" fmla="*/ 17025 w 19199"/>
              <a:gd name="T69" fmla="*/ 0 h 8543"/>
              <a:gd name="T70" fmla="*/ 18934 w 19199"/>
              <a:gd name="T71" fmla="*/ 1907 h 8543"/>
              <a:gd name="T72" fmla="*/ 19199 w 19199"/>
              <a:gd name="T73" fmla="*/ 6150 h 8543"/>
              <a:gd name="T74" fmla="*/ 13742 w 19199"/>
              <a:gd name="T75" fmla="*/ 6575 h 8543"/>
              <a:gd name="T76" fmla="*/ 0 w 19199"/>
              <a:gd name="T77" fmla="*/ 5553 h 8543"/>
              <a:gd name="T78" fmla="*/ 0 w 19199"/>
              <a:gd name="T79" fmla="*/ 4528 h 8543"/>
              <a:gd name="T80" fmla="*/ 16631 w 19199"/>
              <a:gd name="T81" fmla="*/ 4282 h 8543"/>
              <a:gd name="T82" fmla="*/ 14059 w 19199"/>
              <a:gd name="T83" fmla="*/ 4151 h 8543"/>
              <a:gd name="T84" fmla="*/ 17025 w 19199"/>
              <a:gd name="T85" fmla="*/ 1427 h 8543"/>
              <a:gd name="T86" fmla="*/ 16311 w 19199"/>
              <a:gd name="T87" fmla="*/ 2024 h 8543"/>
              <a:gd name="T88" fmla="*/ 17740 w 19199"/>
              <a:gd name="T89" fmla="*/ 1907 h 8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199" h="8543">
                <a:moveTo>
                  <a:pt x="285" y="5150"/>
                </a:moveTo>
                <a:lnTo>
                  <a:pt x="285" y="5150"/>
                </a:lnTo>
                <a:cubicBezTo>
                  <a:pt x="565" y="4868"/>
                  <a:pt x="792" y="4537"/>
                  <a:pt x="946" y="4165"/>
                </a:cubicBezTo>
                <a:cubicBezTo>
                  <a:pt x="950" y="4123"/>
                  <a:pt x="954" y="4080"/>
                  <a:pt x="957" y="4036"/>
                </a:cubicBezTo>
                <a:cubicBezTo>
                  <a:pt x="860" y="4071"/>
                  <a:pt x="770" y="4123"/>
                  <a:pt x="681" y="4188"/>
                </a:cubicBezTo>
                <a:cubicBezTo>
                  <a:pt x="518" y="4537"/>
                  <a:pt x="284" y="4845"/>
                  <a:pt x="0" y="5101"/>
                </a:cubicBezTo>
                <a:lnTo>
                  <a:pt x="0" y="5267"/>
                </a:lnTo>
                <a:cubicBezTo>
                  <a:pt x="48" y="5247"/>
                  <a:pt x="96" y="5227"/>
                  <a:pt x="145" y="5207"/>
                </a:cubicBezTo>
                <a:cubicBezTo>
                  <a:pt x="191" y="5188"/>
                  <a:pt x="239" y="5169"/>
                  <a:pt x="285" y="5150"/>
                </a:cubicBezTo>
                <a:close/>
                <a:moveTo>
                  <a:pt x="13742" y="6947"/>
                </a:moveTo>
                <a:lnTo>
                  <a:pt x="13742" y="6947"/>
                </a:lnTo>
                <a:cubicBezTo>
                  <a:pt x="10070" y="6947"/>
                  <a:pt x="9296" y="5007"/>
                  <a:pt x="5087" y="5007"/>
                </a:cubicBezTo>
                <a:cubicBezTo>
                  <a:pt x="2649" y="5007"/>
                  <a:pt x="1364" y="5658"/>
                  <a:pt x="0" y="6206"/>
                </a:cubicBezTo>
                <a:lnTo>
                  <a:pt x="0" y="6459"/>
                </a:lnTo>
                <a:cubicBezTo>
                  <a:pt x="1385" y="5908"/>
                  <a:pt x="2654" y="5242"/>
                  <a:pt x="5087" y="5242"/>
                </a:cubicBezTo>
                <a:cubicBezTo>
                  <a:pt x="9241" y="5242"/>
                  <a:pt x="10001" y="7182"/>
                  <a:pt x="13742" y="7182"/>
                </a:cubicBezTo>
                <a:cubicBezTo>
                  <a:pt x="15262" y="7182"/>
                  <a:pt x="16685" y="6655"/>
                  <a:pt x="17770" y="5695"/>
                </a:cubicBezTo>
                <a:lnTo>
                  <a:pt x="18942" y="8543"/>
                </a:lnTo>
                <a:lnTo>
                  <a:pt x="19196" y="8543"/>
                </a:lnTo>
                <a:lnTo>
                  <a:pt x="17859" y="5293"/>
                </a:lnTo>
                <a:cubicBezTo>
                  <a:pt x="16659" y="6419"/>
                  <a:pt x="15293" y="6947"/>
                  <a:pt x="13742" y="6947"/>
                </a:cubicBezTo>
                <a:close/>
                <a:moveTo>
                  <a:pt x="13742" y="7544"/>
                </a:moveTo>
                <a:lnTo>
                  <a:pt x="13742" y="7544"/>
                </a:lnTo>
                <a:cubicBezTo>
                  <a:pt x="9914" y="7544"/>
                  <a:pt x="9144" y="5604"/>
                  <a:pt x="5087" y="5604"/>
                </a:cubicBezTo>
                <a:cubicBezTo>
                  <a:pt x="2673" y="5604"/>
                  <a:pt x="1423" y="6291"/>
                  <a:pt x="0" y="6847"/>
                </a:cubicBezTo>
                <a:lnTo>
                  <a:pt x="0" y="7099"/>
                </a:lnTo>
                <a:cubicBezTo>
                  <a:pt x="1450" y="6540"/>
                  <a:pt x="2690" y="5839"/>
                  <a:pt x="5087" y="5839"/>
                </a:cubicBezTo>
                <a:cubicBezTo>
                  <a:pt x="9078" y="5839"/>
                  <a:pt x="9860" y="7779"/>
                  <a:pt x="13742" y="7779"/>
                </a:cubicBezTo>
                <a:cubicBezTo>
                  <a:pt x="15003" y="7779"/>
                  <a:pt x="16217" y="7443"/>
                  <a:pt x="17262" y="6807"/>
                </a:cubicBezTo>
                <a:lnTo>
                  <a:pt x="18041" y="8543"/>
                </a:lnTo>
                <a:lnTo>
                  <a:pt x="18298" y="8543"/>
                </a:lnTo>
                <a:lnTo>
                  <a:pt x="17365" y="6463"/>
                </a:lnTo>
                <a:cubicBezTo>
                  <a:pt x="16290" y="7150"/>
                  <a:pt x="15133" y="7544"/>
                  <a:pt x="13742" y="7544"/>
                </a:cubicBezTo>
                <a:close/>
                <a:moveTo>
                  <a:pt x="10030" y="5207"/>
                </a:moveTo>
                <a:lnTo>
                  <a:pt x="10030" y="5207"/>
                </a:lnTo>
                <a:cubicBezTo>
                  <a:pt x="10251" y="5298"/>
                  <a:pt x="10470" y="5388"/>
                  <a:pt x="10691" y="5474"/>
                </a:cubicBezTo>
                <a:cubicBezTo>
                  <a:pt x="10170" y="5175"/>
                  <a:pt x="9747" y="4730"/>
                  <a:pt x="9494" y="4188"/>
                </a:cubicBezTo>
                <a:cubicBezTo>
                  <a:pt x="9405" y="4123"/>
                  <a:pt x="9315" y="4071"/>
                  <a:pt x="9218" y="4036"/>
                </a:cubicBezTo>
                <a:cubicBezTo>
                  <a:pt x="9221" y="4080"/>
                  <a:pt x="9225" y="4123"/>
                  <a:pt x="9229" y="4165"/>
                </a:cubicBezTo>
                <a:cubicBezTo>
                  <a:pt x="9383" y="4537"/>
                  <a:pt x="9610" y="4868"/>
                  <a:pt x="9889" y="5150"/>
                </a:cubicBezTo>
                <a:cubicBezTo>
                  <a:pt x="9936" y="5169"/>
                  <a:pt x="9984" y="5188"/>
                  <a:pt x="10030" y="5207"/>
                </a:cubicBezTo>
                <a:close/>
                <a:moveTo>
                  <a:pt x="15758" y="5619"/>
                </a:moveTo>
                <a:lnTo>
                  <a:pt x="15758" y="5619"/>
                </a:lnTo>
                <a:cubicBezTo>
                  <a:pt x="17300" y="4956"/>
                  <a:pt x="18337" y="3465"/>
                  <a:pt x="18337" y="1906"/>
                </a:cubicBezTo>
                <a:cubicBezTo>
                  <a:pt x="18337" y="1184"/>
                  <a:pt x="17748" y="595"/>
                  <a:pt x="17025" y="595"/>
                </a:cubicBezTo>
                <a:cubicBezTo>
                  <a:pt x="16302" y="595"/>
                  <a:pt x="15714" y="1184"/>
                  <a:pt x="15714" y="1907"/>
                </a:cubicBezTo>
                <a:cubicBezTo>
                  <a:pt x="15714" y="2301"/>
                  <a:pt x="16034" y="2621"/>
                  <a:pt x="16428" y="2621"/>
                </a:cubicBezTo>
                <a:cubicBezTo>
                  <a:pt x="16822" y="2621"/>
                  <a:pt x="17143" y="2301"/>
                  <a:pt x="17143" y="1907"/>
                </a:cubicBezTo>
                <a:lnTo>
                  <a:pt x="17143" y="1789"/>
                </a:lnTo>
                <a:lnTo>
                  <a:pt x="16908" y="1789"/>
                </a:lnTo>
                <a:lnTo>
                  <a:pt x="16908" y="1907"/>
                </a:lnTo>
                <a:cubicBezTo>
                  <a:pt x="16908" y="2171"/>
                  <a:pt x="16693" y="2386"/>
                  <a:pt x="16428" y="2386"/>
                </a:cubicBezTo>
                <a:cubicBezTo>
                  <a:pt x="16164" y="2386"/>
                  <a:pt x="15949" y="2171"/>
                  <a:pt x="15949" y="1907"/>
                </a:cubicBezTo>
                <a:cubicBezTo>
                  <a:pt x="15949" y="1313"/>
                  <a:pt x="16432" y="831"/>
                  <a:pt x="17025" y="831"/>
                </a:cubicBezTo>
                <a:cubicBezTo>
                  <a:pt x="17619" y="831"/>
                  <a:pt x="18101" y="1313"/>
                  <a:pt x="18101" y="1907"/>
                </a:cubicBezTo>
                <a:cubicBezTo>
                  <a:pt x="18101" y="3372"/>
                  <a:pt x="17122" y="4777"/>
                  <a:pt x="15665" y="5402"/>
                </a:cubicBezTo>
                <a:cubicBezTo>
                  <a:pt x="14383" y="5953"/>
                  <a:pt x="13067" y="5757"/>
                  <a:pt x="12144" y="4880"/>
                </a:cubicBezTo>
                <a:cubicBezTo>
                  <a:pt x="12122" y="4859"/>
                  <a:pt x="12090" y="4827"/>
                  <a:pt x="12055" y="4789"/>
                </a:cubicBezTo>
                <a:cubicBezTo>
                  <a:pt x="11944" y="4753"/>
                  <a:pt x="11822" y="4724"/>
                  <a:pt x="11681" y="4706"/>
                </a:cubicBezTo>
                <a:cubicBezTo>
                  <a:pt x="11681" y="4707"/>
                  <a:pt x="11681" y="4708"/>
                  <a:pt x="11681" y="4709"/>
                </a:cubicBezTo>
                <a:cubicBezTo>
                  <a:pt x="11809" y="4884"/>
                  <a:pt x="11957" y="5027"/>
                  <a:pt x="11982" y="5051"/>
                </a:cubicBezTo>
                <a:cubicBezTo>
                  <a:pt x="12967" y="5987"/>
                  <a:pt x="14376" y="6212"/>
                  <a:pt x="15758" y="5619"/>
                </a:cubicBezTo>
                <a:close/>
                <a:moveTo>
                  <a:pt x="9929" y="5452"/>
                </a:moveTo>
                <a:lnTo>
                  <a:pt x="9929" y="5452"/>
                </a:lnTo>
                <a:cubicBezTo>
                  <a:pt x="11036" y="5909"/>
                  <a:pt x="12082" y="6340"/>
                  <a:pt x="13742" y="6340"/>
                </a:cubicBezTo>
                <a:cubicBezTo>
                  <a:pt x="16475" y="6340"/>
                  <a:pt x="18698" y="4351"/>
                  <a:pt x="18698" y="1907"/>
                </a:cubicBezTo>
                <a:cubicBezTo>
                  <a:pt x="18698" y="984"/>
                  <a:pt x="17948" y="234"/>
                  <a:pt x="17025" y="234"/>
                </a:cubicBezTo>
                <a:cubicBezTo>
                  <a:pt x="16103" y="234"/>
                  <a:pt x="15352" y="984"/>
                  <a:pt x="15352" y="1907"/>
                </a:cubicBezTo>
                <a:cubicBezTo>
                  <a:pt x="15352" y="2621"/>
                  <a:pt x="16039" y="3140"/>
                  <a:pt x="16729" y="2940"/>
                </a:cubicBezTo>
                <a:lnTo>
                  <a:pt x="16989" y="2865"/>
                </a:lnTo>
                <a:lnTo>
                  <a:pt x="16867" y="3106"/>
                </a:lnTo>
                <a:cubicBezTo>
                  <a:pt x="16545" y="3743"/>
                  <a:pt x="15997" y="4122"/>
                  <a:pt x="15402" y="4122"/>
                </a:cubicBezTo>
                <a:cubicBezTo>
                  <a:pt x="14796" y="4122"/>
                  <a:pt x="14501" y="3910"/>
                  <a:pt x="13713" y="3891"/>
                </a:cubicBezTo>
                <a:cubicBezTo>
                  <a:pt x="13743" y="4648"/>
                  <a:pt x="14043" y="5144"/>
                  <a:pt x="14795" y="5028"/>
                </a:cubicBezTo>
                <a:cubicBezTo>
                  <a:pt x="15114" y="5082"/>
                  <a:pt x="15357" y="5079"/>
                  <a:pt x="15608" y="5049"/>
                </a:cubicBezTo>
                <a:cubicBezTo>
                  <a:pt x="15205" y="5214"/>
                  <a:pt x="14764" y="5305"/>
                  <a:pt x="14302" y="5305"/>
                </a:cubicBezTo>
                <a:cubicBezTo>
                  <a:pt x="12815" y="5305"/>
                  <a:pt x="12763" y="4493"/>
                  <a:pt x="11435" y="4449"/>
                </a:cubicBezTo>
                <a:cubicBezTo>
                  <a:pt x="11449" y="5468"/>
                  <a:pt x="11748" y="5575"/>
                  <a:pt x="12290" y="5696"/>
                </a:cubicBezTo>
                <a:cubicBezTo>
                  <a:pt x="12495" y="5830"/>
                  <a:pt x="12711" y="5942"/>
                  <a:pt x="12936" y="6030"/>
                </a:cubicBezTo>
                <a:cubicBezTo>
                  <a:pt x="12521" y="5997"/>
                  <a:pt x="12072" y="5921"/>
                  <a:pt x="11653" y="5747"/>
                </a:cubicBezTo>
                <a:cubicBezTo>
                  <a:pt x="10325" y="5235"/>
                  <a:pt x="10073" y="3837"/>
                  <a:pt x="8973" y="3745"/>
                </a:cubicBezTo>
                <a:cubicBezTo>
                  <a:pt x="8977" y="4614"/>
                  <a:pt x="9131" y="5122"/>
                  <a:pt x="9929" y="5452"/>
                </a:cubicBezTo>
                <a:close/>
                <a:moveTo>
                  <a:pt x="0" y="4176"/>
                </a:moveTo>
                <a:lnTo>
                  <a:pt x="0" y="4176"/>
                </a:lnTo>
                <a:cubicBezTo>
                  <a:pt x="347" y="3802"/>
                  <a:pt x="724" y="3505"/>
                  <a:pt x="1320" y="3505"/>
                </a:cubicBezTo>
                <a:lnTo>
                  <a:pt x="1437" y="3505"/>
                </a:lnTo>
                <a:lnTo>
                  <a:pt x="1437" y="3623"/>
                </a:lnTo>
                <a:cubicBezTo>
                  <a:pt x="1437" y="4083"/>
                  <a:pt x="1436" y="4655"/>
                  <a:pt x="1111" y="5106"/>
                </a:cubicBezTo>
                <a:cubicBezTo>
                  <a:pt x="2134" y="4721"/>
                  <a:pt x="3310" y="4400"/>
                  <a:pt x="5087" y="4400"/>
                </a:cubicBezTo>
                <a:cubicBezTo>
                  <a:pt x="6865" y="4400"/>
                  <a:pt x="8041" y="4721"/>
                  <a:pt x="9064" y="5106"/>
                </a:cubicBezTo>
                <a:cubicBezTo>
                  <a:pt x="8739" y="4655"/>
                  <a:pt x="8737" y="4083"/>
                  <a:pt x="8737" y="3623"/>
                </a:cubicBezTo>
                <a:lnTo>
                  <a:pt x="8737" y="3505"/>
                </a:lnTo>
                <a:lnTo>
                  <a:pt x="8855" y="3505"/>
                </a:lnTo>
                <a:cubicBezTo>
                  <a:pt x="10057" y="3505"/>
                  <a:pt x="10370" y="4714"/>
                  <a:pt x="11344" y="5329"/>
                </a:cubicBezTo>
                <a:cubicBezTo>
                  <a:pt x="11217" y="5043"/>
                  <a:pt x="11200" y="4685"/>
                  <a:pt x="11200" y="4329"/>
                </a:cubicBezTo>
                <a:lnTo>
                  <a:pt x="11200" y="4212"/>
                </a:lnTo>
                <a:lnTo>
                  <a:pt x="11317" y="4212"/>
                </a:lnTo>
                <a:cubicBezTo>
                  <a:pt x="12696" y="4212"/>
                  <a:pt x="12844" y="4912"/>
                  <a:pt x="13911" y="5046"/>
                </a:cubicBezTo>
                <a:cubicBezTo>
                  <a:pt x="13626" y="4796"/>
                  <a:pt x="13476" y="4355"/>
                  <a:pt x="13476" y="3772"/>
                </a:cubicBezTo>
                <a:lnTo>
                  <a:pt x="13476" y="3654"/>
                </a:lnTo>
                <a:lnTo>
                  <a:pt x="13593" y="3654"/>
                </a:lnTo>
                <a:cubicBezTo>
                  <a:pt x="14501" y="3654"/>
                  <a:pt x="14809" y="3887"/>
                  <a:pt x="15402" y="3887"/>
                </a:cubicBezTo>
                <a:cubicBezTo>
                  <a:pt x="15838" y="3887"/>
                  <a:pt x="16248" y="3640"/>
                  <a:pt x="16532" y="3214"/>
                </a:cubicBezTo>
                <a:cubicBezTo>
                  <a:pt x="15766" y="3274"/>
                  <a:pt x="15117" y="2667"/>
                  <a:pt x="15117" y="1907"/>
                </a:cubicBezTo>
                <a:cubicBezTo>
                  <a:pt x="15117" y="855"/>
                  <a:pt x="15973" y="0"/>
                  <a:pt x="17025" y="0"/>
                </a:cubicBezTo>
                <a:cubicBezTo>
                  <a:pt x="18077" y="0"/>
                  <a:pt x="18933" y="854"/>
                  <a:pt x="18934" y="1906"/>
                </a:cubicBezTo>
                <a:lnTo>
                  <a:pt x="18934" y="1906"/>
                </a:lnTo>
                <a:lnTo>
                  <a:pt x="18934" y="1907"/>
                </a:lnTo>
                <a:lnTo>
                  <a:pt x="18934" y="1907"/>
                </a:lnTo>
                <a:cubicBezTo>
                  <a:pt x="18933" y="2653"/>
                  <a:pt x="18737" y="3358"/>
                  <a:pt x="18390" y="3984"/>
                </a:cubicBezTo>
                <a:lnTo>
                  <a:pt x="19199" y="6150"/>
                </a:lnTo>
                <a:lnTo>
                  <a:pt x="19199" y="6821"/>
                </a:lnTo>
                <a:lnTo>
                  <a:pt x="18235" y="4241"/>
                </a:lnTo>
                <a:cubicBezTo>
                  <a:pt x="17336" y="5635"/>
                  <a:pt x="15659" y="6575"/>
                  <a:pt x="13742" y="6575"/>
                </a:cubicBezTo>
                <a:cubicBezTo>
                  <a:pt x="10162" y="6575"/>
                  <a:pt x="9391" y="4635"/>
                  <a:pt x="5087" y="4635"/>
                </a:cubicBezTo>
                <a:cubicBezTo>
                  <a:pt x="2636" y="4635"/>
                  <a:pt x="1331" y="5265"/>
                  <a:pt x="0" y="5807"/>
                </a:cubicBezTo>
                <a:lnTo>
                  <a:pt x="0" y="5553"/>
                </a:lnTo>
                <a:cubicBezTo>
                  <a:pt x="81" y="5519"/>
                  <a:pt x="163" y="5486"/>
                  <a:pt x="245" y="5452"/>
                </a:cubicBezTo>
                <a:cubicBezTo>
                  <a:pt x="1044" y="5122"/>
                  <a:pt x="1197" y="4613"/>
                  <a:pt x="1202" y="3745"/>
                </a:cubicBezTo>
                <a:cubicBezTo>
                  <a:pt x="678" y="3789"/>
                  <a:pt x="346" y="4129"/>
                  <a:pt x="0" y="4528"/>
                </a:cubicBezTo>
                <a:lnTo>
                  <a:pt x="0" y="4176"/>
                </a:lnTo>
                <a:close/>
                <a:moveTo>
                  <a:pt x="16631" y="4282"/>
                </a:moveTo>
                <a:lnTo>
                  <a:pt x="16631" y="4282"/>
                </a:lnTo>
                <a:cubicBezTo>
                  <a:pt x="15835" y="4866"/>
                  <a:pt x="14797" y="4817"/>
                  <a:pt x="14044" y="4413"/>
                </a:cubicBezTo>
                <a:cubicBezTo>
                  <a:pt x="14014" y="4333"/>
                  <a:pt x="13990" y="4243"/>
                  <a:pt x="13973" y="4141"/>
                </a:cubicBezTo>
                <a:cubicBezTo>
                  <a:pt x="14004" y="4144"/>
                  <a:pt x="14031" y="4148"/>
                  <a:pt x="14059" y="4151"/>
                </a:cubicBezTo>
                <a:cubicBezTo>
                  <a:pt x="14580" y="4470"/>
                  <a:pt x="15623" y="4730"/>
                  <a:pt x="16492" y="4092"/>
                </a:cubicBezTo>
                <a:cubicBezTo>
                  <a:pt x="17126" y="3628"/>
                  <a:pt x="17505" y="2811"/>
                  <a:pt x="17505" y="1907"/>
                </a:cubicBezTo>
                <a:cubicBezTo>
                  <a:pt x="17505" y="1643"/>
                  <a:pt x="17290" y="1427"/>
                  <a:pt x="17025" y="1427"/>
                </a:cubicBezTo>
                <a:cubicBezTo>
                  <a:pt x="16761" y="1427"/>
                  <a:pt x="16546" y="1643"/>
                  <a:pt x="16546" y="1907"/>
                </a:cubicBezTo>
                <a:lnTo>
                  <a:pt x="16546" y="2024"/>
                </a:lnTo>
                <a:lnTo>
                  <a:pt x="16311" y="2024"/>
                </a:lnTo>
                <a:lnTo>
                  <a:pt x="16311" y="1907"/>
                </a:lnTo>
                <a:cubicBezTo>
                  <a:pt x="16311" y="1513"/>
                  <a:pt x="16631" y="1192"/>
                  <a:pt x="17025" y="1192"/>
                </a:cubicBezTo>
                <a:cubicBezTo>
                  <a:pt x="17419" y="1192"/>
                  <a:pt x="17740" y="1513"/>
                  <a:pt x="17740" y="1907"/>
                </a:cubicBezTo>
                <a:cubicBezTo>
                  <a:pt x="17740" y="2885"/>
                  <a:pt x="17325" y="3773"/>
                  <a:pt x="16631" y="4282"/>
                </a:cubicBez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40423F-B7EF-7848-8C6C-5503B745FE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553616"/>
            <a:ext cx="8412057" cy="1945744"/>
          </a:xfrm>
        </p:spPr>
        <p:txBody>
          <a:bodyPr anchor="b">
            <a:noAutofit/>
          </a:bodyPr>
          <a:lstStyle>
            <a:lvl1pPr algn="l">
              <a:defRPr sz="5333" spc="-107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2CC53A-60A0-F740-8E06-61421EAF57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2682240"/>
            <a:ext cx="8412057" cy="609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MONTH 00, 0000  |  PRESENTER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35A740-0F78-404E-8D2B-CA4E32C87F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9087" y="6042361"/>
            <a:ext cx="2670048" cy="4639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87D1B5C-558A-7A43-A7F3-CC5277A30B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07" y="5907194"/>
            <a:ext cx="734244" cy="73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1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3" y="1642534"/>
            <a:ext cx="3414183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9968" y="1642534"/>
            <a:ext cx="7192432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9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269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5C83F4-60A8-C949-A8DD-B3528604AE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2" y="1642534"/>
            <a:ext cx="7192432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8217" y="1642534"/>
            <a:ext cx="3414183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6663" y="1642534"/>
            <a:ext cx="7192432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8217" y="1642534"/>
            <a:ext cx="3414183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 txBox="1">
            <a:spLocks/>
          </p:cNvSpPr>
          <p:nvPr userDrawn="1"/>
        </p:nvSpPr>
        <p:spPr>
          <a:xfrm>
            <a:off x="478972" y="1094795"/>
            <a:ext cx="10972800" cy="365707"/>
          </a:xfrm>
          <a:prstGeom prst="rect">
            <a:avLst/>
          </a:prstGeom>
        </p:spPr>
        <p:txBody>
          <a:bodyPr vert="horz" lIns="0" tIns="24384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120000"/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cap="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rgbClr val="53565A"/>
                </a:solidFill>
              </a:rPr>
              <a:t>Slide subtitle</a:t>
            </a:r>
          </a:p>
        </p:txBody>
      </p:sp>
      <p:sp>
        <p:nvSpPr>
          <p:cNvPr id="9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 txBox="1">
            <a:spLocks/>
          </p:cNvSpPr>
          <p:nvPr userDrawn="1"/>
        </p:nvSpPr>
        <p:spPr>
          <a:xfrm>
            <a:off x="478972" y="548641"/>
            <a:ext cx="10972800" cy="9118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006FCF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89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5C83F4-60A8-C949-A8DD-B3528604AE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D36C46C2-A30D-174D-9851-D6AF87D937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8973" y="1642534"/>
            <a:ext cx="11103428" cy="4271433"/>
          </a:xfrm>
          <a:solidFill>
            <a:srgbClr val="D9D9D6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67" cap="all" baseline="0"/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6232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C71F1BC6-8CCD-F34C-9AB4-02A7481BCEEC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845C83F4-60A8-C949-A8DD-B3528604AE69}"/>
              </a:ext>
            </a:extLst>
          </p:cNvPr>
          <p:cNvSpPr txBox="1">
            <a:spLocks/>
          </p:cNvSpPr>
          <p:nvPr userDrawn="1"/>
        </p:nvSpPr>
        <p:spPr>
          <a:xfrm>
            <a:off x="478972" y="548641"/>
            <a:ext cx="10972800" cy="9118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006FCF"/>
                </a:solidFill>
              </a:rPr>
              <a:t>Slide title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="" xmlns:a16="http://schemas.microsoft.com/office/drawing/2014/main" id="{D36C46C2-A30D-174D-9851-D6AF87D937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8973" y="1642534"/>
            <a:ext cx="11103428" cy="4271433"/>
          </a:xfrm>
          <a:solidFill>
            <a:srgbClr val="D9D9D6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67" cap="all" baseline="0"/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8442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1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E01E55ED-B9BC-124E-93D5-EC36F4D89B7C}"/>
              </a:ext>
            </a:extLst>
          </p:cNvPr>
          <p:cNvSpPr>
            <a:spLocks noEditPoints="1"/>
          </p:cNvSpPr>
          <p:nvPr userDrawn="1"/>
        </p:nvSpPr>
        <p:spPr bwMode="hidden">
          <a:xfrm>
            <a:off x="1771650" y="3711825"/>
            <a:ext cx="10420351" cy="2563284"/>
          </a:xfrm>
          <a:custGeom>
            <a:avLst/>
            <a:gdLst>
              <a:gd name="T0" fmla="*/ 8350 w 16415"/>
              <a:gd name="T1" fmla="*/ 1167 h 4031"/>
              <a:gd name="T2" fmla="*/ 8005 w 16415"/>
              <a:gd name="T3" fmla="*/ 2128 h 4031"/>
              <a:gd name="T4" fmla="*/ 8883 w 16415"/>
              <a:gd name="T5" fmla="*/ 1905 h 4031"/>
              <a:gd name="T6" fmla="*/ 9866 w 16415"/>
              <a:gd name="T7" fmla="*/ 1832 h 4031"/>
              <a:gd name="T8" fmla="*/ 9058 w 16415"/>
              <a:gd name="T9" fmla="*/ 1879 h 4031"/>
              <a:gd name="T10" fmla="*/ 9862 w 16415"/>
              <a:gd name="T11" fmla="*/ 874 h 4031"/>
              <a:gd name="T12" fmla="*/ 7008 w 16415"/>
              <a:gd name="T13" fmla="*/ 1972 h 4031"/>
              <a:gd name="T14" fmla="*/ 7710 w 16415"/>
              <a:gd name="T15" fmla="*/ 1980 h 4031"/>
              <a:gd name="T16" fmla="*/ 7709 w 16415"/>
              <a:gd name="T17" fmla="*/ 1539 h 4031"/>
              <a:gd name="T18" fmla="*/ 11031 w 16415"/>
              <a:gd name="T19" fmla="*/ 1143 h 4031"/>
              <a:gd name="T20" fmla="*/ 11528 w 16415"/>
              <a:gd name="T21" fmla="*/ 1674 h 4031"/>
              <a:gd name="T22" fmla="*/ 11634 w 16415"/>
              <a:gd name="T23" fmla="*/ 2145 h 4031"/>
              <a:gd name="T24" fmla="*/ 11610 w 16415"/>
              <a:gd name="T25" fmla="*/ 1286 h 4031"/>
              <a:gd name="T26" fmla="*/ 3823 w 16415"/>
              <a:gd name="T27" fmla="*/ 2319 h 4031"/>
              <a:gd name="T28" fmla="*/ 2928 w 16415"/>
              <a:gd name="T29" fmla="*/ 3077 h 4031"/>
              <a:gd name="T30" fmla="*/ 3382 w 16415"/>
              <a:gd name="T31" fmla="*/ 2972 h 4031"/>
              <a:gd name="T32" fmla="*/ 3985 w 16415"/>
              <a:gd name="T33" fmla="*/ 3154 h 4031"/>
              <a:gd name="T34" fmla="*/ 11751 w 16415"/>
              <a:gd name="T35" fmla="*/ 2186 h 4031"/>
              <a:gd name="T36" fmla="*/ 12295 w 16415"/>
              <a:gd name="T37" fmla="*/ 1743 h 4031"/>
              <a:gd name="T38" fmla="*/ 12772 w 16415"/>
              <a:gd name="T39" fmla="*/ 2579 h 4031"/>
              <a:gd name="T40" fmla="*/ 11751 w 16415"/>
              <a:gd name="T41" fmla="*/ 2186 h 4031"/>
              <a:gd name="T42" fmla="*/ 6622 w 16415"/>
              <a:gd name="T43" fmla="*/ 1639 h 4031"/>
              <a:gd name="T44" fmla="*/ 5804 w 16415"/>
              <a:gd name="T45" fmla="*/ 2360 h 4031"/>
              <a:gd name="T46" fmla="*/ 6031 w 16415"/>
              <a:gd name="T47" fmla="*/ 2165 h 4031"/>
              <a:gd name="T48" fmla="*/ 5815 w 16415"/>
              <a:gd name="T49" fmla="*/ 1939 h 4031"/>
              <a:gd name="T50" fmla="*/ 5536 w 16415"/>
              <a:gd name="T51" fmla="*/ 2582 h 4031"/>
              <a:gd name="T52" fmla="*/ 5970 w 16415"/>
              <a:gd name="T53" fmla="*/ 2455 h 4031"/>
              <a:gd name="T54" fmla="*/ 4451 w 16415"/>
              <a:gd name="T55" fmla="*/ 2582 h 4031"/>
              <a:gd name="T56" fmla="*/ 4451 w 16415"/>
              <a:gd name="T57" fmla="*/ 2976 h 4031"/>
              <a:gd name="T58" fmla="*/ 4285 w 16415"/>
              <a:gd name="T59" fmla="*/ 2187 h 4031"/>
              <a:gd name="T60" fmla="*/ 2248 w 16415"/>
              <a:gd name="T61" fmla="*/ 2518 h 4031"/>
              <a:gd name="T62" fmla="*/ 2248 w 16415"/>
              <a:gd name="T63" fmla="*/ 2518 h 4031"/>
              <a:gd name="T64" fmla="*/ 1817 w 16415"/>
              <a:gd name="T65" fmla="*/ 2513 h 4031"/>
              <a:gd name="T66" fmla="*/ 2201 w 16415"/>
              <a:gd name="T67" fmla="*/ 1906 h 4031"/>
              <a:gd name="T68" fmla="*/ 15998 w 16415"/>
              <a:gd name="T69" fmla="*/ 2936 h 4031"/>
              <a:gd name="T70" fmla="*/ 15998 w 16415"/>
              <a:gd name="T71" fmla="*/ 2936 h 4031"/>
              <a:gd name="T72" fmla="*/ 16415 w 16415"/>
              <a:gd name="T73" fmla="*/ 1837 h 4031"/>
              <a:gd name="T74" fmla="*/ 1484 w 16415"/>
              <a:gd name="T75" fmla="*/ 1228 h 4031"/>
              <a:gd name="T76" fmla="*/ 15705 w 16415"/>
              <a:gd name="T77" fmla="*/ 3462 h 4031"/>
              <a:gd name="T78" fmla="*/ 9796 w 16415"/>
              <a:gd name="T79" fmla="*/ 2299 h 4031"/>
              <a:gd name="T80" fmla="*/ 3887 w 16415"/>
              <a:gd name="T81" fmla="*/ 1730 h 4031"/>
              <a:gd name="T82" fmla="*/ 13550 w 16415"/>
              <a:gd name="T83" fmla="*/ 2146 h 4031"/>
              <a:gd name="T84" fmla="*/ 13270 w 16415"/>
              <a:gd name="T85" fmla="*/ 1920 h 4031"/>
              <a:gd name="T86" fmla="*/ 12918 w 16415"/>
              <a:gd name="T87" fmla="*/ 2639 h 4031"/>
              <a:gd name="T88" fmla="*/ 13714 w 16415"/>
              <a:gd name="T89" fmla="*/ 2174 h 4031"/>
              <a:gd name="T90" fmla="*/ 16415 w 16415"/>
              <a:gd name="T91" fmla="*/ 2110 h 4031"/>
              <a:gd name="T92" fmla="*/ 16415 w 16415"/>
              <a:gd name="T93" fmla="*/ 2691 h 4031"/>
              <a:gd name="T94" fmla="*/ 16415 w 16415"/>
              <a:gd name="T95" fmla="*/ 3995 h 4031"/>
              <a:gd name="T96" fmla="*/ 3887 w 16415"/>
              <a:gd name="T97" fmla="*/ 4031 h 4031"/>
              <a:gd name="T98" fmla="*/ 9796 w 16415"/>
              <a:gd name="T99" fmla="*/ 0 h 4031"/>
              <a:gd name="T100" fmla="*/ 15705 w 16415"/>
              <a:gd name="T101" fmla="*/ 1484 h 4031"/>
              <a:gd name="T102" fmla="*/ 197 w 16415"/>
              <a:gd name="T103" fmla="*/ 2751 h 4031"/>
              <a:gd name="T104" fmla="*/ 16415 w 16415"/>
              <a:gd name="T105" fmla="*/ 3833 h 4031"/>
              <a:gd name="T106" fmla="*/ 15166 w 16415"/>
              <a:gd name="T107" fmla="*/ 2576 h 4031"/>
              <a:gd name="T108" fmla="*/ 15166 w 16415"/>
              <a:gd name="T109" fmla="*/ 2977 h 4031"/>
              <a:gd name="T110" fmla="*/ 15000 w 16415"/>
              <a:gd name="T111" fmla="*/ 2165 h 4031"/>
              <a:gd name="T112" fmla="*/ 14324 w 16415"/>
              <a:gd name="T113" fmla="*/ 2477 h 4031"/>
              <a:gd name="T114" fmla="*/ 14315 w 16415"/>
              <a:gd name="T115" fmla="*/ 2230 h 4031"/>
              <a:gd name="T116" fmla="*/ 14727 w 16415"/>
              <a:gd name="T117" fmla="*/ 2415 h 4031"/>
              <a:gd name="T118" fmla="*/ 14065 w 16415"/>
              <a:gd name="T119" fmla="*/ 2991 h 4031"/>
              <a:gd name="T120" fmla="*/ 14760 w 16415"/>
              <a:gd name="T121" fmla="*/ 310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415" h="4031">
                <a:moveTo>
                  <a:pt x="8553" y="1601"/>
                </a:moveTo>
                <a:lnTo>
                  <a:pt x="8553" y="1601"/>
                </a:lnTo>
                <a:cubicBezTo>
                  <a:pt x="8420" y="1626"/>
                  <a:pt x="8286" y="1662"/>
                  <a:pt x="8154" y="1710"/>
                </a:cubicBezTo>
                <a:cubicBezTo>
                  <a:pt x="8206" y="1564"/>
                  <a:pt x="8337" y="1201"/>
                  <a:pt x="8350" y="1167"/>
                </a:cubicBezTo>
                <a:cubicBezTo>
                  <a:pt x="8350" y="1167"/>
                  <a:pt x="8497" y="1482"/>
                  <a:pt x="8553" y="1601"/>
                </a:cubicBezTo>
                <a:close/>
                <a:moveTo>
                  <a:pt x="7806" y="2198"/>
                </a:moveTo>
                <a:lnTo>
                  <a:pt x="7806" y="2198"/>
                </a:lnTo>
                <a:cubicBezTo>
                  <a:pt x="7872" y="2174"/>
                  <a:pt x="7938" y="2151"/>
                  <a:pt x="8005" y="2128"/>
                </a:cubicBezTo>
                <a:cubicBezTo>
                  <a:pt x="8033" y="2050"/>
                  <a:pt x="8062" y="1969"/>
                  <a:pt x="8091" y="1889"/>
                </a:cubicBezTo>
                <a:cubicBezTo>
                  <a:pt x="8264" y="1820"/>
                  <a:pt x="8441" y="1769"/>
                  <a:pt x="8618" y="1739"/>
                </a:cubicBezTo>
                <a:cubicBezTo>
                  <a:pt x="8636" y="1778"/>
                  <a:pt x="8693" y="1899"/>
                  <a:pt x="8711" y="1938"/>
                </a:cubicBezTo>
                <a:cubicBezTo>
                  <a:pt x="8732" y="1932"/>
                  <a:pt x="8862" y="1909"/>
                  <a:pt x="8883" y="1905"/>
                </a:cubicBezTo>
                <a:cubicBezTo>
                  <a:pt x="8740" y="1608"/>
                  <a:pt x="8591" y="1306"/>
                  <a:pt x="8439" y="1007"/>
                </a:cubicBezTo>
                <a:cubicBezTo>
                  <a:pt x="8369" y="1022"/>
                  <a:pt x="8300" y="1038"/>
                  <a:pt x="8234" y="1055"/>
                </a:cubicBezTo>
                <a:cubicBezTo>
                  <a:pt x="8086" y="1440"/>
                  <a:pt x="7942" y="1825"/>
                  <a:pt x="7806" y="2198"/>
                </a:cubicBezTo>
                <a:close/>
                <a:moveTo>
                  <a:pt x="9866" y="1832"/>
                </a:moveTo>
                <a:lnTo>
                  <a:pt x="9866" y="1832"/>
                </a:lnTo>
                <a:cubicBezTo>
                  <a:pt x="9649" y="1579"/>
                  <a:pt x="9429" y="1337"/>
                  <a:pt x="9213" y="1102"/>
                </a:cubicBezTo>
                <a:cubicBezTo>
                  <a:pt x="9213" y="1355"/>
                  <a:pt x="9214" y="1608"/>
                  <a:pt x="9214" y="1860"/>
                </a:cubicBezTo>
                <a:cubicBezTo>
                  <a:pt x="9161" y="1866"/>
                  <a:pt x="9110" y="1872"/>
                  <a:pt x="9058" y="1879"/>
                </a:cubicBezTo>
                <a:lnTo>
                  <a:pt x="9058" y="910"/>
                </a:lnTo>
                <a:cubicBezTo>
                  <a:pt x="9119" y="904"/>
                  <a:pt x="9182" y="899"/>
                  <a:pt x="9245" y="894"/>
                </a:cubicBezTo>
                <a:cubicBezTo>
                  <a:pt x="9450" y="1114"/>
                  <a:pt x="9659" y="1340"/>
                  <a:pt x="9864" y="1576"/>
                </a:cubicBezTo>
                <a:cubicBezTo>
                  <a:pt x="9863" y="1342"/>
                  <a:pt x="9862" y="1108"/>
                  <a:pt x="9862" y="874"/>
                </a:cubicBezTo>
                <a:cubicBezTo>
                  <a:pt x="9914" y="875"/>
                  <a:pt x="9965" y="875"/>
                  <a:pt x="10016" y="877"/>
                </a:cubicBezTo>
                <a:lnTo>
                  <a:pt x="10016" y="1835"/>
                </a:lnTo>
                <a:cubicBezTo>
                  <a:pt x="9966" y="1833"/>
                  <a:pt x="9916" y="1832"/>
                  <a:pt x="9866" y="1832"/>
                </a:cubicBezTo>
                <a:close/>
                <a:moveTo>
                  <a:pt x="7008" y="1972"/>
                </a:moveTo>
                <a:lnTo>
                  <a:pt x="7008" y="1972"/>
                </a:lnTo>
                <a:cubicBezTo>
                  <a:pt x="7008" y="2193"/>
                  <a:pt x="7087" y="2335"/>
                  <a:pt x="7297" y="2266"/>
                </a:cubicBezTo>
                <a:cubicBezTo>
                  <a:pt x="7418" y="2227"/>
                  <a:pt x="7504" y="2140"/>
                  <a:pt x="7541" y="2023"/>
                </a:cubicBezTo>
                <a:lnTo>
                  <a:pt x="7710" y="1980"/>
                </a:lnTo>
                <a:cubicBezTo>
                  <a:pt x="7664" y="2186"/>
                  <a:pt x="7515" y="2350"/>
                  <a:pt x="7304" y="2418"/>
                </a:cubicBezTo>
                <a:cubicBezTo>
                  <a:pt x="7014" y="2512"/>
                  <a:pt x="6845" y="2339"/>
                  <a:pt x="6845" y="2023"/>
                </a:cubicBezTo>
                <a:cubicBezTo>
                  <a:pt x="6845" y="1700"/>
                  <a:pt x="7024" y="1433"/>
                  <a:pt x="7302" y="1343"/>
                </a:cubicBezTo>
                <a:cubicBezTo>
                  <a:pt x="7500" y="1279"/>
                  <a:pt x="7672" y="1333"/>
                  <a:pt x="7709" y="1539"/>
                </a:cubicBezTo>
                <a:lnTo>
                  <a:pt x="7553" y="1587"/>
                </a:lnTo>
                <a:cubicBezTo>
                  <a:pt x="7521" y="1476"/>
                  <a:pt x="7417" y="1467"/>
                  <a:pt x="7308" y="1503"/>
                </a:cubicBezTo>
                <a:cubicBezTo>
                  <a:pt x="7131" y="1560"/>
                  <a:pt x="7008" y="1796"/>
                  <a:pt x="7008" y="1972"/>
                </a:cubicBezTo>
                <a:close/>
                <a:moveTo>
                  <a:pt x="11031" y="1143"/>
                </a:moveTo>
                <a:lnTo>
                  <a:pt x="11031" y="1143"/>
                </a:lnTo>
                <a:lnTo>
                  <a:pt x="11031" y="1376"/>
                </a:lnTo>
                <a:cubicBezTo>
                  <a:pt x="11197" y="1415"/>
                  <a:pt x="11362" y="1461"/>
                  <a:pt x="11528" y="1514"/>
                </a:cubicBezTo>
                <a:lnTo>
                  <a:pt x="11528" y="1674"/>
                </a:lnTo>
                <a:cubicBezTo>
                  <a:pt x="11362" y="1621"/>
                  <a:pt x="11197" y="1575"/>
                  <a:pt x="11031" y="1536"/>
                </a:cubicBezTo>
                <a:lnTo>
                  <a:pt x="11031" y="1806"/>
                </a:lnTo>
                <a:cubicBezTo>
                  <a:pt x="11233" y="1854"/>
                  <a:pt x="11435" y="1912"/>
                  <a:pt x="11636" y="1980"/>
                </a:cubicBezTo>
                <a:cubicBezTo>
                  <a:pt x="11636" y="2035"/>
                  <a:pt x="11635" y="2090"/>
                  <a:pt x="11634" y="2145"/>
                </a:cubicBezTo>
                <a:cubicBezTo>
                  <a:pt x="11392" y="2062"/>
                  <a:pt x="11142" y="1990"/>
                  <a:pt x="10871" y="1936"/>
                </a:cubicBezTo>
                <a:lnTo>
                  <a:pt x="10871" y="954"/>
                </a:lnTo>
                <a:cubicBezTo>
                  <a:pt x="11138" y="997"/>
                  <a:pt x="11380" y="1055"/>
                  <a:pt x="11608" y="1122"/>
                </a:cubicBezTo>
                <a:cubicBezTo>
                  <a:pt x="11608" y="1177"/>
                  <a:pt x="11609" y="1231"/>
                  <a:pt x="11610" y="1286"/>
                </a:cubicBezTo>
                <a:cubicBezTo>
                  <a:pt x="11417" y="1229"/>
                  <a:pt x="11224" y="1181"/>
                  <a:pt x="11031" y="1143"/>
                </a:cubicBezTo>
                <a:close/>
                <a:moveTo>
                  <a:pt x="3820" y="3154"/>
                </a:moveTo>
                <a:lnTo>
                  <a:pt x="3820" y="3154"/>
                </a:lnTo>
                <a:cubicBezTo>
                  <a:pt x="3821" y="3005"/>
                  <a:pt x="3822" y="2436"/>
                  <a:pt x="3823" y="2319"/>
                </a:cubicBezTo>
                <a:cubicBezTo>
                  <a:pt x="3779" y="2440"/>
                  <a:pt x="3518" y="3024"/>
                  <a:pt x="3467" y="3139"/>
                </a:cubicBezTo>
                <a:cubicBezTo>
                  <a:pt x="3404" y="3135"/>
                  <a:pt x="3341" y="3129"/>
                  <a:pt x="3278" y="3123"/>
                </a:cubicBezTo>
                <a:cubicBezTo>
                  <a:pt x="3219" y="2981"/>
                  <a:pt x="2968" y="2379"/>
                  <a:pt x="2925" y="2260"/>
                </a:cubicBezTo>
                <a:cubicBezTo>
                  <a:pt x="2926" y="2373"/>
                  <a:pt x="2928" y="2905"/>
                  <a:pt x="2928" y="3077"/>
                </a:cubicBezTo>
                <a:cubicBezTo>
                  <a:pt x="2873" y="3068"/>
                  <a:pt x="2819" y="3058"/>
                  <a:pt x="2764" y="3047"/>
                </a:cubicBezTo>
                <a:lnTo>
                  <a:pt x="2771" y="2072"/>
                </a:lnTo>
                <a:cubicBezTo>
                  <a:pt x="2865" y="2093"/>
                  <a:pt x="2960" y="2112"/>
                  <a:pt x="3055" y="2128"/>
                </a:cubicBezTo>
                <a:cubicBezTo>
                  <a:pt x="3112" y="2273"/>
                  <a:pt x="3340" y="2856"/>
                  <a:pt x="3382" y="2972"/>
                </a:cubicBezTo>
                <a:lnTo>
                  <a:pt x="3694" y="2192"/>
                </a:lnTo>
                <a:cubicBezTo>
                  <a:pt x="3759" y="2195"/>
                  <a:pt x="3823" y="2198"/>
                  <a:pt x="3887" y="2198"/>
                </a:cubicBezTo>
                <a:cubicBezTo>
                  <a:pt x="3920" y="2198"/>
                  <a:pt x="3952" y="2197"/>
                  <a:pt x="3985" y="2196"/>
                </a:cubicBezTo>
                <a:lnTo>
                  <a:pt x="3985" y="3154"/>
                </a:lnTo>
                <a:cubicBezTo>
                  <a:pt x="3952" y="3154"/>
                  <a:pt x="3920" y="3156"/>
                  <a:pt x="3887" y="3156"/>
                </a:cubicBezTo>
                <a:cubicBezTo>
                  <a:pt x="3865" y="3156"/>
                  <a:pt x="3843" y="3154"/>
                  <a:pt x="3820" y="3154"/>
                </a:cubicBezTo>
                <a:close/>
                <a:moveTo>
                  <a:pt x="11751" y="2186"/>
                </a:moveTo>
                <a:lnTo>
                  <a:pt x="11751" y="2186"/>
                </a:lnTo>
                <a:lnTo>
                  <a:pt x="12156" y="1826"/>
                </a:lnTo>
                <a:lnTo>
                  <a:pt x="11783" y="1177"/>
                </a:lnTo>
                <a:cubicBezTo>
                  <a:pt x="11863" y="1204"/>
                  <a:pt x="11942" y="1231"/>
                  <a:pt x="12019" y="1259"/>
                </a:cubicBezTo>
                <a:lnTo>
                  <a:pt x="12295" y="1743"/>
                </a:lnTo>
                <a:lnTo>
                  <a:pt x="12562" y="1502"/>
                </a:lnTo>
                <a:lnTo>
                  <a:pt x="12738" y="1574"/>
                </a:lnTo>
                <a:lnTo>
                  <a:pt x="12378" y="1889"/>
                </a:lnTo>
                <a:lnTo>
                  <a:pt x="12772" y="2579"/>
                </a:lnTo>
                <a:lnTo>
                  <a:pt x="12529" y="2475"/>
                </a:lnTo>
                <a:lnTo>
                  <a:pt x="12241" y="1974"/>
                </a:lnTo>
                <a:lnTo>
                  <a:pt x="11923" y="2249"/>
                </a:lnTo>
                <a:cubicBezTo>
                  <a:pt x="11866" y="2228"/>
                  <a:pt x="11809" y="2207"/>
                  <a:pt x="11751" y="2186"/>
                </a:cubicBezTo>
                <a:close/>
                <a:moveTo>
                  <a:pt x="6466" y="2721"/>
                </a:moveTo>
                <a:lnTo>
                  <a:pt x="6466" y="2721"/>
                </a:lnTo>
                <a:lnTo>
                  <a:pt x="6466" y="1701"/>
                </a:lnTo>
                <a:cubicBezTo>
                  <a:pt x="6518" y="1680"/>
                  <a:pt x="6571" y="1660"/>
                  <a:pt x="6622" y="1639"/>
                </a:cubicBezTo>
                <a:lnTo>
                  <a:pt x="6622" y="2664"/>
                </a:lnTo>
                <a:cubicBezTo>
                  <a:pt x="6571" y="2683"/>
                  <a:pt x="6519" y="2702"/>
                  <a:pt x="6466" y="2721"/>
                </a:cubicBezTo>
                <a:close/>
                <a:moveTo>
                  <a:pt x="5804" y="2360"/>
                </a:moveTo>
                <a:lnTo>
                  <a:pt x="5804" y="2360"/>
                </a:lnTo>
                <a:cubicBezTo>
                  <a:pt x="5714" y="2381"/>
                  <a:pt x="5625" y="2400"/>
                  <a:pt x="5536" y="2418"/>
                </a:cubicBezTo>
                <a:lnTo>
                  <a:pt x="5536" y="2167"/>
                </a:lnTo>
                <a:cubicBezTo>
                  <a:pt x="5628" y="2146"/>
                  <a:pt x="5720" y="2124"/>
                  <a:pt x="5813" y="2099"/>
                </a:cubicBezTo>
                <a:cubicBezTo>
                  <a:pt x="5972" y="2056"/>
                  <a:pt x="6031" y="2049"/>
                  <a:pt x="6031" y="2165"/>
                </a:cubicBezTo>
                <a:cubicBezTo>
                  <a:pt x="6031" y="2216"/>
                  <a:pt x="5968" y="2316"/>
                  <a:pt x="5804" y="2360"/>
                </a:cubicBezTo>
                <a:close/>
                <a:moveTo>
                  <a:pt x="6212" y="2104"/>
                </a:moveTo>
                <a:lnTo>
                  <a:pt x="6212" y="2104"/>
                </a:lnTo>
                <a:cubicBezTo>
                  <a:pt x="6212" y="1919"/>
                  <a:pt x="6085" y="1866"/>
                  <a:pt x="5815" y="1939"/>
                </a:cubicBezTo>
                <a:cubicBezTo>
                  <a:pt x="5617" y="1991"/>
                  <a:pt x="5470" y="2020"/>
                  <a:pt x="5368" y="2043"/>
                </a:cubicBezTo>
                <a:lnTo>
                  <a:pt x="5368" y="3025"/>
                </a:lnTo>
                <a:cubicBezTo>
                  <a:pt x="5425" y="3014"/>
                  <a:pt x="5481" y="3002"/>
                  <a:pt x="5536" y="2990"/>
                </a:cubicBezTo>
                <a:lnTo>
                  <a:pt x="5536" y="2582"/>
                </a:lnTo>
                <a:cubicBezTo>
                  <a:pt x="5623" y="2563"/>
                  <a:pt x="5710" y="2542"/>
                  <a:pt x="5798" y="2520"/>
                </a:cubicBezTo>
                <a:cubicBezTo>
                  <a:pt x="5899" y="2631"/>
                  <a:pt x="6000" y="2739"/>
                  <a:pt x="6101" y="2843"/>
                </a:cubicBezTo>
                <a:cubicBezTo>
                  <a:pt x="6161" y="2824"/>
                  <a:pt x="6221" y="2805"/>
                  <a:pt x="6279" y="2786"/>
                </a:cubicBezTo>
                <a:cubicBezTo>
                  <a:pt x="6176" y="2679"/>
                  <a:pt x="6073" y="2569"/>
                  <a:pt x="5970" y="2455"/>
                </a:cubicBezTo>
                <a:cubicBezTo>
                  <a:pt x="6082" y="2396"/>
                  <a:pt x="6212" y="2287"/>
                  <a:pt x="6212" y="2104"/>
                </a:cubicBezTo>
                <a:close/>
                <a:moveTo>
                  <a:pt x="4451" y="2341"/>
                </a:moveTo>
                <a:lnTo>
                  <a:pt x="4451" y="2341"/>
                </a:lnTo>
                <a:lnTo>
                  <a:pt x="4451" y="2582"/>
                </a:lnTo>
                <a:cubicBezTo>
                  <a:pt x="4632" y="2569"/>
                  <a:pt x="4813" y="2549"/>
                  <a:pt x="4993" y="2521"/>
                </a:cubicBezTo>
                <a:lnTo>
                  <a:pt x="4993" y="2682"/>
                </a:lnTo>
                <a:cubicBezTo>
                  <a:pt x="4813" y="2709"/>
                  <a:pt x="4632" y="2729"/>
                  <a:pt x="4451" y="2742"/>
                </a:cubicBezTo>
                <a:lnTo>
                  <a:pt x="4451" y="2976"/>
                </a:lnTo>
                <a:cubicBezTo>
                  <a:pt x="4671" y="2965"/>
                  <a:pt x="4892" y="2943"/>
                  <a:pt x="5112" y="2911"/>
                </a:cubicBezTo>
                <a:cubicBezTo>
                  <a:pt x="5111" y="2963"/>
                  <a:pt x="5110" y="3016"/>
                  <a:pt x="5109" y="3068"/>
                </a:cubicBezTo>
                <a:cubicBezTo>
                  <a:pt x="4857" y="3107"/>
                  <a:pt x="4584" y="3133"/>
                  <a:pt x="4285" y="3146"/>
                </a:cubicBezTo>
                <a:lnTo>
                  <a:pt x="4285" y="2187"/>
                </a:lnTo>
                <a:cubicBezTo>
                  <a:pt x="4572" y="2172"/>
                  <a:pt x="4836" y="2142"/>
                  <a:pt x="5080" y="2100"/>
                </a:cubicBezTo>
                <a:cubicBezTo>
                  <a:pt x="5081" y="2156"/>
                  <a:pt x="5082" y="2211"/>
                  <a:pt x="5083" y="2267"/>
                </a:cubicBezTo>
                <a:cubicBezTo>
                  <a:pt x="4872" y="2302"/>
                  <a:pt x="4662" y="2327"/>
                  <a:pt x="4451" y="2341"/>
                </a:cubicBezTo>
                <a:close/>
                <a:moveTo>
                  <a:pt x="2248" y="2518"/>
                </a:moveTo>
                <a:lnTo>
                  <a:pt x="2248" y="2518"/>
                </a:lnTo>
                <a:cubicBezTo>
                  <a:pt x="2125" y="2475"/>
                  <a:pt x="2002" y="2428"/>
                  <a:pt x="1879" y="2375"/>
                </a:cubicBezTo>
                <a:cubicBezTo>
                  <a:pt x="1961" y="2193"/>
                  <a:pt x="2043" y="2012"/>
                  <a:pt x="2054" y="1984"/>
                </a:cubicBezTo>
                <a:lnTo>
                  <a:pt x="2248" y="2518"/>
                </a:lnTo>
                <a:close/>
                <a:moveTo>
                  <a:pt x="1562" y="2684"/>
                </a:moveTo>
                <a:lnTo>
                  <a:pt x="1562" y="2684"/>
                </a:lnTo>
                <a:cubicBezTo>
                  <a:pt x="1611" y="2705"/>
                  <a:pt x="1662" y="2724"/>
                  <a:pt x="1713" y="2744"/>
                </a:cubicBezTo>
                <a:cubicBezTo>
                  <a:pt x="1733" y="2699"/>
                  <a:pt x="1772" y="2612"/>
                  <a:pt x="1817" y="2513"/>
                </a:cubicBezTo>
                <a:cubicBezTo>
                  <a:pt x="1982" y="2582"/>
                  <a:pt x="2148" y="2643"/>
                  <a:pt x="2313" y="2695"/>
                </a:cubicBezTo>
                <a:lnTo>
                  <a:pt x="2412" y="2969"/>
                </a:lnTo>
                <a:cubicBezTo>
                  <a:pt x="2475" y="2985"/>
                  <a:pt x="2538" y="3000"/>
                  <a:pt x="2601" y="3014"/>
                </a:cubicBezTo>
                <a:lnTo>
                  <a:pt x="2201" y="1906"/>
                </a:lnTo>
                <a:cubicBezTo>
                  <a:pt x="2120" y="1877"/>
                  <a:pt x="2041" y="1846"/>
                  <a:pt x="1962" y="1813"/>
                </a:cubicBezTo>
                <a:lnTo>
                  <a:pt x="1562" y="2684"/>
                </a:lnTo>
                <a:close/>
                <a:moveTo>
                  <a:pt x="15998" y="2936"/>
                </a:moveTo>
                <a:lnTo>
                  <a:pt x="15998" y="2936"/>
                </a:lnTo>
                <a:lnTo>
                  <a:pt x="16193" y="2913"/>
                </a:lnTo>
                <a:cubicBezTo>
                  <a:pt x="16239" y="2981"/>
                  <a:pt x="16333" y="2999"/>
                  <a:pt x="16415" y="2993"/>
                </a:cubicBezTo>
                <a:lnTo>
                  <a:pt x="16415" y="3143"/>
                </a:lnTo>
                <a:cubicBezTo>
                  <a:pt x="16214" y="3162"/>
                  <a:pt x="16047" y="3083"/>
                  <a:pt x="15998" y="2936"/>
                </a:cubicBezTo>
                <a:close/>
                <a:moveTo>
                  <a:pt x="15705" y="1730"/>
                </a:moveTo>
                <a:lnTo>
                  <a:pt x="15705" y="1730"/>
                </a:lnTo>
                <a:cubicBezTo>
                  <a:pt x="15952" y="1730"/>
                  <a:pt x="16188" y="1712"/>
                  <a:pt x="16415" y="1677"/>
                </a:cubicBezTo>
                <a:lnTo>
                  <a:pt x="16415" y="1837"/>
                </a:lnTo>
                <a:cubicBezTo>
                  <a:pt x="16182" y="1873"/>
                  <a:pt x="15945" y="1891"/>
                  <a:pt x="15705" y="1891"/>
                </a:cubicBezTo>
                <a:cubicBezTo>
                  <a:pt x="13054" y="1891"/>
                  <a:pt x="12520" y="567"/>
                  <a:pt x="9796" y="567"/>
                </a:cubicBezTo>
                <a:cubicBezTo>
                  <a:pt x="7072" y="567"/>
                  <a:pt x="6537" y="1891"/>
                  <a:pt x="3887" y="1891"/>
                </a:cubicBezTo>
                <a:cubicBezTo>
                  <a:pt x="3026" y="1891"/>
                  <a:pt x="2197" y="1662"/>
                  <a:pt x="1484" y="1228"/>
                </a:cubicBezTo>
                <a:lnTo>
                  <a:pt x="837" y="2669"/>
                </a:lnTo>
                <a:cubicBezTo>
                  <a:pt x="1756" y="3188"/>
                  <a:pt x="2809" y="3462"/>
                  <a:pt x="3887" y="3462"/>
                </a:cubicBezTo>
                <a:cubicBezTo>
                  <a:pt x="6867" y="3462"/>
                  <a:pt x="7544" y="2138"/>
                  <a:pt x="9796" y="2138"/>
                </a:cubicBezTo>
                <a:cubicBezTo>
                  <a:pt x="12046" y="2138"/>
                  <a:pt x="12725" y="3462"/>
                  <a:pt x="15705" y="3462"/>
                </a:cubicBezTo>
                <a:cubicBezTo>
                  <a:pt x="15943" y="3462"/>
                  <a:pt x="16181" y="3449"/>
                  <a:pt x="16415" y="3422"/>
                </a:cubicBezTo>
                <a:lnTo>
                  <a:pt x="16415" y="3585"/>
                </a:lnTo>
                <a:cubicBezTo>
                  <a:pt x="16181" y="3610"/>
                  <a:pt x="15945" y="3623"/>
                  <a:pt x="15705" y="3623"/>
                </a:cubicBezTo>
                <a:cubicBezTo>
                  <a:pt x="12701" y="3623"/>
                  <a:pt x="11992" y="2299"/>
                  <a:pt x="9796" y="2299"/>
                </a:cubicBezTo>
                <a:cubicBezTo>
                  <a:pt x="7599" y="2299"/>
                  <a:pt x="6891" y="3623"/>
                  <a:pt x="3887" y="3623"/>
                </a:cubicBezTo>
                <a:cubicBezTo>
                  <a:pt x="2737" y="3623"/>
                  <a:pt x="1658" y="3332"/>
                  <a:pt x="631" y="2735"/>
                </a:cubicBezTo>
                <a:lnTo>
                  <a:pt x="1413" y="993"/>
                </a:lnTo>
                <a:cubicBezTo>
                  <a:pt x="2150" y="1463"/>
                  <a:pt x="2940" y="1730"/>
                  <a:pt x="3887" y="1730"/>
                </a:cubicBezTo>
                <a:cubicBezTo>
                  <a:pt x="6501" y="1730"/>
                  <a:pt x="7026" y="406"/>
                  <a:pt x="9796" y="406"/>
                </a:cubicBezTo>
                <a:cubicBezTo>
                  <a:pt x="12565" y="406"/>
                  <a:pt x="13091" y="1730"/>
                  <a:pt x="15705" y="1730"/>
                </a:cubicBezTo>
                <a:close/>
                <a:moveTo>
                  <a:pt x="13550" y="2146"/>
                </a:moveTo>
                <a:lnTo>
                  <a:pt x="13550" y="2146"/>
                </a:lnTo>
                <a:cubicBezTo>
                  <a:pt x="13550" y="2288"/>
                  <a:pt x="13439" y="2270"/>
                  <a:pt x="13270" y="2214"/>
                </a:cubicBezTo>
                <a:lnTo>
                  <a:pt x="13082" y="2155"/>
                </a:lnTo>
                <a:lnTo>
                  <a:pt x="13082" y="1861"/>
                </a:lnTo>
                <a:lnTo>
                  <a:pt x="13270" y="1920"/>
                </a:lnTo>
                <a:cubicBezTo>
                  <a:pt x="13443" y="1977"/>
                  <a:pt x="13550" y="2031"/>
                  <a:pt x="13550" y="2146"/>
                </a:cubicBezTo>
                <a:close/>
                <a:moveTo>
                  <a:pt x="12918" y="1640"/>
                </a:moveTo>
                <a:lnTo>
                  <a:pt x="12918" y="1640"/>
                </a:lnTo>
                <a:lnTo>
                  <a:pt x="12918" y="2639"/>
                </a:lnTo>
                <a:lnTo>
                  <a:pt x="13082" y="2701"/>
                </a:lnTo>
                <a:lnTo>
                  <a:pt x="13082" y="2310"/>
                </a:lnTo>
                <a:lnTo>
                  <a:pt x="13285" y="2375"/>
                </a:lnTo>
                <a:cubicBezTo>
                  <a:pt x="13582" y="2473"/>
                  <a:pt x="13714" y="2326"/>
                  <a:pt x="13714" y="2174"/>
                </a:cubicBezTo>
                <a:cubicBezTo>
                  <a:pt x="13714" y="2003"/>
                  <a:pt x="13620" y="1896"/>
                  <a:pt x="13414" y="1808"/>
                </a:cubicBezTo>
                <a:cubicBezTo>
                  <a:pt x="13356" y="1785"/>
                  <a:pt x="13252" y="1744"/>
                  <a:pt x="12918" y="1640"/>
                </a:cubicBezTo>
                <a:close/>
                <a:moveTo>
                  <a:pt x="16415" y="2110"/>
                </a:moveTo>
                <a:lnTo>
                  <a:pt x="16415" y="2110"/>
                </a:lnTo>
                <a:lnTo>
                  <a:pt x="16415" y="2253"/>
                </a:lnTo>
                <a:cubicBezTo>
                  <a:pt x="16278" y="2269"/>
                  <a:pt x="16193" y="2332"/>
                  <a:pt x="16193" y="2417"/>
                </a:cubicBezTo>
                <a:cubicBezTo>
                  <a:pt x="16193" y="2507"/>
                  <a:pt x="16292" y="2525"/>
                  <a:pt x="16415" y="2535"/>
                </a:cubicBezTo>
                <a:lnTo>
                  <a:pt x="16415" y="2691"/>
                </a:lnTo>
                <a:cubicBezTo>
                  <a:pt x="16410" y="2691"/>
                  <a:pt x="16404" y="2690"/>
                  <a:pt x="16398" y="2690"/>
                </a:cubicBezTo>
                <a:cubicBezTo>
                  <a:pt x="16285" y="2683"/>
                  <a:pt x="16003" y="2673"/>
                  <a:pt x="16003" y="2432"/>
                </a:cubicBezTo>
                <a:cubicBezTo>
                  <a:pt x="16003" y="2265"/>
                  <a:pt x="16165" y="2139"/>
                  <a:pt x="16415" y="2110"/>
                </a:cubicBezTo>
                <a:close/>
                <a:moveTo>
                  <a:pt x="16415" y="3995"/>
                </a:moveTo>
                <a:lnTo>
                  <a:pt x="16415" y="3995"/>
                </a:lnTo>
                <a:cubicBezTo>
                  <a:pt x="16181" y="4018"/>
                  <a:pt x="15944" y="4030"/>
                  <a:pt x="15705" y="4031"/>
                </a:cubicBezTo>
                <a:cubicBezTo>
                  <a:pt x="12676" y="4031"/>
                  <a:pt x="11815" y="2706"/>
                  <a:pt x="9796" y="2706"/>
                </a:cubicBezTo>
                <a:cubicBezTo>
                  <a:pt x="7775" y="2706"/>
                  <a:pt x="6915" y="4031"/>
                  <a:pt x="3887" y="4031"/>
                </a:cubicBezTo>
                <a:cubicBezTo>
                  <a:pt x="2504" y="4030"/>
                  <a:pt x="1193" y="3637"/>
                  <a:pt x="0" y="2810"/>
                </a:cubicBezTo>
                <a:lnTo>
                  <a:pt x="1076" y="194"/>
                </a:lnTo>
                <a:cubicBezTo>
                  <a:pt x="1895" y="963"/>
                  <a:pt x="2828" y="1323"/>
                  <a:pt x="3887" y="1323"/>
                </a:cubicBezTo>
                <a:cubicBezTo>
                  <a:pt x="6394" y="1323"/>
                  <a:pt x="6922" y="0"/>
                  <a:pt x="9796" y="0"/>
                </a:cubicBezTo>
                <a:cubicBezTo>
                  <a:pt x="12669" y="0"/>
                  <a:pt x="13197" y="1323"/>
                  <a:pt x="15705" y="1323"/>
                </a:cubicBezTo>
                <a:cubicBezTo>
                  <a:pt x="15948" y="1323"/>
                  <a:pt x="16185" y="1304"/>
                  <a:pt x="16415" y="1265"/>
                </a:cubicBezTo>
                <a:lnTo>
                  <a:pt x="16415" y="1426"/>
                </a:lnTo>
                <a:cubicBezTo>
                  <a:pt x="16183" y="1464"/>
                  <a:pt x="15946" y="1484"/>
                  <a:pt x="15705" y="1484"/>
                </a:cubicBezTo>
                <a:cubicBezTo>
                  <a:pt x="13151" y="1484"/>
                  <a:pt x="12632" y="159"/>
                  <a:pt x="9796" y="159"/>
                </a:cubicBezTo>
                <a:cubicBezTo>
                  <a:pt x="6959" y="159"/>
                  <a:pt x="6441" y="1484"/>
                  <a:pt x="3887" y="1484"/>
                </a:cubicBezTo>
                <a:cubicBezTo>
                  <a:pt x="2849" y="1484"/>
                  <a:pt x="1877" y="1124"/>
                  <a:pt x="1137" y="468"/>
                </a:cubicBezTo>
                <a:lnTo>
                  <a:pt x="197" y="2751"/>
                </a:lnTo>
                <a:cubicBezTo>
                  <a:pt x="1277" y="3483"/>
                  <a:pt x="2552" y="3870"/>
                  <a:pt x="3887" y="3870"/>
                </a:cubicBezTo>
                <a:cubicBezTo>
                  <a:pt x="6879" y="3870"/>
                  <a:pt x="7731" y="2545"/>
                  <a:pt x="9796" y="2545"/>
                </a:cubicBezTo>
                <a:cubicBezTo>
                  <a:pt x="11861" y="2545"/>
                  <a:pt x="12712" y="3870"/>
                  <a:pt x="15705" y="3870"/>
                </a:cubicBezTo>
                <a:cubicBezTo>
                  <a:pt x="15944" y="3870"/>
                  <a:pt x="16181" y="3857"/>
                  <a:pt x="16415" y="3833"/>
                </a:cubicBezTo>
                <a:lnTo>
                  <a:pt x="16415" y="3995"/>
                </a:lnTo>
                <a:close/>
                <a:moveTo>
                  <a:pt x="15166" y="2346"/>
                </a:moveTo>
                <a:lnTo>
                  <a:pt x="15166" y="2346"/>
                </a:lnTo>
                <a:lnTo>
                  <a:pt x="15166" y="2576"/>
                </a:lnTo>
                <a:cubicBezTo>
                  <a:pt x="15343" y="2590"/>
                  <a:pt x="15521" y="2597"/>
                  <a:pt x="15696" y="2597"/>
                </a:cubicBezTo>
                <a:lnTo>
                  <a:pt x="15696" y="2753"/>
                </a:lnTo>
                <a:cubicBezTo>
                  <a:pt x="15514" y="2753"/>
                  <a:pt x="15338" y="2746"/>
                  <a:pt x="15166" y="2732"/>
                </a:cubicBezTo>
                <a:lnTo>
                  <a:pt x="15166" y="2977"/>
                </a:lnTo>
                <a:cubicBezTo>
                  <a:pt x="15380" y="2995"/>
                  <a:pt x="15598" y="3002"/>
                  <a:pt x="15812" y="2998"/>
                </a:cubicBezTo>
                <a:cubicBezTo>
                  <a:pt x="15812" y="3010"/>
                  <a:pt x="15810" y="3140"/>
                  <a:pt x="15810" y="3152"/>
                </a:cubicBezTo>
                <a:cubicBezTo>
                  <a:pt x="15541" y="3157"/>
                  <a:pt x="15309" y="3152"/>
                  <a:pt x="15000" y="3127"/>
                </a:cubicBezTo>
                <a:lnTo>
                  <a:pt x="15000" y="2165"/>
                </a:lnTo>
                <a:cubicBezTo>
                  <a:pt x="15248" y="2189"/>
                  <a:pt x="15489" y="2200"/>
                  <a:pt x="15781" y="2196"/>
                </a:cubicBezTo>
                <a:cubicBezTo>
                  <a:pt x="15783" y="2308"/>
                  <a:pt x="15783" y="2332"/>
                  <a:pt x="15784" y="2359"/>
                </a:cubicBezTo>
                <a:cubicBezTo>
                  <a:pt x="15578" y="2363"/>
                  <a:pt x="15390" y="2361"/>
                  <a:pt x="15166" y="2346"/>
                </a:cubicBezTo>
                <a:close/>
                <a:moveTo>
                  <a:pt x="14324" y="2477"/>
                </a:moveTo>
                <a:lnTo>
                  <a:pt x="14324" y="2477"/>
                </a:lnTo>
                <a:lnTo>
                  <a:pt x="14065" y="2421"/>
                </a:lnTo>
                <a:lnTo>
                  <a:pt x="14065" y="2180"/>
                </a:lnTo>
                <a:lnTo>
                  <a:pt x="14315" y="2230"/>
                </a:lnTo>
                <a:cubicBezTo>
                  <a:pt x="14477" y="2261"/>
                  <a:pt x="14554" y="2281"/>
                  <a:pt x="14554" y="2389"/>
                </a:cubicBezTo>
                <a:cubicBezTo>
                  <a:pt x="14554" y="2504"/>
                  <a:pt x="14441" y="2499"/>
                  <a:pt x="14324" y="2477"/>
                </a:cubicBezTo>
                <a:close/>
                <a:moveTo>
                  <a:pt x="14727" y="2415"/>
                </a:moveTo>
                <a:lnTo>
                  <a:pt x="14727" y="2415"/>
                </a:lnTo>
                <a:cubicBezTo>
                  <a:pt x="14727" y="2230"/>
                  <a:pt x="14602" y="2120"/>
                  <a:pt x="14335" y="2069"/>
                </a:cubicBezTo>
                <a:cubicBezTo>
                  <a:pt x="14335" y="2069"/>
                  <a:pt x="14087" y="2014"/>
                  <a:pt x="13898" y="1961"/>
                </a:cubicBezTo>
                <a:lnTo>
                  <a:pt x="13898" y="2953"/>
                </a:lnTo>
                <a:cubicBezTo>
                  <a:pt x="13953" y="2966"/>
                  <a:pt x="14009" y="2979"/>
                  <a:pt x="14065" y="2991"/>
                </a:cubicBezTo>
                <a:lnTo>
                  <a:pt x="14065" y="2587"/>
                </a:lnTo>
                <a:lnTo>
                  <a:pt x="14279" y="2628"/>
                </a:lnTo>
                <a:lnTo>
                  <a:pt x="14546" y="3077"/>
                </a:lnTo>
                <a:cubicBezTo>
                  <a:pt x="14616" y="3087"/>
                  <a:pt x="14687" y="3096"/>
                  <a:pt x="14760" y="3104"/>
                </a:cubicBezTo>
                <a:lnTo>
                  <a:pt x="14485" y="2642"/>
                </a:lnTo>
                <a:cubicBezTo>
                  <a:pt x="14627" y="2629"/>
                  <a:pt x="14727" y="2561"/>
                  <a:pt x="14727" y="2415"/>
                </a:cubicBez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9266767" cy="2255519"/>
          </a:xfrm>
        </p:spPr>
        <p:txBody>
          <a:bodyPr anchor="b" anchorCtr="0"/>
          <a:lstStyle>
            <a:lvl1pPr>
              <a:defRPr sz="4267" spc="-80" baseline="0"/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1" y="2987041"/>
            <a:ext cx="5304367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8529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1 Blue">
    <p:bg>
      <p:bgPr>
        <a:solidFill>
          <a:srgbClr val="0017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E01E55ED-B9BC-124E-93D5-EC36F4D89B7C}"/>
              </a:ext>
            </a:extLst>
          </p:cNvPr>
          <p:cNvSpPr>
            <a:spLocks noEditPoints="1"/>
          </p:cNvSpPr>
          <p:nvPr userDrawn="1"/>
        </p:nvSpPr>
        <p:spPr bwMode="hidden">
          <a:xfrm>
            <a:off x="1771650" y="3711825"/>
            <a:ext cx="10420351" cy="2563284"/>
          </a:xfrm>
          <a:custGeom>
            <a:avLst/>
            <a:gdLst>
              <a:gd name="T0" fmla="*/ 8350 w 16415"/>
              <a:gd name="T1" fmla="*/ 1167 h 4031"/>
              <a:gd name="T2" fmla="*/ 8005 w 16415"/>
              <a:gd name="T3" fmla="*/ 2128 h 4031"/>
              <a:gd name="T4" fmla="*/ 8883 w 16415"/>
              <a:gd name="T5" fmla="*/ 1905 h 4031"/>
              <a:gd name="T6" fmla="*/ 9866 w 16415"/>
              <a:gd name="T7" fmla="*/ 1832 h 4031"/>
              <a:gd name="T8" fmla="*/ 9058 w 16415"/>
              <a:gd name="T9" fmla="*/ 1879 h 4031"/>
              <a:gd name="T10" fmla="*/ 9862 w 16415"/>
              <a:gd name="T11" fmla="*/ 874 h 4031"/>
              <a:gd name="T12" fmla="*/ 7008 w 16415"/>
              <a:gd name="T13" fmla="*/ 1972 h 4031"/>
              <a:gd name="T14" fmla="*/ 7710 w 16415"/>
              <a:gd name="T15" fmla="*/ 1980 h 4031"/>
              <a:gd name="T16" fmla="*/ 7709 w 16415"/>
              <a:gd name="T17" fmla="*/ 1539 h 4031"/>
              <a:gd name="T18" fmla="*/ 11031 w 16415"/>
              <a:gd name="T19" fmla="*/ 1143 h 4031"/>
              <a:gd name="T20" fmla="*/ 11528 w 16415"/>
              <a:gd name="T21" fmla="*/ 1674 h 4031"/>
              <a:gd name="T22" fmla="*/ 11634 w 16415"/>
              <a:gd name="T23" fmla="*/ 2145 h 4031"/>
              <a:gd name="T24" fmla="*/ 11610 w 16415"/>
              <a:gd name="T25" fmla="*/ 1286 h 4031"/>
              <a:gd name="T26" fmla="*/ 3823 w 16415"/>
              <a:gd name="T27" fmla="*/ 2319 h 4031"/>
              <a:gd name="T28" fmla="*/ 2928 w 16415"/>
              <a:gd name="T29" fmla="*/ 3077 h 4031"/>
              <a:gd name="T30" fmla="*/ 3382 w 16415"/>
              <a:gd name="T31" fmla="*/ 2972 h 4031"/>
              <a:gd name="T32" fmla="*/ 3985 w 16415"/>
              <a:gd name="T33" fmla="*/ 3154 h 4031"/>
              <a:gd name="T34" fmla="*/ 11751 w 16415"/>
              <a:gd name="T35" fmla="*/ 2186 h 4031"/>
              <a:gd name="T36" fmla="*/ 12295 w 16415"/>
              <a:gd name="T37" fmla="*/ 1743 h 4031"/>
              <a:gd name="T38" fmla="*/ 12772 w 16415"/>
              <a:gd name="T39" fmla="*/ 2579 h 4031"/>
              <a:gd name="T40" fmla="*/ 11751 w 16415"/>
              <a:gd name="T41" fmla="*/ 2186 h 4031"/>
              <a:gd name="T42" fmla="*/ 6622 w 16415"/>
              <a:gd name="T43" fmla="*/ 1639 h 4031"/>
              <a:gd name="T44" fmla="*/ 5804 w 16415"/>
              <a:gd name="T45" fmla="*/ 2360 h 4031"/>
              <a:gd name="T46" fmla="*/ 6031 w 16415"/>
              <a:gd name="T47" fmla="*/ 2165 h 4031"/>
              <a:gd name="T48" fmla="*/ 5815 w 16415"/>
              <a:gd name="T49" fmla="*/ 1939 h 4031"/>
              <a:gd name="T50" fmla="*/ 5536 w 16415"/>
              <a:gd name="T51" fmla="*/ 2582 h 4031"/>
              <a:gd name="T52" fmla="*/ 5970 w 16415"/>
              <a:gd name="T53" fmla="*/ 2455 h 4031"/>
              <a:gd name="T54" fmla="*/ 4451 w 16415"/>
              <a:gd name="T55" fmla="*/ 2582 h 4031"/>
              <a:gd name="T56" fmla="*/ 4451 w 16415"/>
              <a:gd name="T57" fmla="*/ 2976 h 4031"/>
              <a:gd name="T58" fmla="*/ 4285 w 16415"/>
              <a:gd name="T59" fmla="*/ 2187 h 4031"/>
              <a:gd name="T60" fmla="*/ 2248 w 16415"/>
              <a:gd name="T61" fmla="*/ 2518 h 4031"/>
              <a:gd name="T62" fmla="*/ 2248 w 16415"/>
              <a:gd name="T63" fmla="*/ 2518 h 4031"/>
              <a:gd name="T64" fmla="*/ 1817 w 16415"/>
              <a:gd name="T65" fmla="*/ 2513 h 4031"/>
              <a:gd name="T66" fmla="*/ 2201 w 16415"/>
              <a:gd name="T67" fmla="*/ 1906 h 4031"/>
              <a:gd name="T68" fmla="*/ 15998 w 16415"/>
              <a:gd name="T69" fmla="*/ 2936 h 4031"/>
              <a:gd name="T70" fmla="*/ 15998 w 16415"/>
              <a:gd name="T71" fmla="*/ 2936 h 4031"/>
              <a:gd name="T72" fmla="*/ 16415 w 16415"/>
              <a:gd name="T73" fmla="*/ 1837 h 4031"/>
              <a:gd name="T74" fmla="*/ 1484 w 16415"/>
              <a:gd name="T75" fmla="*/ 1228 h 4031"/>
              <a:gd name="T76" fmla="*/ 15705 w 16415"/>
              <a:gd name="T77" fmla="*/ 3462 h 4031"/>
              <a:gd name="T78" fmla="*/ 9796 w 16415"/>
              <a:gd name="T79" fmla="*/ 2299 h 4031"/>
              <a:gd name="T80" fmla="*/ 3887 w 16415"/>
              <a:gd name="T81" fmla="*/ 1730 h 4031"/>
              <a:gd name="T82" fmla="*/ 13550 w 16415"/>
              <a:gd name="T83" fmla="*/ 2146 h 4031"/>
              <a:gd name="T84" fmla="*/ 13270 w 16415"/>
              <a:gd name="T85" fmla="*/ 1920 h 4031"/>
              <a:gd name="T86" fmla="*/ 12918 w 16415"/>
              <a:gd name="T87" fmla="*/ 2639 h 4031"/>
              <a:gd name="T88" fmla="*/ 13714 w 16415"/>
              <a:gd name="T89" fmla="*/ 2174 h 4031"/>
              <a:gd name="T90" fmla="*/ 16415 w 16415"/>
              <a:gd name="T91" fmla="*/ 2110 h 4031"/>
              <a:gd name="T92" fmla="*/ 16415 w 16415"/>
              <a:gd name="T93" fmla="*/ 2691 h 4031"/>
              <a:gd name="T94" fmla="*/ 16415 w 16415"/>
              <a:gd name="T95" fmla="*/ 3995 h 4031"/>
              <a:gd name="T96" fmla="*/ 3887 w 16415"/>
              <a:gd name="T97" fmla="*/ 4031 h 4031"/>
              <a:gd name="T98" fmla="*/ 9796 w 16415"/>
              <a:gd name="T99" fmla="*/ 0 h 4031"/>
              <a:gd name="T100" fmla="*/ 15705 w 16415"/>
              <a:gd name="T101" fmla="*/ 1484 h 4031"/>
              <a:gd name="T102" fmla="*/ 197 w 16415"/>
              <a:gd name="T103" fmla="*/ 2751 h 4031"/>
              <a:gd name="T104" fmla="*/ 16415 w 16415"/>
              <a:gd name="T105" fmla="*/ 3833 h 4031"/>
              <a:gd name="T106" fmla="*/ 15166 w 16415"/>
              <a:gd name="T107" fmla="*/ 2576 h 4031"/>
              <a:gd name="T108" fmla="*/ 15166 w 16415"/>
              <a:gd name="T109" fmla="*/ 2977 h 4031"/>
              <a:gd name="T110" fmla="*/ 15000 w 16415"/>
              <a:gd name="T111" fmla="*/ 2165 h 4031"/>
              <a:gd name="T112" fmla="*/ 14324 w 16415"/>
              <a:gd name="T113" fmla="*/ 2477 h 4031"/>
              <a:gd name="T114" fmla="*/ 14315 w 16415"/>
              <a:gd name="T115" fmla="*/ 2230 h 4031"/>
              <a:gd name="T116" fmla="*/ 14727 w 16415"/>
              <a:gd name="T117" fmla="*/ 2415 h 4031"/>
              <a:gd name="T118" fmla="*/ 14065 w 16415"/>
              <a:gd name="T119" fmla="*/ 2991 h 4031"/>
              <a:gd name="T120" fmla="*/ 14760 w 16415"/>
              <a:gd name="T121" fmla="*/ 310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415" h="4031">
                <a:moveTo>
                  <a:pt x="8553" y="1601"/>
                </a:moveTo>
                <a:lnTo>
                  <a:pt x="8553" y="1601"/>
                </a:lnTo>
                <a:cubicBezTo>
                  <a:pt x="8420" y="1626"/>
                  <a:pt x="8286" y="1662"/>
                  <a:pt x="8154" y="1710"/>
                </a:cubicBezTo>
                <a:cubicBezTo>
                  <a:pt x="8206" y="1564"/>
                  <a:pt x="8337" y="1201"/>
                  <a:pt x="8350" y="1167"/>
                </a:cubicBezTo>
                <a:cubicBezTo>
                  <a:pt x="8350" y="1167"/>
                  <a:pt x="8497" y="1482"/>
                  <a:pt x="8553" y="1601"/>
                </a:cubicBezTo>
                <a:close/>
                <a:moveTo>
                  <a:pt x="7806" y="2198"/>
                </a:moveTo>
                <a:lnTo>
                  <a:pt x="7806" y="2198"/>
                </a:lnTo>
                <a:cubicBezTo>
                  <a:pt x="7872" y="2174"/>
                  <a:pt x="7938" y="2151"/>
                  <a:pt x="8005" y="2128"/>
                </a:cubicBezTo>
                <a:cubicBezTo>
                  <a:pt x="8033" y="2050"/>
                  <a:pt x="8062" y="1969"/>
                  <a:pt x="8091" y="1889"/>
                </a:cubicBezTo>
                <a:cubicBezTo>
                  <a:pt x="8264" y="1820"/>
                  <a:pt x="8441" y="1769"/>
                  <a:pt x="8618" y="1739"/>
                </a:cubicBezTo>
                <a:cubicBezTo>
                  <a:pt x="8636" y="1778"/>
                  <a:pt x="8693" y="1899"/>
                  <a:pt x="8711" y="1938"/>
                </a:cubicBezTo>
                <a:cubicBezTo>
                  <a:pt x="8732" y="1932"/>
                  <a:pt x="8862" y="1909"/>
                  <a:pt x="8883" y="1905"/>
                </a:cubicBezTo>
                <a:cubicBezTo>
                  <a:pt x="8740" y="1608"/>
                  <a:pt x="8591" y="1306"/>
                  <a:pt x="8439" y="1007"/>
                </a:cubicBezTo>
                <a:cubicBezTo>
                  <a:pt x="8369" y="1022"/>
                  <a:pt x="8300" y="1038"/>
                  <a:pt x="8234" y="1055"/>
                </a:cubicBezTo>
                <a:cubicBezTo>
                  <a:pt x="8086" y="1440"/>
                  <a:pt x="7942" y="1825"/>
                  <a:pt x="7806" y="2198"/>
                </a:cubicBezTo>
                <a:close/>
                <a:moveTo>
                  <a:pt x="9866" y="1832"/>
                </a:moveTo>
                <a:lnTo>
                  <a:pt x="9866" y="1832"/>
                </a:lnTo>
                <a:cubicBezTo>
                  <a:pt x="9649" y="1579"/>
                  <a:pt x="9429" y="1337"/>
                  <a:pt x="9213" y="1102"/>
                </a:cubicBezTo>
                <a:cubicBezTo>
                  <a:pt x="9213" y="1355"/>
                  <a:pt x="9214" y="1608"/>
                  <a:pt x="9214" y="1860"/>
                </a:cubicBezTo>
                <a:cubicBezTo>
                  <a:pt x="9161" y="1866"/>
                  <a:pt x="9110" y="1872"/>
                  <a:pt x="9058" y="1879"/>
                </a:cubicBezTo>
                <a:lnTo>
                  <a:pt x="9058" y="910"/>
                </a:lnTo>
                <a:cubicBezTo>
                  <a:pt x="9119" y="904"/>
                  <a:pt x="9182" y="899"/>
                  <a:pt x="9245" y="894"/>
                </a:cubicBezTo>
                <a:cubicBezTo>
                  <a:pt x="9450" y="1114"/>
                  <a:pt x="9659" y="1340"/>
                  <a:pt x="9864" y="1576"/>
                </a:cubicBezTo>
                <a:cubicBezTo>
                  <a:pt x="9863" y="1342"/>
                  <a:pt x="9862" y="1108"/>
                  <a:pt x="9862" y="874"/>
                </a:cubicBezTo>
                <a:cubicBezTo>
                  <a:pt x="9914" y="875"/>
                  <a:pt x="9965" y="875"/>
                  <a:pt x="10016" y="877"/>
                </a:cubicBezTo>
                <a:lnTo>
                  <a:pt x="10016" y="1835"/>
                </a:lnTo>
                <a:cubicBezTo>
                  <a:pt x="9966" y="1833"/>
                  <a:pt x="9916" y="1832"/>
                  <a:pt x="9866" y="1832"/>
                </a:cubicBezTo>
                <a:close/>
                <a:moveTo>
                  <a:pt x="7008" y="1972"/>
                </a:moveTo>
                <a:lnTo>
                  <a:pt x="7008" y="1972"/>
                </a:lnTo>
                <a:cubicBezTo>
                  <a:pt x="7008" y="2193"/>
                  <a:pt x="7087" y="2335"/>
                  <a:pt x="7297" y="2266"/>
                </a:cubicBezTo>
                <a:cubicBezTo>
                  <a:pt x="7418" y="2227"/>
                  <a:pt x="7504" y="2140"/>
                  <a:pt x="7541" y="2023"/>
                </a:cubicBezTo>
                <a:lnTo>
                  <a:pt x="7710" y="1980"/>
                </a:lnTo>
                <a:cubicBezTo>
                  <a:pt x="7664" y="2186"/>
                  <a:pt x="7515" y="2350"/>
                  <a:pt x="7304" y="2418"/>
                </a:cubicBezTo>
                <a:cubicBezTo>
                  <a:pt x="7014" y="2512"/>
                  <a:pt x="6845" y="2339"/>
                  <a:pt x="6845" y="2023"/>
                </a:cubicBezTo>
                <a:cubicBezTo>
                  <a:pt x="6845" y="1700"/>
                  <a:pt x="7024" y="1433"/>
                  <a:pt x="7302" y="1343"/>
                </a:cubicBezTo>
                <a:cubicBezTo>
                  <a:pt x="7500" y="1279"/>
                  <a:pt x="7672" y="1333"/>
                  <a:pt x="7709" y="1539"/>
                </a:cubicBezTo>
                <a:lnTo>
                  <a:pt x="7553" y="1587"/>
                </a:lnTo>
                <a:cubicBezTo>
                  <a:pt x="7521" y="1476"/>
                  <a:pt x="7417" y="1467"/>
                  <a:pt x="7308" y="1503"/>
                </a:cubicBezTo>
                <a:cubicBezTo>
                  <a:pt x="7131" y="1560"/>
                  <a:pt x="7008" y="1796"/>
                  <a:pt x="7008" y="1972"/>
                </a:cubicBezTo>
                <a:close/>
                <a:moveTo>
                  <a:pt x="11031" y="1143"/>
                </a:moveTo>
                <a:lnTo>
                  <a:pt x="11031" y="1143"/>
                </a:lnTo>
                <a:lnTo>
                  <a:pt x="11031" y="1376"/>
                </a:lnTo>
                <a:cubicBezTo>
                  <a:pt x="11197" y="1415"/>
                  <a:pt x="11362" y="1461"/>
                  <a:pt x="11528" y="1514"/>
                </a:cubicBezTo>
                <a:lnTo>
                  <a:pt x="11528" y="1674"/>
                </a:lnTo>
                <a:cubicBezTo>
                  <a:pt x="11362" y="1621"/>
                  <a:pt x="11197" y="1575"/>
                  <a:pt x="11031" y="1536"/>
                </a:cubicBezTo>
                <a:lnTo>
                  <a:pt x="11031" y="1806"/>
                </a:lnTo>
                <a:cubicBezTo>
                  <a:pt x="11233" y="1854"/>
                  <a:pt x="11435" y="1912"/>
                  <a:pt x="11636" y="1980"/>
                </a:cubicBezTo>
                <a:cubicBezTo>
                  <a:pt x="11636" y="2035"/>
                  <a:pt x="11635" y="2090"/>
                  <a:pt x="11634" y="2145"/>
                </a:cubicBezTo>
                <a:cubicBezTo>
                  <a:pt x="11392" y="2062"/>
                  <a:pt x="11142" y="1990"/>
                  <a:pt x="10871" y="1936"/>
                </a:cubicBezTo>
                <a:lnTo>
                  <a:pt x="10871" y="954"/>
                </a:lnTo>
                <a:cubicBezTo>
                  <a:pt x="11138" y="997"/>
                  <a:pt x="11380" y="1055"/>
                  <a:pt x="11608" y="1122"/>
                </a:cubicBezTo>
                <a:cubicBezTo>
                  <a:pt x="11608" y="1177"/>
                  <a:pt x="11609" y="1231"/>
                  <a:pt x="11610" y="1286"/>
                </a:cubicBezTo>
                <a:cubicBezTo>
                  <a:pt x="11417" y="1229"/>
                  <a:pt x="11224" y="1181"/>
                  <a:pt x="11031" y="1143"/>
                </a:cubicBezTo>
                <a:close/>
                <a:moveTo>
                  <a:pt x="3820" y="3154"/>
                </a:moveTo>
                <a:lnTo>
                  <a:pt x="3820" y="3154"/>
                </a:lnTo>
                <a:cubicBezTo>
                  <a:pt x="3821" y="3005"/>
                  <a:pt x="3822" y="2436"/>
                  <a:pt x="3823" y="2319"/>
                </a:cubicBezTo>
                <a:cubicBezTo>
                  <a:pt x="3779" y="2440"/>
                  <a:pt x="3518" y="3024"/>
                  <a:pt x="3467" y="3139"/>
                </a:cubicBezTo>
                <a:cubicBezTo>
                  <a:pt x="3404" y="3135"/>
                  <a:pt x="3341" y="3129"/>
                  <a:pt x="3278" y="3123"/>
                </a:cubicBezTo>
                <a:cubicBezTo>
                  <a:pt x="3219" y="2981"/>
                  <a:pt x="2968" y="2379"/>
                  <a:pt x="2925" y="2260"/>
                </a:cubicBezTo>
                <a:cubicBezTo>
                  <a:pt x="2926" y="2373"/>
                  <a:pt x="2928" y="2905"/>
                  <a:pt x="2928" y="3077"/>
                </a:cubicBezTo>
                <a:cubicBezTo>
                  <a:pt x="2873" y="3068"/>
                  <a:pt x="2819" y="3058"/>
                  <a:pt x="2764" y="3047"/>
                </a:cubicBezTo>
                <a:lnTo>
                  <a:pt x="2771" y="2072"/>
                </a:lnTo>
                <a:cubicBezTo>
                  <a:pt x="2865" y="2093"/>
                  <a:pt x="2960" y="2112"/>
                  <a:pt x="3055" y="2128"/>
                </a:cubicBezTo>
                <a:cubicBezTo>
                  <a:pt x="3112" y="2273"/>
                  <a:pt x="3340" y="2856"/>
                  <a:pt x="3382" y="2972"/>
                </a:cubicBezTo>
                <a:lnTo>
                  <a:pt x="3694" y="2192"/>
                </a:lnTo>
                <a:cubicBezTo>
                  <a:pt x="3759" y="2195"/>
                  <a:pt x="3823" y="2198"/>
                  <a:pt x="3887" y="2198"/>
                </a:cubicBezTo>
                <a:cubicBezTo>
                  <a:pt x="3920" y="2198"/>
                  <a:pt x="3952" y="2197"/>
                  <a:pt x="3985" y="2196"/>
                </a:cubicBezTo>
                <a:lnTo>
                  <a:pt x="3985" y="3154"/>
                </a:lnTo>
                <a:cubicBezTo>
                  <a:pt x="3952" y="3154"/>
                  <a:pt x="3920" y="3156"/>
                  <a:pt x="3887" y="3156"/>
                </a:cubicBezTo>
                <a:cubicBezTo>
                  <a:pt x="3865" y="3156"/>
                  <a:pt x="3843" y="3154"/>
                  <a:pt x="3820" y="3154"/>
                </a:cubicBezTo>
                <a:close/>
                <a:moveTo>
                  <a:pt x="11751" y="2186"/>
                </a:moveTo>
                <a:lnTo>
                  <a:pt x="11751" y="2186"/>
                </a:lnTo>
                <a:lnTo>
                  <a:pt x="12156" y="1826"/>
                </a:lnTo>
                <a:lnTo>
                  <a:pt x="11783" y="1177"/>
                </a:lnTo>
                <a:cubicBezTo>
                  <a:pt x="11863" y="1204"/>
                  <a:pt x="11942" y="1231"/>
                  <a:pt x="12019" y="1259"/>
                </a:cubicBezTo>
                <a:lnTo>
                  <a:pt x="12295" y="1743"/>
                </a:lnTo>
                <a:lnTo>
                  <a:pt x="12562" y="1502"/>
                </a:lnTo>
                <a:lnTo>
                  <a:pt x="12738" y="1574"/>
                </a:lnTo>
                <a:lnTo>
                  <a:pt x="12378" y="1889"/>
                </a:lnTo>
                <a:lnTo>
                  <a:pt x="12772" y="2579"/>
                </a:lnTo>
                <a:lnTo>
                  <a:pt x="12529" y="2475"/>
                </a:lnTo>
                <a:lnTo>
                  <a:pt x="12241" y="1974"/>
                </a:lnTo>
                <a:lnTo>
                  <a:pt x="11923" y="2249"/>
                </a:lnTo>
                <a:cubicBezTo>
                  <a:pt x="11866" y="2228"/>
                  <a:pt x="11809" y="2207"/>
                  <a:pt x="11751" y="2186"/>
                </a:cubicBezTo>
                <a:close/>
                <a:moveTo>
                  <a:pt x="6466" y="2721"/>
                </a:moveTo>
                <a:lnTo>
                  <a:pt x="6466" y="2721"/>
                </a:lnTo>
                <a:lnTo>
                  <a:pt x="6466" y="1701"/>
                </a:lnTo>
                <a:cubicBezTo>
                  <a:pt x="6518" y="1680"/>
                  <a:pt x="6571" y="1660"/>
                  <a:pt x="6622" y="1639"/>
                </a:cubicBezTo>
                <a:lnTo>
                  <a:pt x="6622" y="2664"/>
                </a:lnTo>
                <a:cubicBezTo>
                  <a:pt x="6571" y="2683"/>
                  <a:pt x="6519" y="2702"/>
                  <a:pt x="6466" y="2721"/>
                </a:cubicBezTo>
                <a:close/>
                <a:moveTo>
                  <a:pt x="5804" y="2360"/>
                </a:moveTo>
                <a:lnTo>
                  <a:pt x="5804" y="2360"/>
                </a:lnTo>
                <a:cubicBezTo>
                  <a:pt x="5714" y="2381"/>
                  <a:pt x="5625" y="2400"/>
                  <a:pt x="5536" y="2418"/>
                </a:cubicBezTo>
                <a:lnTo>
                  <a:pt x="5536" y="2167"/>
                </a:lnTo>
                <a:cubicBezTo>
                  <a:pt x="5628" y="2146"/>
                  <a:pt x="5720" y="2124"/>
                  <a:pt x="5813" y="2099"/>
                </a:cubicBezTo>
                <a:cubicBezTo>
                  <a:pt x="5972" y="2056"/>
                  <a:pt x="6031" y="2049"/>
                  <a:pt x="6031" y="2165"/>
                </a:cubicBezTo>
                <a:cubicBezTo>
                  <a:pt x="6031" y="2216"/>
                  <a:pt x="5968" y="2316"/>
                  <a:pt x="5804" y="2360"/>
                </a:cubicBezTo>
                <a:close/>
                <a:moveTo>
                  <a:pt x="6212" y="2104"/>
                </a:moveTo>
                <a:lnTo>
                  <a:pt x="6212" y="2104"/>
                </a:lnTo>
                <a:cubicBezTo>
                  <a:pt x="6212" y="1919"/>
                  <a:pt x="6085" y="1866"/>
                  <a:pt x="5815" y="1939"/>
                </a:cubicBezTo>
                <a:cubicBezTo>
                  <a:pt x="5617" y="1991"/>
                  <a:pt x="5470" y="2020"/>
                  <a:pt x="5368" y="2043"/>
                </a:cubicBezTo>
                <a:lnTo>
                  <a:pt x="5368" y="3025"/>
                </a:lnTo>
                <a:cubicBezTo>
                  <a:pt x="5425" y="3014"/>
                  <a:pt x="5481" y="3002"/>
                  <a:pt x="5536" y="2990"/>
                </a:cubicBezTo>
                <a:lnTo>
                  <a:pt x="5536" y="2582"/>
                </a:lnTo>
                <a:cubicBezTo>
                  <a:pt x="5623" y="2563"/>
                  <a:pt x="5710" y="2542"/>
                  <a:pt x="5798" y="2520"/>
                </a:cubicBezTo>
                <a:cubicBezTo>
                  <a:pt x="5899" y="2631"/>
                  <a:pt x="6000" y="2739"/>
                  <a:pt x="6101" y="2843"/>
                </a:cubicBezTo>
                <a:cubicBezTo>
                  <a:pt x="6161" y="2824"/>
                  <a:pt x="6221" y="2805"/>
                  <a:pt x="6279" y="2786"/>
                </a:cubicBezTo>
                <a:cubicBezTo>
                  <a:pt x="6176" y="2679"/>
                  <a:pt x="6073" y="2569"/>
                  <a:pt x="5970" y="2455"/>
                </a:cubicBezTo>
                <a:cubicBezTo>
                  <a:pt x="6082" y="2396"/>
                  <a:pt x="6212" y="2287"/>
                  <a:pt x="6212" y="2104"/>
                </a:cubicBezTo>
                <a:close/>
                <a:moveTo>
                  <a:pt x="4451" y="2341"/>
                </a:moveTo>
                <a:lnTo>
                  <a:pt x="4451" y="2341"/>
                </a:lnTo>
                <a:lnTo>
                  <a:pt x="4451" y="2582"/>
                </a:lnTo>
                <a:cubicBezTo>
                  <a:pt x="4632" y="2569"/>
                  <a:pt x="4813" y="2549"/>
                  <a:pt x="4993" y="2521"/>
                </a:cubicBezTo>
                <a:lnTo>
                  <a:pt x="4993" y="2682"/>
                </a:lnTo>
                <a:cubicBezTo>
                  <a:pt x="4813" y="2709"/>
                  <a:pt x="4632" y="2729"/>
                  <a:pt x="4451" y="2742"/>
                </a:cubicBezTo>
                <a:lnTo>
                  <a:pt x="4451" y="2976"/>
                </a:lnTo>
                <a:cubicBezTo>
                  <a:pt x="4671" y="2965"/>
                  <a:pt x="4892" y="2943"/>
                  <a:pt x="5112" y="2911"/>
                </a:cubicBezTo>
                <a:cubicBezTo>
                  <a:pt x="5111" y="2963"/>
                  <a:pt x="5110" y="3016"/>
                  <a:pt x="5109" y="3068"/>
                </a:cubicBezTo>
                <a:cubicBezTo>
                  <a:pt x="4857" y="3107"/>
                  <a:pt x="4584" y="3133"/>
                  <a:pt x="4285" y="3146"/>
                </a:cubicBezTo>
                <a:lnTo>
                  <a:pt x="4285" y="2187"/>
                </a:lnTo>
                <a:cubicBezTo>
                  <a:pt x="4572" y="2172"/>
                  <a:pt x="4836" y="2142"/>
                  <a:pt x="5080" y="2100"/>
                </a:cubicBezTo>
                <a:cubicBezTo>
                  <a:pt x="5081" y="2156"/>
                  <a:pt x="5082" y="2211"/>
                  <a:pt x="5083" y="2267"/>
                </a:cubicBezTo>
                <a:cubicBezTo>
                  <a:pt x="4872" y="2302"/>
                  <a:pt x="4662" y="2327"/>
                  <a:pt x="4451" y="2341"/>
                </a:cubicBezTo>
                <a:close/>
                <a:moveTo>
                  <a:pt x="2248" y="2518"/>
                </a:moveTo>
                <a:lnTo>
                  <a:pt x="2248" y="2518"/>
                </a:lnTo>
                <a:cubicBezTo>
                  <a:pt x="2125" y="2475"/>
                  <a:pt x="2002" y="2428"/>
                  <a:pt x="1879" y="2375"/>
                </a:cubicBezTo>
                <a:cubicBezTo>
                  <a:pt x="1961" y="2193"/>
                  <a:pt x="2043" y="2012"/>
                  <a:pt x="2054" y="1984"/>
                </a:cubicBezTo>
                <a:lnTo>
                  <a:pt x="2248" y="2518"/>
                </a:lnTo>
                <a:close/>
                <a:moveTo>
                  <a:pt x="1562" y="2684"/>
                </a:moveTo>
                <a:lnTo>
                  <a:pt x="1562" y="2684"/>
                </a:lnTo>
                <a:cubicBezTo>
                  <a:pt x="1611" y="2705"/>
                  <a:pt x="1662" y="2724"/>
                  <a:pt x="1713" y="2744"/>
                </a:cubicBezTo>
                <a:cubicBezTo>
                  <a:pt x="1733" y="2699"/>
                  <a:pt x="1772" y="2612"/>
                  <a:pt x="1817" y="2513"/>
                </a:cubicBezTo>
                <a:cubicBezTo>
                  <a:pt x="1982" y="2582"/>
                  <a:pt x="2148" y="2643"/>
                  <a:pt x="2313" y="2695"/>
                </a:cubicBezTo>
                <a:lnTo>
                  <a:pt x="2412" y="2969"/>
                </a:lnTo>
                <a:cubicBezTo>
                  <a:pt x="2475" y="2985"/>
                  <a:pt x="2538" y="3000"/>
                  <a:pt x="2601" y="3014"/>
                </a:cubicBezTo>
                <a:lnTo>
                  <a:pt x="2201" y="1906"/>
                </a:lnTo>
                <a:cubicBezTo>
                  <a:pt x="2120" y="1877"/>
                  <a:pt x="2041" y="1846"/>
                  <a:pt x="1962" y="1813"/>
                </a:cubicBezTo>
                <a:lnTo>
                  <a:pt x="1562" y="2684"/>
                </a:lnTo>
                <a:close/>
                <a:moveTo>
                  <a:pt x="15998" y="2936"/>
                </a:moveTo>
                <a:lnTo>
                  <a:pt x="15998" y="2936"/>
                </a:lnTo>
                <a:lnTo>
                  <a:pt x="16193" y="2913"/>
                </a:lnTo>
                <a:cubicBezTo>
                  <a:pt x="16239" y="2981"/>
                  <a:pt x="16333" y="2999"/>
                  <a:pt x="16415" y="2993"/>
                </a:cubicBezTo>
                <a:lnTo>
                  <a:pt x="16415" y="3143"/>
                </a:lnTo>
                <a:cubicBezTo>
                  <a:pt x="16214" y="3162"/>
                  <a:pt x="16047" y="3083"/>
                  <a:pt x="15998" y="2936"/>
                </a:cubicBezTo>
                <a:close/>
                <a:moveTo>
                  <a:pt x="15705" y="1730"/>
                </a:moveTo>
                <a:lnTo>
                  <a:pt x="15705" y="1730"/>
                </a:lnTo>
                <a:cubicBezTo>
                  <a:pt x="15952" y="1730"/>
                  <a:pt x="16188" y="1712"/>
                  <a:pt x="16415" y="1677"/>
                </a:cubicBezTo>
                <a:lnTo>
                  <a:pt x="16415" y="1837"/>
                </a:lnTo>
                <a:cubicBezTo>
                  <a:pt x="16182" y="1873"/>
                  <a:pt x="15945" y="1891"/>
                  <a:pt x="15705" y="1891"/>
                </a:cubicBezTo>
                <a:cubicBezTo>
                  <a:pt x="13054" y="1891"/>
                  <a:pt x="12520" y="567"/>
                  <a:pt x="9796" y="567"/>
                </a:cubicBezTo>
                <a:cubicBezTo>
                  <a:pt x="7072" y="567"/>
                  <a:pt x="6537" y="1891"/>
                  <a:pt x="3887" y="1891"/>
                </a:cubicBezTo>
                <a:cubicBezTo>
                  <a:pt x="3026" y="1891"/>
                  <a:pt x="2197" y="1662"/>
                  <a:pt x="1484" y="1228"/>
                </a:cubicBezTo>
                <a:lnTo>
                  <a:pt x="837" y="2669"/>
                </a:lnTo>
                <a:cubicBezTo>
                  <a:pt x="1756" y="3188"/>
                  <a:pt x="2809" y="3462"/>
                  <a:pt x="3887" y="3462"/>
                </a:cubicBezTo>
                <a:cubicBezTo>
                  <a:pt x="6867" y="3462"/>
                  <a:pt x="7544" y="2138"/>
                  <a:pt x="9796" y="2138"/>
                </a:cubicBezTo>
                <a:cubicBezTo>
                  <a:pt x="12046" y="2138"/>
                  <a:pt x="12725" y="3462"/>
                  <a:pt x="15705" y="3462"/>
                </a:cubicBezTo>
                <a:cubicBezTo>
                  <a:pt x="15943" y="3462"/>
                  <a:pt x="16181" y="3449"/>
                  <a:pt x="16415" y="3422"/>
                </a:cubicBezTo>
                <a:lnTo>
                  <a:pt x="16415" y="3585"/>
                </a:lnTo>
                <a:cubicBezTo>
                  <a:pt x="16181" y="3610"/>
                  <a:pt x="15945" y="3623"/>
                  <a:pt x="15705" y="3623"/>
                </a:cubicBezTo>
                <a:cubicBezTo>
                  <a:pt x="12701" y="3623"/>
                  <a:pt x="11992" y="2299"/>
                  <a:pt x="9796" y="2299"/>
                </a:cubicBezTo>
                <a:cubicBezTo>
                  <a:pt x="7599" y="2299"/>
                  <a:pt x="6891" y="3623"/>
                  <a:pt x="3887" y="3623"/>
                </a:cubicBezTo>
                <a:cubicBezTo>
                  <a:pt x="2737" y="3623"/>
                  <a:pt x="1658" y="3332"/>
                  <a:pt x="631" y="2735"/>
                </a:cubicBezTo>
                <a:lnTo>
                  <a:pt x="1413" y="993"/>
                </a:lnTo>
                <a:cubicBezTo>
                  <a:pt x="2150" y="1463"/>
                  <a:pt x="2940" y="1730"/>
                  <a:pt x="3887" y="1730"/>
                </a:cubicBezTo>
                <a:cubicBezTo>
                  <a:pt x="6501" y="1730"/>
                  <a:pt x="7026" y="406"/>
                  <a:pt x="9796" y="406"/>
                </a:cubicBezTo>
                <a:cubicBezTo>
                  <a:pt x="12565" y="406"/>
                  <a:pt x="13091" y="1730"/>
                  <a:pt x="15705" y="1730"/>
                </a:cubicBezTo>
                <a:close/>
                <a:moveTo>
                  <a:pt x="13550" y="2146"/>
                </a:moveTo>
                <a:lnTo>
                  <a:pt x="13550" y="2146"/>
                </a:lnTo>
                <a:cubicBezTo>
                  <a:pt x="13550" y="2288"/>
                  <a:pt x="13439" y="2270"/>
                  <a:pt x="13270" y="2214"/>
                </a:cubicBezTo>
                <a:lnTo>
                  <a:pt x="13082" y="2155"/>
                </a:lnTo>
                <a:lnTo>
                  <a:pt x="13082" y="1861"/>
                </a:lnTo>
                <a:lnTo>
                  <a:pt x="13270" y="1920"/>
                </a:lnTo>
                <a:cubicBezTo>
                  <a:pt x="13443" y="1977"/>
                  <a:pt x="13550" y="2031"/>
                  <a:pt x="13550" y="2146"/>
                </a:cubicBezTo>
                <a:close/>
                <a:moveTo>
                  <a:pt x="12918" y="1640"/>
                </a:moveTo>
                <a:lnTo>
                  <a:pt x="12918" y="1640"/>
                </a:lnTo>
                <a:lnTo>
                  <a:pt x="12918" y="2639"/>
                </a:lnTo>
                <a:lnTo>
                  <a:pt x="13082" y="2701"/>
                </a:lnTo>
                <a:lnTo>
                  <a:pt x="13082" y="2310"/>
                </a:lnTo>
                <a:lnTo>
                  <a:pt x="13285" y="2375"/>
                </a:lnTo>
                <a:cubicBezTo>
                  <a:pt x="13582" y="2473"/>
                  <a:pt x="13714" y="2326"/>
                  <a:pt x="13714" y="2174"/>
                </a:cubicBezTo>
                <a:cubicBezTo>
                  <a:pt x="13714" y="2003"/>
                  <a:pt x="13620" y="1896"/>
                  <a:pt x="13414" y="1808"/>
                </a:cubicBezTo>
                <a:cubicBezTo>
                  <a:pt x="13356" y="1785"/>
                  <a:pt x="13252" y="1744"/>
                  <a:pt x="12918" y="1640"/>
                </a:cubicBezTo>
                <a:close/>
                <a:moveTo>
                  <a:pt x="16415" y="2110"/>
                </a:moveTo>
                <a:lnTo>
                  <a:pt x="16415" y="2110"/>
                </a:lnTo>
                <a:lnTo>
                  <a:pt x="16415" y="2253"/>
                </a:lnTo>
                <a:cubicBezTo>
                  <a:pt x="16278" y="2269"/>
                  <a:pt x="16193" y="2332"/>
                  <a:pt x="16193" y="2417"/>
                </a:cubicBezTo>
                <a:cubicBezTo>
                  <a:pt x="16193" y="2507"/>
                  <a:pt x="16292" y="2525"/>
                  <a:pt x="16415" y="2535"/>
                </a:cubicBezTo>
                <a:lnTo>
                  <a:pt x="16415" y="2691"/>
                </a:lnTo>
                <a:cubicBezTo>
                  <a:pt x="16410" y="2691"/>
                  <a:pt x="16404" y="2690"/>
                  <a:pt x="16398" y="2690"/>
                </a:cubicBezTo>
                <a:cubicBezTo>
                  <a:pt x="16285" y="2683"/>
                  <a:pt x="16003" y="2673"/>
                  <a:pt x="16003" y="2432"/>
                </a:cubicBezTo>
                <a:cubicBezTo>
                  <a:pt x="16003" y="2265"/>
                  <a:pt x="16165" y="2139"/>
                  <a:pt x="16415" y="2110"/>
                </a:cubicBezTo>
                <a:close/>
                <a:moveTo>
                  <a:pt x="16415" y="3995"/>
                </a:moveTo>
                <a:lnTo>
                  <a:pt x="16415" y="3995"/>
                </a:lnTo>
                <a:cubicBezTo>
                  <a:pt x="16181" y="4018"/>
                  <a:pt x="15944" y="4030"/>
                  <a:pt x="15705" y="4031"/>
                </a:cubicBezTo>
                <a:cubicBezTo>
                  <a:pt x="12676" y="4031"/>
                  <a:pt x="11815" y="2706"/>
                  <a:pt x="9796" y="2706"/>
                </a:cubicBezTo>
                <a:cubicBezTo>
                  <a:pt x="7775" y="2706"/>
                  <a:pt x="6915" y="4031"/>
                  <a:pt x="3887" y="4031"/>
                </a:cubicBezTo>
                <a:cubicBezTo>
                  <a:pt x="2504" y="4030"/>
                  <a:pt x="1193" y="3637"/>
                  <a:pt x="0" y="2810"/>
                </a:cubicBezTo>
                <a:lnTo>
                  <a:pt x="1076" y="194"/>
                </a:lnTo>
                <a:cubicBezTo>
                  <a:pt x="1895" y="963"/>
                  <a:pt x="2828" y="1323"/>
                  <a:pt x="3887" y="1323"/>
                </a:cubicBezTo>
                <a:cubicBezTo>
                  <a:pt x="6394" y="1323"/>
                  <a:pt x="6922" y="0"/>
                  <a:pt x="9796" y="0"/>
                </a:cubicBezTo>
                <a:cubicBezTo>
                  <a:pt x="12669" y="0"/>
                  <a:pt x="13197" y="1323"/>
                  <a:pt x="15705" y="1323"/>
                </a:cubicBezTo>
                <a:cubicBezTo>
                  <a:pt x="15948" y="1323"/>
                  <a:pt x="16185" y="1304"/>
                  <a:pt x="16415" y="1265"/>
                </a:cubicBezTo>
                <a:lnTo>
                  <a:pt x="16415" y="1426"/>
                </a:lnTo>
                <a:cubicBezTo>
                  <a:pt x="16183" y="1464"/>
                  <a:pt x="15946" y="1484"/>
                  <a:pt x="15705" y="1484"/>
                </a:cubicBezTo>
                <a:cubicBezTo>
                  <a:pt x="13151" y="1484"/>
                  <a:pt x="12632" y="159"/>
                  <a:pt x="9796" y="159"/>
                </a:cubicBezTo>
                <a:cubicBezTo>
                  <a:pt x="6959" y="159"/>
                  <a:pt x="6441" y="1484"/>
                  <a:pt x="3887" y="1484"/>
                </a:cubicBezTo>
                <a:cubicBezTo>
                  <a:pt x="2849" y="1484"/>
                  <a:pt x="1877" y="1124"/>
                  <a:pt x="1137" y="468"/>
                </a:cubicBezTo>
                <a:lnTo>
                  <a:pt x="197" y="2751"/>
                </a:lnTo>
                <a:cubicBezTo>
                  <a:pt x="1277" y="3483"/>
                  <a:pt x="2552" y="3870"/>
                  <a:pt x="3887" y="3870"/>
                </a:cubicBezTo>
                <a:cubicBezTo>
                  <a:pt x="6879" y="3870"/>
                  <a:pt x="7731" y="2545"/>
                  <a:pt x="9796" y="2545"/>
                </a:cubicBezTo>
                <a:cubicBezTo>
                  <a:pt x="11861" y="2545"/>
                  <a:pt x="12712" y="3870"/>
                  <a:pt x="15705" y="3870"/>
                </a:cubicBezTo>
                <a:cubicBezTo>
                  <a:pt x="15944" y="3870"/>
                  <a:pt x="16181" y="3857"/>
                  <a:pt x="16415" y="3833"/>
                </a:cubicBezTo>
                <a:lnTo>
                  <a:pt x="16415" y="3995"/>
                </a:lnTo>
                <a:close/>
                <a:moveTo>
                  <a:pt x="15166" y="2346"/>
                </a:moveTo>
                <a:lnTo>
                  <a:pt x="15166" y="2346"/>
                </a:lnTo>
                <a:lnTo>
                  <a:pt x="15166" y="2576"/>
                </a:lnTo>
                <a:cubicBezTo>
                  <a:pt x="15343" y="2590"/>
                  <a:pt x="15521" y="2597"/>
                  <a:pt x="15696" y="2597"/>
                </a:cubicBezTo>
                <a:lnTo>
                  <a:pt x="15696" y="2753"/>
                </a:lnTo>
                <a:cubicBezTo>
                  <a:pt x="15514" y="2753"/>
                  <a:pt x="15338" y="2746"/>
                  <a:pt x="15166" y="2732"/>
                </a:cubicBezTo>
                <a:lnTo>
                  <a:pt x="15166" y="2977"/>
                </a:lnTo>
                <a:cubicBezTo>
                  <a:pt x="15380" y="2995"/>
                  <a:pt x="15598" y="3002"/>
                  <a:pt x="15812" y="2998"/>
                </a:cubicBezTo>
                <a:cubicBezTo>
                  <a:pt x="15812" y="3010"/>
                  <a:pt x="15810" y="3140"/>
                  <a:pt x="15810" y="3152"/>
                </a:cubicBezTo>
                <a:cubicBezTo>
                  <a:pt x="15541" y="3157"/>
                  <a:pt x="15309" y="3152"/>
                  <a:pt x="15000" y="3127"/>
                </a:cubicBezTo>
                <a:lnTo>
                  <a:pt x="15000" y="2165"/>
                </a:lnTo>
                <a:cubicBezTo>
                  <a:pt x="15248" y="2189"/>
                  <a:pt x="15489" y="2200"/>
                  <a:pt x="15781" y="2196"/>
                </a:cubicBezTo>
                <a:cubicBezTo>
                  <a:pt x="15783" y="2308"/>
                  <a:pt x="15783" y="2332"/>
                  <a:pt x="15784" y="2359"/>
                </a:cubicBezTo>
                <a:cubicBezTo>
                  <a:pt x="15578" y="2363"/>
                  <a:pt x="15390" y="2361"/>
                  <a:pt x="15166" y="2346"/>
                </a:cubicBezTo>
                <a:close/>
                <a:moveTo>
                  <a:pt x="14324" y="2477"/>
                </a:moveTo>
                <a:lnTo>
                  <a:pt x="14324" y="2477"/>
                </a:lnTo>
                <a:lnTo>
                  <a:pt x="14065" y="2421"/>
                </a:lnTo>
                <a:lnTo>
                  <a:pt x="14065" y="2180"/>
                </a:lnTo>
                <a:lnTo>
                  <a:pt x="14315" y="2230"/>
                </a:lnTo>
                <a:cubicBezTo>
                  <a:pt x="14477" y="2261"/>
                  <a:pt x="14554" y="2281"/>
                  <a:pt x="14554" y="2389"/>
                </a:cubicBezTo>
                <a:cubicBezTo>
                  <a:pt x="14554" y="2504"/>
                  <a:pt x="14441" y="2499"/>
                  <a:pt x="14324" y="2477"/>
                </a:cubicBezTo>
                <a:close/>
                <a:moveTo>
                  <a:pt x="14727" y="2415"/>
                </a:moveTo>
                <a:lnTo>
                  <a:pt x="14727" y="2415"/>
                </a:lnTo>
                <a:cubicBezTo>
                  <a:pt x="14727" y="2230"/>
                  <a:pt x="14602" y="2120"/>
                  <a:pt x="14335" y="2069"/>
                </a:cubicBezTo>
                <a:cubicBezTo>
                  <a:pt x="14335" y="2069"/>
                  <a:pt x="14087" y="2014"/>
                  <a:pt x="13898" y="1961"/>
                </a:cubicBezTo>
                <a:lnTo>
                  <a:pt x="13898" y="2953"/>
                </a:lnTo>
                <a:cubicBezTo>
                  <a:pt x="13953" y="2966"/>
                  <a:pt x="14009" y="2979"/>
                  <a:pt x="14065" y="2991"/>
                </a:cubicBezTo>
                <a:lnTo>
                  <a:pt x="14065" y="2587"/>
                </a:lnTo>
                <a:lnTo>
                  <a:pt x="14279" y="2628"/>
                </a:lnTo>
                <a:lnTo>
                  <a:pt x="14546" y="3077"/>
                </a:lnTo>
                <a:cubicBezTo>
                  <a:pt x="14616" y="3087"/>
                  <a:pt x="14687" y="3096"/>
                  <a:pt x="14760" y="3104"/>
                </a:cubicBezTo>
                <a:lnTo>
                  <a:pt x="14485" y="2642"/>
                </a:lnTo>
                <a:cubicBezTo>
                  <a:pt x="14627" y="2629"/>
                  <a:pt x="14727" y="2561"/>
                  <a:pt x="14727" y="2415"/>
                </a:cubicBez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9266767" cy="2255519"/>
          </a:xfrm>
        </p:spPr>
        <p:txBody>
          <a:bodyPr anchor="b" anchorCtr="0"/>
          <a:lstStyle>
            <a:lvl1pPr>
              <a:defRPr sz="4267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1" y="2987041"/>
            <a:ext cx="5304367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312964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2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 userDrawn="1"/>
        </p:nvSpPr>
        <p:spPr bwMode="hidden">
          <a:xfrm>
            <a:off x="3274483" y="2089149"/>
            <a:ext cx="8917517" cy="4768851"/>
          </a:xfrm>
          <a:custGeom>
            <a:avLst/>
            <a:gdLst>
              <a:gd name="T0" fmla="*/ 8637 w 14020"/>
              <a:gd name="T1" fmla="*/ 1280 h 7492"/>
              <a:gd name="T2" fmla="*/ 8503 w 14020"/>
              <a:gd name="T3" fmla="*/ 4342 h 7492"/>
              <a:gd name="T4" fmla="*/ 10437 w 14020"/>
              <a:gd name="T5" fmla="*/ 7492 h 7492"/>
              <a:gd name="T6" fmla="*/ 7332 w 14020"/>
              <a:gd name="T7" fmla="*/ 6003 h 7492"/>
              <a:gd name="T8" fmla="*/ 9570 w 14020"/>
              <a:gd name="T9" fmla="*/ 6003 h 7492"/>
              <a:gd name="T10" fmla="*/ 9570 w 14020"/>
              <a:gd name="T11" fmla="*/ 6003 h 7492"/>
              <a:gd name="T12" fmla="*/ 11060 w 14020"/>
              <a:gd name="T13" fmla="*/ 4342 h 7492"/>
              <a:gd name="T14" fmla="*/ 10697 w 14020"/>
              <a:gd name="T15" fmla="*/ 5671 h 7492"/>
              <a:gd name="T16" fmla="*/ 10511 w 14020"/>
              <a:gd name="T17" fmla="*/ 4676 h 7492"/>
              <a:gd name="T18" fmla="*/ 12601 w 14020"/>
              <a:gd name="T19" fmla="*/ 5515 h 7492"/>
              <a:gd name="T20" fmla="*/ 12605 w 14020"/>
              <a:gd name="T21" fmla="*/ 4657 h 7492"/>
              <a:gd name="T22" fmla="*/ 12139 w 14020"/>
              <a:gd name="T23" fmla="*/ 6003 h 7492"/>
              <a:gd name="T24" fmla="*/ 14020 w 14020"/>
              <a:gd name="T25" fmla="*/ 5486 h 7492"/>
              <a:gd name="T26" fmla="*/ 13558 w 14020"/>
              <a:gd name="T27" fmla="*/ 5072 h 7492"/>
              <a:gd name="T28" fmla="*/ 13344 w 14020"/>
              <a:gd name="T29" fmla="*/ 5671 h 7492"/>
              <a:gd name="T30" fmla="*/ 7227 w 14020"/>
              <a:gd name="T31" fmla="*/ 0 h 7492"/>
              <a:gd name="T32" fmla="*/ 12347 w 14020"/>
              <a:gd name="T33" fmla="*/ 4342 h 7492"/>
              <a:gd name="T34" fmla="*/ 2813 w 14020"/>
              <a:gd name="T35" fmla="*/ 7492 h 7492"/>
              <a:gd name="T36" fmla="*/ 11619 w 14020"/>
              <a:gd name="T37" fmla="*/ 5671 h 7492"/>
              <a:gd name="T38" fmla="*/ 759 w 14020"/>
              <a:gd name="T39" fmla="*/ 4877 h 7492"/>
              <a:gd name="T40" fmla="*/ 1300 w 14020"/>
              <a:gd name="T41" fmla="*/ 4676 h 7492"/>
              <a:gd name="T42" fmla="*/ 454 w 14020"/>
              <a:gd name="T43" fmla="*/ 5449 h 7492"/>
              <a:gd name="T44" fmla="*/ 596 w 14020"/>
              <a:gd name="T45" fmla="*/ 5669 h 7492"/>
              <a:gd name="T46" fmla="*/ 2512 w 14020"/>
              <a:gd name="T47" fmla="*/ 5175 h 7492"/>
              <a:gd name="T48" fmla="*/ 2208 w 14020"/>
              <a:gd name="T49" fmla="*/ 5694 h 7492"/>
              <a:gd name="T50" fmla="*/ 9693 w 14020"/>
              <a:gd name="T51" fmla="*/ 4861 h 7492"/>
              <a:gd name="T52" fmla="*/ 9882 w 14020"/>
              <a:gd name="T53" fmla="*/ 5290 h 7492"/>
              <a:gd name="T54" fmla="*/ 9454 w 14020"/>
              <a:gd name="T55" fmla="*/ 5316 h 7492"/>
              <a:gd name="T56" fmla="*/ 10111 w 14020"/>
              <a:gd name="T57" fmla="*/ 4992 h 7492"/>
              <a:gd name="T58" fmla="*/ 5368 w 14020"/>
              <a:gd name="T59" fmla="*/ 1122 h 7492"/>
              <a:gd name="T60" fmla="*/ 4237 w 14020"/>
              <a:gd name="T61" fmla="*/ 5671 h 7492"/>
              <a:gd name="T62" fmla="*/ 4237 w 14020"/>
              <a:gd name="T63" fmla="*/ 4676 h 7492"/>
              <a:gd name="T64" fmla="*/ 3473 w 14020"/>
              <a:gd name="T65" fmla="*/ 4861 h 7492"/>
              <a:gd name="T66" fmla="*/ 3475 w 14020"/>
              <a:gd name="T67" fmla="*/ 4676 h 7492"/>
              <a:gd name="T68" fmla="*/ 3439 w 14020"/>
              <a:gd name="T69" fmla="*/ 5316 h 7492"/>
              <a:gd name="T70" fmla="*/ 4675 w 14020"/>
              <a:gd name="T71" fmla="*/ 4342 h 7492"/>
              <a:gd name="T72" fmla="*/ 4675 w 14020"/>
              <a:gd name="T73" fmla="*/ 4342 h 7492"/>
              <a:gd name="T74" fmla="*/ 5584 w 14020"/>
              <a:gd name="T75" fmla="*/ 5479 h 7492"/>
              <a:gd name="T76" fmla="*/ 6146 w 14020"/>
              <a:gd name="T77" fmla="*/ 5175 h 7492"/>
              <a:gd name="T78" fmla="*/ 5949 w 14020"/>
              <a:gd name="T79" fmla="*/ 6003 h 7492"/>
              <a:gd name="T80" fmla="*/ 5949 w 14020"/>
              <a:gd name="T81" fmla="*/ 6003 h 7492"/>
              <a:gd name="T82" fmla="*/ 6161 w 14020"/>
              <a:gd name="T83" fmla="*/ 4342 h 7492"/>
              <a:gd name="T84" fmla="*/ 3787 w 14020"/>
              <a:gd name="T85" fmla="*/ 7492 h 7492"/>
              <a:gd name="T86" fmla="*/ 7230 w 14020"/>
              <a:gd name="T87" fmla="*/ 5391 h 7492"/>
              <a:gd name="T88" fmla="*/ 7252 w 14020"/>
              <a:gd name="T89" fmla="*/ 4910 h 7492"/>
              <a:gd name="T90" fmla="*/ 7030 w 14020"/>
              <a:gd name="T91" fmla="*/ 4926 h 7492"/>
              <a:gd name="T92" fmla="*/ 7122 w 14020"/>
              <a:gd name="T93" fmla="*/ 1461 h 7492"/>
              <a:gd name="T94" fmla="*/ 8911 w 14020"/>
              <a:gd name="T95" fmla="*/ 4865 h 7492"/>
              <a:gd name="T96" fmla="*/ 8935 w 14020"/>
              <a:gd name="T97" fmla="*/ 5671 h 7492"/>
              <a:gd name="T98" fmla="*/ 8823 w 14020"/>
              <a:gd name="T99" fmla="*/ 5072 h 7492"/>
              <a:gd name="T100" fmla="*/ 8294 w 14020"/>
              <a:gd name="T101" fmla="*/ 6003 h 7492"/>
              <a:gd name="T102" fmla="*/ 4883 w 14020"/>
              <a:gd name="T103" fmla="*/ 6003 h 7492"/>
              <a:gd name="T104" fmla="*/ 4883 w 14020"/>
              <a:gd name="T105" fmla="*/ 6003 h 7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20" h="7492">
                <a:moveTo>
                  <a:pt x="8409" y="1337"/>
                </a:moveTo>
                <a:lnTo>
                  <a:pt x="8409" y="1337"/>
                </a:lnTo>
                <a:cubicBezTo>
                  <a:pt x="9112" y="2098"/>
                  <a:pt x="9460" y="3312"/>
                  <a:pt x="9567" y="4342"/>
                </a:cubicBezTo>
                <a:lnTo>
                  <a:pt x="9778" y="4342"/>
                </a:lnTo>
                <a:cubicBezTo>
                  <a:pt x="9647" y="3061"/>
                  <a:pt x="9224" y="1963"/>
                  <a:pt x="8637" y="1280"/>
                </a:cubicBezTo>
                <a:cubicBezTo>
                  <a:pt x="8563" y="1301"/>
                  <a:pt x="8487" y="1320"/>
                  <a:pt x="8409" y="1337"/>
                </a:cubicBezTo>
                <a:close/>
                <a:moveTo>
                  <a:pt x="7771" y="1438"/>
                </a:moveTo>
                <a:lnTo>
                  <a:pt x="7771" y="1438"/>
                </a:lnTo>
                <a:cubicBezTo>
                  <a:pt x="8104" y="2268"/>
                  <a:pt x="8246" y="3445"/>
                  <a:pt x="8292" y="4342"/>
                </a:cubicBezTo>
                <a:lnTo>
                  <a:pt x="8503" y="4342"/>
                </a:lnTo>
                <a:cubicBezTo>
                  <a:pt x="8441" y="3141"/>
                  <a:pt x="8251" y="2102"/>
                  <a:pt x="7986" y="1413"/>
                </a:cubicBezTo>
                <a:cubicBezTo>
                  <a:pt x="7915" y="1423"/>
                  <a:pt x="7844" y="1431"/>
                  <a:pt x="7771" y="1438"/>
                </a:cubicBezTo>
                <a:close/>
                <a:moveTo>
                  <a:pt x="10853" y="6003"/>
                </a:moveTo>
                <a:lnTo>
                  <a:pt x="10853" y="6003"/>
                </a:lnTo>
                <a:cubicBezTo>
                  <a:pt x="10780" y="6535"/>
                  <a:pt x="10637" y="7036"/>
                  <a:pt x="10437" y="7492"/>
                </a:cubicBezTo>
                <a:lnTo>
                  <a:pt x="10666" y="7492"/>
                </a:lnTo>
                <a:cubicBezTo>
                  <a:pt x="10858" y="7033"/>
                  <a:pt x="10995" y="6532"/>
                  <a:pt x="11064" y="6003"/>
                </a:cubicBezTo>
                <a:lnTo>
                  <a:pt x="10853" y="6003"/>
                </a:lnTo>
                <a:close/>
                <a:moveTo>
                  <a:pt x="7332" y="6003"/>
                </a:moveTo>
                <a:lnTo>
                  <a:pt x="7332" y="6003"/>
                </a:lnTo>
                <a:lnTo>
                  <a:pt x="7122" y="6003"/>
                </a:lnTo>
                <a:lnTo>
                  <a:pt x="7122" y="7492"/>
                </a:lnTo>
                <a:lnTo>
                  <a:pt x="7332" y="7492"/>
                </a:lnTo>
                <a:lnTo>
                  <a:pt x="7332" y="6003"/>
                </a:lnTo>
                <a:close/>
                <a:moveTo>
                  <a:pt x="9570" y="6003"/>
                </a:moveTo>
                <a:lnTo>
                  <a:pt x="9570" y="6003"/>
                </a:lnTo>
                <a:cubicBezTo>
                  <a:pt x="9522" y="6484"/>
                  <a:pt x="9423" y="7000"/>
                  <a:pt x="9262" y="7492"/>
                </a:cubicBezTo>
                <a:lnTo>
                  <a:pt x="9482" y="7492"/>
                </a:lnTo>
                <a:cubicBezTo>
                  <a:pt x="9626" y="7038"/>
                  <a:pt x="9729" y="6536"/>
                  <a:pt x="9781" y="6003"/>
                </a:cubicBezTo>
                <a:lnTo>
                  <a:pt x="9570" y="6003"/>
                </a:lnTo>
                <a:close/>
                <a:moveTo>
                  <a:pt x="9295" y="1019"/>
                </a:moveTo>
                <a:lnTo>
                  <a:pt x="9295" y="1019"/>
                </a:lnTo>
                <a:cubicBezTo>
                  <a:pt x="9230" y="1055"/>
                  <a:pt x="9159" y="1089"/>
                  <a:pt x="9085" y="1122"/>
                </a:cubicBezTo>
                <a:cubicBezTo>
                  <a:pt x="9993" y="1805"/>
                  <a:pt x="10653" y="2971"/>
                  <a:pt x="10848" y="4342"/>
                </a:cubicBezTo>
                <a:lnTo>
                  <a:pt x="11060" y="4342"/>
                </a:lnTo>
                <a:cubicBezTo>
                  <a:pt x="10868" y="2943"/>
                  <a:pt x="10210" y="1747"/>
                  <a:pt x="9295" y="1019"/>
                </a:cubicBezTo>
                <a:close/>
                <a:moveTo>
                  <a:pt x="10511" y="4676"/>
                </a:moveTo>
                <a:lnTo>
                  <a:pt x="10511" y="4676"/>
                </a:lnTo>
                <a:lnTo>
                  <a:pt x="10279" y="4676"/>
                </a:lnTo>
                <a:lnTo>
                  <a:pt x="10697" y="5671"/>
                </a:lnTo>
                <a:lnTo>
                  <a:pt x="10960" y="5671"/>
                </a:lnTo>
                <a:lnTo>
                  <a:pt x="11378" y="4676"/>
                </a:lnTo>
                <a:lnTo>
                  <a:pt x="11143" y="4676"/>
                </a:lnTo>
                <a:lnTo>
                  <a:pt x="10834" y="5443"/>
                </a:lnTo>
                <a:lnTo>
                  <a:pt x="10511" y="4676"/>
                </a:lnTo>
                <a:close/>
                <a:moveTo>
                  <a:pt x="12601" y="5694"/>
                </a:moveTo>
                <a:lnTo>
                  <a:pt x="12601" y="5694"/>
                </a:lnTo>
                <a:cubicBezTo>
                  <a:pt x="12843" y="5694"/>
                  <a:pt x="13029" y="5573"/>
                  <a:pt x="13054" y="5330"/>
                </a:cubicBezTo>
                <a:lnTo>
                  <a:pt x="12823" y="5330"/>
                </a:lnTo>
                <a:cubicBezTo>
                  <a:pt x="12804" y="5447"/>
                  <a:pt x="12724" y="5515"/>
                  <a:pt x="12601" y="5515"/>
                </a:cubicBezTo>
                <a:cubicBezTo>
                  <a:pt x="12420" y="5515"/>
                  <a:pt x="12346" y="5355"/>
                  <a:pt x="12346" y="5175"/>
                </a:cubicBezTo>
                <a:cubicBezTo>
                  <a:pt x="12346" y="4966"/>
                  <a:pt x="12445" y="4836"/>
                  <a:pt x="12605" y="4836"/>
                </a:cubicBezTo>
                <a:cubicBezTo>
                  <a:pt x="12715" y="4836"/>
                  <a:pt x="12789" y="4893"/>
                  <a:pt x="12814" y="4988"/>
                </a:cubicBezTo>
                <a:lnTo>
                  <a:pt x="13045" y="4988"/>
                </a:lnTo>
                <a:cubicBezTo>
                  <a:pt x="13018" y="4789"/>
                  <a:pt x="12847" y="4657"/>
                  <a:pt x="12605" y="4657"/>
                </a:cubicBezTo>
                <a:cubicBezTo>
                  <a:pt x="12310" y="4657"/>
                  <a:pt x="12133" y="4851"/>
                  <a:pt x="12133" y="5175"/>
                </a:cubicBezTo>
                <a:cubicBezTo>
                  <a:pt x="12133" y="5500"/>
                  <a:pt x="12308" y="5694"/>
                  <a:pt x="12601" y="5694"/>
                </a:cubicBezTo>
                <a:close/>
                <a:moveTo>
                  <a:pt x="12353" y="6003"/>
                </a:moveTo>
                <a:lnTo>
                  <a:pt x="12353" y="6003"/>
                </a:lnTo>
                <a:lnTo>
                  <a:pt x="12139" y="6003"/>
                </a:lnTo>
                <a:cubicBezTo>
                  <a:pt x="12052" y="6532"/>
                  <a:pt x="11881" y="7032"/>
                  <a:pt x="11641" y="7492"/>
                </a:cubicBezTo>
                <a:lnTo>
                  <a:pt x="11879" y="7492"/>
                </a:lnTo>
                <a:cubicBezTo>
                  <a:pt x="12107" y="7030"/>
                  <a:pt x="12270" y="6530"/>
                  <a:pt x="12353" y="6003"/>
                </a:cubicBezTo>
                <a:close/>
                <a:moveTo>
                  <a:pt x="14020" y="5486"/>
                </a:moveTo>
                <a:lnTo>
                  <a:pt x="14020" y="5486"/>
                </a:lnTo>
                <a:lnTo>
                  <a:pt x="13558" y="5486"/>
                </a:lnTo>
                <a:lnTo>
                  <a:pt x="13558" y="5254"/>
                </a:lnTo>
                <a:lnTo>
                  <a:pt x="14020" y="5254"/>
                </a:lnTo>
                <a:lnTo>
                  <a:pt x="14020" y="5072"/>
                </a:lnTo>
                <a:lnTo>
                  <a:pt x="13558" y="5072"/>
                </a:lnTo>
                <a:lnTo>
                  <a:pt x="13558" y="4865"/>
                </a:lnTo>
                <a:lnTo>
                  <a:pt x="14020" y="4865"/>
                </a:lnTo>
                <a:lnTo>
                  <a:pt x="14020" y="4676"/>
                </a:lnTo>
                <a:lnTo>
                  <a:pt x="13344" y="4676"/>
                </a:lnTo>
                <a:lnTo>
                  <a:pt x="13344" y="5671"/>
                </a:lnTo>
                <a:lnTo>
                  <a:pt x="14020" y="5671"/>
                </a:lnTo>
                <a:lnTo>
                  <a:pt x="14020" y="5486"/>
                </a:lnTo>
                <a:close/>
                <a:moveTo>
                  <a:pt x="12347" y="4342"/>
                </a:moveTo>
                <a:lnTo>
                  <a:pt x="12347" y="4342"/>
                </a:lnTo>
                <a:cubicBezTo>
                  <a:pt x="11942" y="1879"/>
                  <a:pt x="9805" y="0"/>
                  <a:pt x="7227" y="0"/>
                </a:cubicBezTo>
                <a:cubicBezTo>
                  <a:pt x="4649" y="0"/>
                  <a:pt x="2511" y="1879"/>
                  <a:pt x="2107" y="4342"/>
                </a:cubicBezTo>
                <a:lnTo>
                  <a:pt x="2320" y="4342"/>
                </a:lnTo>
                <a:cubicBezTo>
                  <a:pt x="2724" y="1998"/>
                  <a:pt x="4769" y="209"/>
                  <a:pt x="7227" y="209"/>
                </a:cubicBezTo>
                <a:cubicBezTo>
                  <a:pt x="9684" y="209"/>
                  <a:pt x="11730" y="1998"/>
                  <a:pt x="12134" y="4342"/>
                </a:cubicBezTo>
                <a:lnTo>
                  <a:pt x="12347" y="4342"/>
                </a:lnTo>
                <a:close/>
                <a:moveTo>
                  <a:pt x="2314" y="6003"/>
                </a:moveTo>
                <a:lnTo>
                  <a:pt x="2314" y="6003"/>
                </a:lnTo>
                <a:lnTo>
                  <a:pt x="2101" y="6003"/>
                </a:lnTo>
                <a:cubicBezTo>
                  <a:pt x="2184" y="6530"/>
                  <a:pt x="2346" y="7030"/>
                  <a:pt x="2575" y="7492"/>
                </a:cubicBezTo>
                <a:lnTo>
                  <a:pt x="2813" y="7492"/>
                </a:lnTo>
                <a:cubicBezTo>
                  <a:pt x="2572" y="7032"/>
                  <a:pt x="2401" y="6532"/>
                  <a:pt x="2314" y="6003"/>
                </a:cubicBezTo>
                <a:close/>
                <a:moveTo>
                  <a:pt x="11829" y="4676"/>
                </a:moveTo>
                <a:lnTo>
                  <a:pt x="11829" y="4676"/>
                </a:lnTo>
                <a:lnTo>
                  <a:pt x="11619" y="4676"/>
                </a:lnTo>
                <a:lnTo>
                  <a:pt x="11619" y="5671"/>
                </a:lnTo>
                <a:lnTo>
                  <a:pt x="11829" y="5671"/>
                </a:lnTo>
                <a:lnTo>
                  <a:pt x="11829" y="4676"/>
                </a:lnTo>
                <a:close/>
                <a:moveTo>
                  <a:pt x="596" y="5669"/>
                </a:moveTo>
                <a:lnTo>
                  <a:pt x="596" y="5669"/>
                </a:lnTo>
                <a:cubicBezTo>
                  <a:pt x="603" y="5636"/>
                  <a:pt x="759" y="4889"/>
                  <a:pt x="759" y="4877"/>
                </a:cubicBezTo>
                <a:lnTo>
                  <a:pt x="762" y="4877"/>
                </a:lnTo>
                <a:lnTo>
                  <a:pt x="952" y="5669"/>
                </a:lnTo>
                <a:lnTo>
                  <a:pt x="1233" y="5669"/>
                </a:lnTo>
                <a:lnTo>
                  <a:pt x="1511" y="4676"/>
                </a:lnTo>
                <a:lnTo>
                  <a:pt x="1300" y="4676"/>
                </a:lnTo>
                <a:cubicBezTo>
                  <a:pt x="1270" y="4779"/>
                  <a:pt x="1103" y="5343"/>
                  <a:pt x="1090" y="5449"/>
                </a:cubicBezTo>
                <a:lnTo>
                  <a:pt x="1086" y="5449"/>
                </a:lnTo>
                <a:cubicBezTo>
                  <a:pt x="1086" y="5437"/>
                  <a:pt x="923" y="4709"/>
                  <a:pt x="916" y="4676"/>
                </a:cubicBezTo>
                <a:lnTo>
                  <a:pt x="604" y="4676"/>
                </a:lnTo>
                <a:cubicBezTo>
                  <a:pt x="598" y="4703"/>
                  <a:pt x="459" y="5424"/>
                  <a:pt x="454" y="5449"/>
                </a:cubicBezTo>
                <a:lnTo>
                  <a:pt x="449" y="5449"/>
                </a:lnTo>
                <a:cubicBezTo>
                  <a:pt x="436" y="5340"/>
                  <a:pt x="246" y="4781"/>
                  <a:pt x="210" y="4676"/>
                </a:cubicBezTo>
                <a:lnTo>
                  <a:pt x="0" y="4676"/>
                </a:lnTo>
                <a:lnTo>
                  <a:pt x="315" y="5669"/>
                </a:lnTo>
                <a:lnTo>
                  <a:pt x="596" y="5669"/>
                </a:lnTo>
                <a:close/>
                <a:moveTo>
                  <a:pt x="2208" y="4836"/>
                </a:moveTo>
                <a:lnTo>
                  <a:pt x="2208" y="4836"/>
                </a:lnTo>
                <a:cubicBezTo>
                  <a:pt x="2029" y="4836"/>
                  <a:pt x="1904" y="4976"/>
                  <a:pt x="1904" y="5175"/>
                </a:cubicBezTo>
                <a:cubicBezTo>
                  <a:pt x="1904" y="5375"/>
                  <a:pt x="2029" y="5515"/>
                  <a:pt x="2208" y="5515"/>
                </a:cubicBezTo>
                <a:cubicBezTo>
                  <a:pt x="2387" y="5515"/>
                  <a:pt x="2512" y="5375"/>
                  <a:pt x="2512" y="5175"/>
                </a:cubicBezTo>
                <a:cubicBezTo>
                  <a:pt x="2512" y="4976"/>
                  <a:pt x="2387" y="4836"/>
                  <a:pt x="2208" y="4836"/>
                </a:cubicBezTo>
                <a:close/>
                <a:moveTo>
                  <a:pt x="2208" y="4657"/>
                </a:moveTo>
                <a:lnTo>
                  <a:pt x="2208" y="4657"/>
                </a:lnTo>
                <a:cubicBezTo>
                  <a:pt x="2516" y="4657"/>
                  <a:pt x="2706" y="4852"/>
                  <a:pt x="2706" y="5175"/>
                </a:cubicBezTo>
                <a:cubicBezTo>
                  <a:pt x="2706" y="5498"/>
                  <a:pt x="2516" y="5694"/>
                  <a:pt x="2208" y="5694"/>
                </a:cubicBezTo>
                <a:cubicBezTo>
                  <a:pt x="1900" y="5694"/>
                  <a:pt x="1710" y="5498"/>
                  <a:pt x="1710" y="5175"/>
                </a:cubicBezTo>
                <a:cubicBezTo>
                  <a:pt x="1710" y="4853"/>
                  <a:pt x="1900" y="4657"/>
                  <a:pt x="2208" y="4657"/>
                </a:cubicBezTo>
                <a:close/>
                <a:moveTo>
                  <a:pt x="9886" y="4993"/>
                </a:moveTo>
                <a:lnTo>
                  <a:pt x="9886" y="4993"/>
                </a:lnTo>
                <a:cubicBezTo>
                  <a:pt x="9886" y="4903"/>
                  <a:pt x="9825" y="4861"/>
                  <a:pt x="9693" y="4861"/>
                </a:cubicBezTo>
                <a:lnTo>
                  <a:pt x="9454" y="4861"/>
                </a:lnTo>
                <a:lnTo>
                  <a:pt x="9454" y="5123"/>
                </a:lnTo>
                <a:lnTo>
                  <a:pt x="9689" y="5123"/>
                </a:lnTo>
                <a:cubicBezTo>
                  <a:pt x="9791" y="5123"/>
                  <a:pt x="9886" y="5107"/>
                  <a:pt x="9886" y="4993"/>
                </a:cubicBezTo>
                <a:close/>
                <a:moveTo>
                  <a:pt x="9882" y="5290"/>
                </a:moveTo>
                <a:lnTo>
                  <a:pt x="9882" y="5290"/>
                </a:lnTo>
                <a:lnTo>
                  <a:pt x="10144" y="5671"/>
                </a:lnTo>
                <a:lnTo>
                  <a:pt x="9892" y="5671"/>
                </a:lnTo>
                <a:cubicBezTo>
                  <a:pt x="9889" y="5667"/>
                  <a:pt x="9662" y="5321"/>
                  <a:pt x="9658" y="5316"/>
                </a:cubicBezTo>
                <a:lnTo>
                  <a:pt x="9454" y="5316"/>
                </a:lnTo>
                <a:lnTo>
                  <a:pt x="9454" y="5671"/>
                </a:lnTo>
                <a:lnTo>
                  <a:pt x="9240" y="5671"/>
                </a:lnTo>
                <a:lnTo>
                  <a:pt x="9240" y="4676"/>
                </a:lnTo>
                <a:lnTo>
                  <a:pt x="9694" y="4676"/>
                </a:lnTo>
                <a:cubicBezTo>
                  <a:pt x="9926" y="4676"/>
                  <a:pt x="10111" y="4758"/>
                  <a:pt x="10111" y="4992"/>
                </a:cubicBezTo>
                <a:cubicBezTo>
                  <a:pt x="10111" y="5138"/>
                  <a:pt x="10036" y="5244"/>
                  <a:pt x="9882" y="5290"/>
                </a:cubicBezTo>
                <a:close/>
                <a:moveTo>
                  <a:pt x="3394" y="4342"/>
                </a:moveTo>
                <a:lnTo>
                  <a:pt x="3394" y="4342"/>
                </a:lnTo>
                <a:lnTo>
                  <a:pt x="3606" y="4342"/>
                </a:lnTo>
                <a:cubicBezTo>
                  <a:pt x="3801" y="2971"/>
                  <a:pt x="4460" y="1805"/>
                  <a:pt x="5368" y="1122"/>
                </a:cubicBezTo>
                <a:cubicBezTo>
                  <a:pt x="5294" y="1089"/>
                  <a:pt x="5224" y="1055"/>
                  <a:pt x="5159" y="1019"/>
                </a:cubicBezTo>
                <a:cubicBezTo>
                  <a:pt x="4243" y="1747"/>
                  <a:pt x="3586" y="2943"/>
                  <a:pt x="3394" y="4342"/>
                </a:cubicBezTo>
                <a:close/>
                <a:moveTo>
                  <a:pt x="4237" y="4676"/>
                </a:moveTo>
                <a:lnTo>
                  <a:pt x="4237" y="4676"/>
                </a:lnTo>
                <a:lnTo>
                  <a:pt x="4237" y="5671"/>
                </a:lnTo>
                <a:lnTo>
                  <a:pt x="4992" y="5671"/>
                </a:lnTo>
                <a:lnTo>
                  <a:pt x="4992" y="5482"/>
                </a:lnTo>
                <a:lnTo>
                  <a:pt x="4443" y="5482"/>
                </a:lnTo>
                <a:lnTo>
                  <a:pt x="4443" y="4676"/>
                </a:lnTo>
                <a:lnTo>
                  <a:pt x="4237" y="4676"/>
                </a:lnTo>
                <a:close/>
                <a:moveTo>
                  <a:pt x="3234" y="5123"/>
                </a:moveTo>
                <a:lnTo>
                  <a:pt x="3234" y="5123"/>
                </a:lnTo>
                <a:lnTo>
                  <a:pt x="3469" y="5123"/>
                </a:lnTo>
                <a:cubicBezTo>
                  <a:pt x="3572" y="5123"/>
                  <a:pt x="3667" y="5107"/>
                  <a:pt x="3667" y="4993"/>
                </a:cubicBezTo>
                <a:cubicBezTo>
                  <a:pt x="3667" y="4903"/>
                  <a:pt x="3605" y="4861"/>
                  <a:pt x="3473" y="4861"/>
                </a:cubicBezTo>
                <a:lnTo>
                  <a:pt x="3234" y="4861"/>
                </a:lnTo>
                <a:lnTo>
                  <a:pt x="3234" y="5123"/>
                </a:lnTo>
                <a:close/>
                <a:moveTo>
                  <a:pt x="3021" y="4676"/>
                </a:moveTo>
                <a:lnTo>
                  <a:pt x="3021" y="4676"/>
                </a:lnTo>
                <a:lnTo>
                  <a:pt x="3475" y="4676"/>
                </a:lnTo>
                <a:cubicBezTo>
                  <a:pt x="3714" y="4676"/>
                  <a:pt x="3892" y="4754"/>
                  <a:pt x="3892" y="4992"/>
                </a:cubicBezTo>
                <a:cubicBezTo>
                  <a:pt x="3892" y="5138"/>
                  <a:pt x="3816" y="5244"/>
                  <a:pt x="3662" y="5290"/>
                </a:cubicBezTo>
                <a:lnTo>
                  <a:pt x="3925" y="5671"/>
                </a:lnTo>
                <a:lnTo>
                  <a:pt x="3673" y="5671"/>
                </a:lnTo>
                <a:cubicBezTo>
                  <a:pt x="3670" y="5667"/>
                  <a:pt x="3442" y="5321"/>
                  <a:pt x="3439" y="5316"/>
                </a:cubicBezTo>
                <a:lnTo>
                  <a:pt x="3234" y="5316"/>
                </a:lnTo>
                <a:lnTo>
                  <a:pt x="3234" y="5671"/>
                </a:lnTo>
                <a:lnTo>
                  <a:pt x="3021" y="5671"/>
                </a:lnTo>
                <a:lnTo>
                  <a:pt x="3021" y="4676"/>
                </a:lnTo>
                <a:close/>
                <a:moveTo>
                  <a:pt x="4675" y="4342"/>
                </a:moveTo>
                <a:lnTo>
                  <a:pt x="4675" y="4342"/>
                </a:lnTo>
                <a:lnTo>
                  <a:pt x="4886" y="4342"/>
                </a:lnTo>
                <a:cubicBezTo>
                  <a:pt x="4994" y="3310"/>
                  <a:pt x="5343" y="2097"/>
                  <a:pt x="6044" y="1337"/>
                </a:cubicBezTo>
                <a:cubicBezTo>
                  <a:pt x="5966" y="1320"/>
                  <a:pt x="5890" y="1301"/>
                  <a:pt x="5817" y="1280"/>
                </a:cubicBezTo>
                <a:cubicBezTo>
                  <a:pt x="5230" y="1963"/>
                  <a:pt x="4807" y="3061"/>
                  <a:pt x="4675" y="4342"/>
                </a:cubicBezTo>
                <a:close/>
                <a:moveTo>
                  <a:pt x="5584" y="4872"/>
                </a:moveTo>
                <a:lnTo>
                  <a:pt x="5584" y="4872"/>
                </a:lnTo>
                <a:lnTo>
                  <a:pt x="5461" y="4872"/>
                </a:lnTo>
                <a:lnTo>
                  <a:pt x="5461" y="5479"/>
                </a:lnTo>
                <a:lnTo>
                  <a:pt x="5584" y="5479"/>
                </a:lnTo>
                <a:cubicBezTo>
                  <a:pt x="5819" y="5479"/>
                  <a:pt x="5924" y="5385"/>
                  <a:pt x="5924" y="5175"/>
                </a:cubicBezTo>
                <a:cubicBezTo>
                  <a:pt x="5924" y="4965"/>
                  <a:pt x="5819" y="4872"/>
                  <a:pt x="5584" y="4872"/>
                </a:cubicBezTo>
                <a:close/>
                <a:moveTo>
                  <a:pt x="5587" y="4679"/>
                </a:moveTo>
                <a:lnTo>
                  <a:pt x="5587" y="4679"/>
                </a:lnTo>
                <a:cubicBezTo>
                  <a:pt x="5924" y="4679"/>
                  <a:pt x="6146" y="4840"/>
                  <a:pt x="6146" y="5175"/>
                </a:cubicBezTo>
                <a:cubicBezTo>
                  <a:pt x="6146" y="5511"/>
                  <a:pt x="5924" y="5671"/>
                  <a:pt x="5587" y="5671"/>
                </a:cubicBezTo>
                <a:lnTo>
                  <a:pt x="5247" y="5671"/>
                </a:lnTo>
                <a:lnTo>
                  <a:pt x="5247" y="4679"/>
                </a:lnTo>
                <a:lnTo>
                  <a:pt x="5587" y="4679"/>
                </a:lnTo>
                <a:close/>
                <a:moveTo>
                  <a:pt x="5949" y="6003"/>
                </a:moveTo>
                <a:lnTo>
                  <a:pt x="5949" y="6003"/>
                </a:lnTo>
                <a:cubicBezTo>
                  <a:pt x="5976" y="6536"/>
                  <a:pt x="6027" y="7038"/>
                  <a:pt x="6099" y="7492"/>
                </a:cubicBezTo>
                <a:lnTo>
                  <a:pt x="6311" y="7492"/>
                </a:lnTo>
                <a:cubicBezTo>
                  <a:pt x="6229" y="6977"/>
                  <a:pt x="6182" y="6455"/>
                  <a:pt x="6160" y="6003"/>
                </a:cubicBezTo>
                <a:lnTo>
                  <a:pt x="5949" y="6003"/>
                </a:lnTo>
                <a:close/>
                <a:moveTo>
                  <a:pt x="6686" y="1438"/>
                </a:moveTo>
                <a:lnTo>
                  <a:pt x="6686" y="1438"/>
                </a:lnTo>
                <a:cubicBezTo>
                  <a:pt x="6612" y="1431"/>
                  <a:pt x="6539" y="1423"/>
                  <a:pt x="6468" y="1413"/>
                </a:cubicBezTo>
                <a:cubicBezTo>
                  <a:pt x="6202" y="2102"/>
                  <a:pt x="6012" y="3141"/>
                  <a:pt x="5951" y="4342"/>
                </a:cubicBezTo>
                <a:lnTo>
                  <a:pt x="6161" y="4342"/>
                </a:lnTo>
                <a:cubicBezTo>
                  <a:pt x="6228" y="3058"/>
                  <a:pt x="6441" y="2056"/>
                  <a:pt x="6686" y="1438"/>
                </a:cubicBezTo>
                <a:close/>
                <a:moveTo>
                  <a:pt x="3601" y="6003"/>
                </a:moveTo>
                <a:lnTo>
                  <a:pt x="3601" y="6003"/>
                </a:lnTo>
                <a:lnTo>
                  <a:pt x="3389" y="6003"/>
                </a:lnTo>
                <a:cubicBezTo>
                  <a:pt x="3459" y="6532"/>
                  <a:pt x="3595" y="7033"/>
                  <a:pt x="3787" y="7492"/>
                </a:cubicBezTo>
                <a:lnTo>
                  <a:pt x="4016" y="7492"/>
                </a:lnTo>
                <a:cubicBezTo>
                  <a:pt x="3816" y="7036"/>
                  <a:pt x="3674" y="6535"/>
                  <a:pt x="3601" y="6003"/>
                </a:cubicBezTo>
                <a:close/>
                <a:moveTo>
                  <a:pt x="7435" y="5549"/>
                </a:moveTo>
                <a:lnTo>
                  <a:pt x="7435" y="5549"/>
                </a:lnTo>
                <a:cubicBezTo>
                  <a:pt x="7325" y="5549"/>
                  <a:pt x="7245" y="5503"/>
                  <a:pt x="7230" y="5391"/>
                </a:cubicBezTo>
                <a:lnTo>
                  <a:pt x="7005" y="5391"/>
                </a:lnTo>
                <a:cubicBezTo>
                  <a:pt x="7022" y="5622"/>
                  <a:pt x="7207" y="5721"/>
                  <a:pt x="7438" y="5721"/>
                </a:cubicBezTo>
                <a:cubicBezTo>
                  <a:pt x="7648" y="5721"/>
                  <a:pt x="7830" y="5614"/>
                  <a:pt x="7837" y="5404"/>
                </a:cubicBezTo>
                <a:cubicBezTo>
                  <a:pt x="7844" y="5188"/>
                  <a:pt x="7686" y="5144"/>
                  <a:pt x="7503" y="5094"/>
                </a:cubicBezTo>
                <a:cubicBezTo>
                  <a:pt x="7393" y="5064"/>
                  <a:pt x="7248" y="5024"/>
                  <a:pt x="7252" y="4910"/>
                </a:cubicBezTo>
                <a:cubicBezTo>
                  <a:pt x="7255" y="4830"/>
                  <a:pt x="7339" y="4797"/>
                  <a:pt x="7419" y="4799"/>
                </a:cubicBezTo>
                <a:cubicBezTo>
                  <a:pt x="7537" y="4803"/>
                  <a:pt x="7588" y="4860"/>
                  <a:pt x="7595" y="4952"/>
                </a:cubicBezTo>
                <a:lnTo>
                  <a:pt x="7815" y="4952"/>
                </a:lnTo>
                <a:cubicBezTo>
                  <a:pt x="7806" y="4723"/>
                  <a:pt x="7638" y="4630"/>
                  <a:pt x="7408" y="4630"/>
                </a:cubicBezTo>
                <a:cubicBezTo>
                  <a:pt x="7211" y="4630"/>
                  <a:pt x="7037" y="4732"/>
                  <a:pt x="7030" y="4926"/>
                </a:cubicBezTo>
                <a:cubicBezTo>
                  <a:pt x="7023" y="5153"/>
                  <a:pt x="7198" y="5196"/>
                  <a:pt x="7399" y="5253"/>
                </a:cubicBezTo>
                <a:cubicBezTo>
                  <a:pt x="7495" y="5281"/>
                  <a:pt x="7607" y="5312"/>
                  <a:pt x="7610" y="5409"/>
                </a:cubicBezTo>
                <a:cubicBezTo>
                  <a:pt x="7608" y="5488"/>
                  <a:pt x="7541" y="5549"/>
                  <a:pt x="7435" y="5549"/>
                </a:cubicBezTo>
                <a:close/>
                <a:moveTo>
                  <a:pt x="7122" y="1461"/>
                </a:moveTo>
                <a:lnTo>
                  <a:pt x="7122" y="1461"/>
                </a:lnTo>
                <a:lnTo>
                  <a:pt x="7122" y="4342"/>
                </a:lnTo>
                <a:lnTo>
                  <a:pt x="7332" y="4342"/>
                </a:lnTo>
                <a:lnTo>
                  <a:pt x="7332" y="1461"/>
                </a:lnTo>
                <a:cubicBezTo>
                  <a:pt x="7151" y="1464"/>
                  <a:pt x="7316" y="1464"/>
                  <a:pt x="7122" y="1461"/>
                </a:cubicBezTo>
                <a:close/>
                <a:moveTo>
                  <a:pt x="8911" y="4865"/>
                </a:moveTo>
                <a:lnTo>
                  <a:pt x="8911" y="4865"/>
                </a:lnTo>
                <a:lnTo>
                  <a:pt x="8911" y="4676"/>
                </a:lnTo>
                <a:lnTo>
                  <a:pt x="8147" y="4676"/>
                </a:lnTo>
                <a:lnTo>
                  <a:pt x="8147" y="5671"/>
                </a:lnTo>
                <a:lnTo>
                  <a:pt x="8935" y="5671"/>
                </a:lnTo>
                <a:lnTo>
                  <a:pt x="8935" y="5486"/>
                </a:lnTo>
                <a:lnTo>
                  <a:pt x="8361" y="5486"/>
                </a:lnTo>
                <a:lnTo>
                  <a:pt x="8361" y="5254"/>
                </a:lnTo>
                <a:lnTo>
                  <a:pt x="8823" y="5254"/>
                </a:lnTo>
                <a:lnTo>
                  <a:pt x="8823" y="5072"/>
                </a:lnTo>
                <a:lnTo>
                  <a:pt x="8361" y="5072"/>
                </a:lnTo>
                <a:lnTo>
                  <a:pt x="8361" y="4865"/>
                </a:lnTo>
                <a:lnTo>
                  <a:pt x="8911" y="4865"/>
                </a:lnTo>
                <a:close/>
                <a:moveTo>
                  <a:pt x="8294" y="6003"/>
                </a:moveTo>
                <a:lnTo>
                  <a:pt x="8294" y="6003"/>
                </a:lnTo>
                <a:cubicBezTo>
                  <a:pt x="8267" y="6553"/>
                  <a:pt x="8212" y="7052"/>
                  <a:pt x="8140" y="7492"/>
                </a:cubicBezTo>
                <a:lnTo>
                  <a:pt x="8355" y="7492"/>
                </a:lnTo>
                <a:cubicBezTo>
                  <a:pt x="8427" y="7038"/>
                  <a:pt x="8478" y="6536"/>
                  <a:pt x="8504" y="6003"/>
                </a:cubicBezTo>
                <a:lnTo>
                  <a:pt x="8294" y="6003"/>
                </a:lnTo>
                <a:close/>
                <a:moveTo>
                  <a:pt x="4883" y="6003"/>
                </a:moveTo>
                <a:lnTo>
                  <a:pt x="4883" y="6003"/>
                </a:lnTo>
                <a:cubicBezTo>
                  <a:pt x="4932" y="6483"/>
                  <a:pt x="5031" y="6999"/>
                  <a:pt x="5192" y="7492"/>
                </a:cubicBezTo>
                <a:lnTo>
                  <a:pt x="4972" y="7492"/>
                </a:lnTo>
                <a:cubicBezTo>
                  <a:pt x="4828" y="7038"/>
                  <a:pt x="4725" y="6536"/>
                  <a:pt x="4672" y="6003"/>
                </a:cubicBezTo>
                <a:lnTo>
                  <a:pt x="4883" y="6003"/>
                </a:ln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5304367" cy="2255519"/>
          </a:xfrm>
        </p:spPr>
        <p:txBody>
          <a:bodyPr rIns="137160" anchor="b" anchorCtr="0"/>
          <a:lstStyle>
            <a:lvl1pPr>
              <a:defRPr sz="4267" spc="-80" baseline="0"/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2" y="2987041"/>
            <a:ext cx="3780365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39799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2 Blue">
    <p:bg>
      <p:bgPr>
        <a:solidFill>
          <a:srgbClr val="006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 userDrawn="1"/>
        </p:nvSpPr>
        <p:spPr bwMode="hidden">
          <a:xfrm>
            <a:off x="3274483" y="2089149"/>
            <a:ext cx="8917517" cy="4768851"/>
          </a:xfrm>
          <a:custGeom>
            <a:avLst/>
            <a:gdLst>
              <a:gd name="T0" fmla="*/ 8637 w 14020"/>
              <a:gd name="T1" fmla="*/ 1280 h 7492"/>
              <a:gd name="T2" fmla="*/ 8503 w 14020"/>
              <a:gd name="T3" fmla="*/ 4342 h 7492"/>
              <a:gd name="T4" fmla="*/ 10437 w 14020"/>
              <a:gd name="T5" fmla="*/ 7492 h 7492"/>
              <a:gd name="T6" fmla="*/ 7332 w 14020"/>
              <a:gd name="T7" fmla="*/ 6003 h 7492"/>
              <a:gd name="T8" fmla="*/ 9570 w 14020"/>
              <a:gd name="T9" fmla="*/ 6003 h 7492"/>
              <a:gd name="T10" fmla="*/ 9570 w 14020"/>
              <a:gd name="T11" fmla="*/ 6003 h 7492"/>
              <a:gd name="T12" fmla="*/ 11060 w 14020"/>
              <a:gd name="T13" fmla="*/ 4342 h 7492"/>
              <a:gd name="T14" fmla="*/ 10697 w 14020"/>
              <a:gd name="T15" fmla="*/ 5671 h 7492"/>
              <a:gd name="T16" fmla="*/ 10511 w 14020"/>
              <a:gd name="T17" fmla="*/ 4676 h 7492"/>
              <a:gd name="T18" fmla="*/ 12601 w 14020"/>
              <a:gd name="T19" fmla="*/ 5515 h 7492"/>
              <a:gd name="T20" fmla="*/ 12605 w 14020"/>
              <a:gd name="T21" fmla="*/ 4657 h 7492"/>
              <a:gd name="T22" fmla="*/ 12139 w 14020"/>
              <a:gd name="T23" fmla="*/ 6003 h 7492"/>
              <a:gd name="T24" fmla="*/ 14020 w 14020"/>
              <a:gd name="T25" fmla="*/ 5486 h 7492"/>
              <a:gd name="T26" fmla="*/ 13558 w 14020"/>
              <a:gd name="T27" fmla="*/ 5072 h 7492"/>
              <a:gd name="T28" fmla="*/ 13344 w 14020"/>
              <a:gd name="T29" fmla="*/ 5671 h 7492"/>
              <a:gd name="T30" fmla="*/ 7227 w 14020"/>
              <a:gd name="T31" fmla="*/ 0 h 7492"/>
              <a:gd name="T32" fmla="*/ 12347 w 14020"/>
              <a:gd name="T33" fmla="*/ 4342 h 7492"/>
              <a:gd name="T34" fmla="*/ 2813 w 14020"/>
              <a:gd name="T35" fmla="*/ 7492 h 7492"/>
              <a:gd name="T36" fmla="*/ 11619 w 14020"/>
              <a:gd name="T37" fmla="*/ 5671 h 7492"/>
              <a:gd name="T38" fmla="*/ 759 w 14020"/>
              <a:gd name="T39" fmla="*/ 4877 h 7492"/>
              <a:gd name="T40" fmla="*/ 1300 w 14020"/>
              <a:gd name="T41" fmla="*/ 4676 h 7492"/>
              <a:gd name="T42" fmla="*/ 454 w 14020"/>
              <a:gd name="T43" fmla="*/ 5449 h 7492"/>
              <a:gd name="T44" fmla="*/ 596 w 14020"/>
              <a:gd name="T45" fmla="*/ 5669 h 7492"/>
              <a:gd name="T46" fmla="*/ 2512 w 14020"/>
              <a:gd name="T47" fmla="*/ 5175 h 7492"/>
              <a:gd name="T48" fmla="*/ 2208 w 14020"/>
              <a:gd name="T49" fmla="*/ 5694 h 7492"/>
              <a:gd name="T50" fmla="*/ 9693 w 14020"/>
              <a:gd name="T51" fmla="*/ 4861 h 7492"/>
              <a:gd name="T52" fmla="*/ 9882 w 14020"/>
              <a:gd name="T53" fmla="*/ 5290 h 7492"/>
              <a:gd name="T54" fmla="*/ 9454 w 14020"/>
              <a:gd name="T55" fmla="*/ 5316 h 7492"/>
              <a:gd name="T56" fmla="*/ 10111 w 14020"/>
              <a:gd name="T57" fmla="*/ 4992 h 7492"/>
              <a:gd name="T58" fmla="*/ 5368 w 14020"/>
              <a:gd name="T59" fmla="*/ 1122 h 7492"/>
              <a:gd name="T60" fmla="*/ 4237 w 14020"/>
              <a:gd name="T61" fmla="*/ 5671 h 7492"/>
              <a:gd name="T62" fmla="*/ 4237 w 14020"/>
              <a:gd name="T63" fmla="*/ 4676 h 7492"/>
              <a:gd name="T64" fmla="*/ 3473 w 14020"/>
              <a:gd name="T65" fmla="*/ 4861 h 7492"/>
              <a:gd name="T66" fmla="*/ 3475 w 14020"/>
              <a:gd name="T67" fmla="*/ 4676 h 7492"/>
              <a:gd name="T68" fmla="*/ 3439 w 14020"/>
              <a:gd name="T69" fmla="*/ 5316 h 7492"/>
              <a:gd name="T70" fmla="*/ 4675 w 14020"/>
              <a:gd name="T71" fmla="*/ 4342 h 7492"/>
              <a:gd name="T72" fmla="*/ 4675 w 14020"/>
              <a:gd name="T73" fmla="*/ 4342 h 7492"/>
              <a:gd name="T74" fmla="*/ 5584 w 14020"/>
              <a:gd name="T75" fmla="*/ 5479 h 7492"/>
              <a:gd name="T76" fmla="*/ 6146 w 14020"/>
              <a:gd name="T77" fmla="*/ 5175 h 7492"/>
              <a:gd name="T78" fmla="*/ 5949 w 14020"/>
              <a:gd name="T79" fmla="*/ 6003 h 7492"/>
              <a:gd name="T80" fmla="*/ 5949 w 14020"/>
              <a:gd name="T81" fmla="*/ 6003 h 7492"/>
              <a:gd name="T82" fmla="*/ 6161 w 14020"/>
              <a:gd name="T83" fmla="*/ 4342 h 7492"/>
              <a:gd name="T84" fmla="*/ 3787 w 14020"/>
              <a:gd name="T85" fmla="*/ 7492 h 7492"/>
              <a:gd name="T86" fmla="*/ 7230 w 14020"/>
              <a:gd name="T87" fmla="*/ 5391 h 7492"/>
              <a:gd name="T88" fmla="*/ 7252 w 14020"/>
              <a:gd name="T89" fmla="*/ 4910 h 7492"/>
              <a:gd name="T90" fmla="*/ 7030 w 14020"/>
              <a:gd name="T91" fmla="*/ 4926 h 7492"/>
              <a:gd name="T92" fmla="*/ 7122 w 14020"/>
              <a:gd name="T93" fmla="*/ 1461 h 7492"/>
              <a:gd name="T94" fmla="*/ 8911 w 14020"/>
              <a:gd name="T95" fmla="*/ 4865 h 7492"/>
              <a:gd name="T96" fmla="*/ 8935 w 14020"/>
              <a:gd name="T97" fmla="*/ 5671 h 7492"/>
              <a:gd name="T98" fmla="*/ 8823 w 14020"/>
              <a:gd name="T99" fmla="*/ 5072 h 7492"/>
              <a:gd name="T100" fmla="*/ 8294 w 14020"/>
              <a:gd name="T101" fmla="*/ 6003 h 7492"/>
              <a:gd name="T102" fmla="*/ 4883 w 14020"/>
              <a:gd name="T103" fmla="*/ 6003 h 7492"/>
              <a:gd name="T104" fmla="*/ 4883 w 14020"/>
              <a:gd name="T105" fmla="*/ 6003 h 7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20" h="7492">
                <a:moveTo>
                  <a:pt x="8409" y="1337"/>
                </a:moveTo>
                <a:lnTo>
                  <a:pt x="8409" y="1337"/>
                </a:lnTo>
                <a:cubicBezTo>
                  <a:pt x="9112" y="2098"/>
                  <a:pt x="9460" y="3312"/>
                  <a:pt x="9567" y="4342"/>
                </a:cubicBezTo>
                <a:lnTo>
                  <a:pt x="9778" y="4342"/>
                </a:lnTo>
                <a:cubicBezTo>
                  <a:pt x="9647" y="3061"/>
                  <a:pt x="9224" y="1963"/>
                  <a:pt x="8637" y="1280"/>
                </a:cubicBezTo>
                <a:cubicBezTo>
                  <a:pt x="8563" y="1301"/>
                  <a:pt x="8487" y="1320"/>
                  <a:pt x="8409" y="1337"/>
                </a:cubicBezTo>
                <a:close/>
                <a:moveTo>
                  <a:pt x="7771" y="1438"/>
                </a:moveTo>
                <a:lnTo>
                  <a:pt x="7771" y="1438"/>
                </a:lnTo>
                <a:cubicBezTo>
                  <a:pt x="8104" y="2268"/>
                  <a:pt x="8246" y="3445"/>
                  <a:pt x="8292" y="4342"/>
                </a:cubicBezTo>
                <a:lnTo>
                  <a:pt x="8503" y="4342"/>
                </a:lnTo>
                <a:cubicBezTo>
                  <a:pt x="8441" y="3141"/>
                  <a:pt x="8251" y="2102"/>
                  <a:pt x="7986" y="1413"/>
                </a:cubicBezTo>
                <a:cubicBezTo>
                  <a:pt x="7915" y="1423"/>
                  <a:pt x="7844" y="1431"/>
                  <a:pt x="7771" y="1438"/>
                </a:cubicBezTo>
                <a:close/>
                <a:moveTo>
                  <a:pt x="10853" y="6003"/>
                </a:moveTo>
                <a:lnTo>
                  <a:pt x="10853" y="6003"/>
                </a:lnTo>
                <a:cubicBezTo>
                  <a:pt x="10780" y="6535"/>
                  <a:pt x="10637" y="7036"/>
                  <a:pt x="10437" y="7492"/>
                </a:cubicBezTo>
                <a:lnTo>
                  <a:pt x="10666" y="7492"/>
                </a:lnTo>
                <a:cubicBezTo>
                  <a:pt x="10858" y="7033"/>
                  <a:pt x="10995" y="6532"/>
                  <a:pt x="11064" y="6003"/>
                </a:cubicBezTo>
                <a:lnTo>
                  <a:pt x="10853" y="6003"/>
                </a:lnTo>
                <a:close/>
                <a:moveTo>
                  <a:pt x="7332" y="6003"/>
                </a:moveTo>
                <a:lnTo>
                  <a:pt x="7332" y="6003"/>
                </a:lnTo>
                <a:lnTo>
                  <a:pt x="7122" y="6003"/>
                </a:lnTo>
                <a:lnTo>
                  <a:pt x="7122" y="7492"/>
                </a:lnTo>
                <a:lnTo>
                  <a:pt x="7332" y="7492"/>
                </a:lnTo>
                <a:lnTo>
                  <a:pt x="7332" y="6003"/>
                </a:lnTo>
                <a:close/>
                <a:moveTo>
                  <a:pt x="9570" y="6003"/>
                </a:moveTo>
                <a:lnTo>
                  <a:pt x="9570" y="6003"/>
                </a:lnTo>
                <a:cubicBezTo>
                  <a:pt x="9522" y="6484"/>
                  <a:pt x="9423" y="7000"/>
                  <a:pt x="9262" y="7492"/>
                </a:cubicBezTo>
                <a:lnTo>
                  <a:pt x="9482" y="7492"/>
                </a:lnTo>
                <a:cubicBezTo>
                  <a:pt x="9626" y="7038"/>
                  <a:pt x="9729" y="6536"/>
                  <a:pt x="9781" y="6003"/>
                </a:cubicBezTo>
                <a:lnTo>
                  <a:pt x="9570" y="6003"/>
                </a:lnTo>
                <a:close/>
                <a:moveTo>
                  <a:pt x="9295" y="1019"/>
                </a:moveTo>
                <a:lnTo>
                  <a:pt x="9295" y="1019"/>
                </a:lnTo>
                <a:cubicBezTo>
                  <a:pt x="9230" y="1055"/>
                  <a:pt x="9159" y="1089"/>
                  <a:pt x="9085" y="1122"/>
                </a:cubicBezTo>
                <a:cubicBezTo>
                  <a:pt x="9993" y="1805"/>
                  <a:pt x="10653" y="2971"/>
                  <a:pt x="10848" y="4342"/>
                </a:cubicBezTo>
                <a:lnTo>
                  <a:pt x="11060" y="4342"/>
                </a:lnTo>
                <a:cubicBezTo>
                  <a:pt x="10868" y="2943"/>
                  <a:pt x="10210" y="1747"/>
                  <a:pt x="9295" y="1019"/>
                </a:cubicBezTo>
                <a:close/>
                <a:moveTo>
                  <a:pt x="10511" y="4676"/>
                </a:moveTo>
                <a:lnTo>
                  <a:pt x="10511" y="4676"/>
                </a:lnTo>
                <a:lnTo>
                  <a:pt x="10279" y="4676"/>
                </a:lnTo>
                <a:lnTo>
                  <a:pt x="10697" y="5671"/>
                </a:lnTo>
                <a:lnTo>
                  <a:pt x="10960" y="5671"/>
                </a:lnTo>
                <a:lnTo>
                  <a:pt x="11378" y="4676"/>
                </a:lnTo>
                <a:lnTo>
                  <a:pt x="11143" y="4676"/>
                </a:lnTo>
                <a:lnTo>
                  <a:pt x="10834" y="5443"/>
                </a:lnTo>
                <a:lnTo>
                  <a:pt x="10511" y="4676"/>
                </a:lnTo>
                <a:close/>
                <a:moveTo>
                  <a:pt x="12601" y="5694"/>
                </a:moveTo>
                <a:lnTo>
                  <a:pt x="12601" y="5694"/>
                </a:lnTo>
                <a:cubicBezTo>
                  <a:pt x="12843" y="5694"/>
                  <a:pt x="13029" y="5573"/>
                  <a:pt x="13054" y="5330"/>
                </a:cubicBezTo>
                <a:lnTo>
                  <a:pt x="12823" y="5330"/>
                </a:lnTo>
                <a:cubicBezTo>
                  <a:pt x="12804" y="5447"/>
                  <a:pt x="12724" y="5515"/>
                  <a:pt x="12601" y="5515"/>
                </a:cubicBezTo>
                <a:cubicBezTo>
                  <a:pt x="12420" y="5515"/>
                  <a:pt x="12346" y="5355"/>
                  <a:pt x="12346" y="5175"/>
                </a:cubicBezTo>
                <a:cubicBezTo>
                  <a:pt x="12346" y="4966"/>
                  <a:pt x="12445" y="4836"/>
                  <a:pt x="12605" y="4836"/>
                </a:cubicBezTo>
                <a:cubicBezTo>
                  <a:pt x="12715" y="4836"/>
                  <a:pt x="12789" y="4893"/>
                  <a:pt x="12814" y="4988"/>
                </a:cubicBezTo>
                <a:lnTo>
                  <a:pt x="13045" y="4988"/>
                </a:lnTo>
                <a:cubicBezTo>
                  <a:pt x="13018" y="4789"/>
                  <a:pt x="12847" y="4657"/>
                  <a:pt x="12605" y="4657"/>
                </a:cubicBezTo>
                <a:cubicBezTo>
                  <a:pt x="12310" y="4657"/>
                  <a:pt x="12133" y="4851"/>
                  <a:pt x="12133" y="5175"/>
                </a:cubicBezTo>
                <a:cubicBezTo>
                  <a:pt x="12133" y="5500"/>
                  <a:pt x="12308" y="5694"/>
                  <a:pt x="12601" y="5694"/>
                </a:cubicBezTo>
                <a:close/>
                <a:moveTo>
                  <a:pt x="12353" y="6003"/>
                </a:moveTo>
                <a:lnTo>
                  <a:pt x="12353" y="6003"/>
                </a:lnTo>
                <a:lnTo>
                  <a:pt x="12139" y="6003"/>
                </a:lnTo>
                <a:cubicBezTo>
                  <a:pt x="12052" y="6532"/>
                  <a:pt x="11881" y="7032"/>
                  <a:pt x="11641" y="7492"/>
                </a:cubicBezTo>
                <a:lnTo>
                  <a:pt x="11879" y="7492"/>
                </a:lnTo>
                <a:cubicBezTo>
                  <a:pt x="12107" y="7030"/>
                  <a:pt x="12270" y="6530"/>
                  <a:pt x="12353" y="6003"/>
                </a:cubicBezTo>
                <a:close/>
                <a:moveTo>
                  <a:pt x="14020" y="5486"/>
                </a:moveTo>
                <a:lnTo>
                  <a:pt x="14020" y="5486"/>
                </a:lnTo>
                <a:lnTo>
                  <a:pt x="13558" y="5486"/>
                </a:lnTo>
                <a:lnTo>
                  <a:pt x="13558" y="5254"/>
                </a:lnTo>
                <a:lnTo>
                  <a:pt x="14020" y="5254"/>
                </a:lnTo>
                <a:lnTo>
                  <a:pt x="14020" y="5072"/>
                </a:lnTo>
                <a:lnTo>
                  <a:pt x="13558" y="5072"/>
                </a:lnTo>
                <a:lnTo>
                  <a:pt x="13558" y="4865"/>
                </a:lnTo>
                <a:lnTo>
                  <a:pt x="14020" y="4865"/>
                </a:lnTo>
                <a:lnTo>
                  <a:pt x="14020" y="4676"/>
                </a:lnTo>
                <a:lnTo>
                  <a:pt x="13344" y="4676"/>
                </a:lnTo>
                <a:lnTo>
                  <a:pt x="13344" y="5671"/>
                </a:lnTo>
                <a:lnTo>
                  <a:pt x="14020" y="5671"/>
                </a:lnTo>
                <a:lnTo>
                  <a:pt x="14020" y="5486"/>
                </a:lnTo>
                <a:close/>
                <a:moveTo>
                  <a:pt x="12347" y="4342"/>
                </a:moveTo>
                <a:lnTo>
                  <a:pt x="12347" y="4342"/>
                </a:lnTo>
                <a:cubicBezTo>
                  <a:pt x="11942" y="1879"/>
                  <a:pt x="9805" y="0"/>
                  <a:pt x="7227" y="0"/>
                </a:cubicBezTo>
                <a:cubicBezTo>
                  <a:pt x="4649" y="0"/>
                  <a:pt x="2511" y="1879"/>
                  <a:pt x="2107" y="4342"/>
                </a:cubicBezTo>
                <a:lnTo>
                  <a:pt x="2320" y="4342"/>
                </a:lnTo>
                <a:cubicBezTo>
                  <a:pt x="2724" y="1998"/>
                  <a:pt x="4769" y="209"/>
                  <a:pt x="7227" y="209"/>
                </a:cubicBezTo>
                <a:cubicBezTo>
                  <a:pt x="9684" y="209"/>
                  <a:pt x="11730" y="1998"/>
                  <a:pt x="12134" y="4342"/>
                </a:cubicBezTo>
                <a:lnTo>
                  <a:pt x="12347" y="4342"/>
                </a:lnTo>
                <a:close/>
                <a:moveTo>
                  <a:pt x="2314" y="6003"/>
                </a:moveTo>
                <a:lnTo>
                  <a:pt x="2314" y="6003"/>
                </a:lnTo>
                <a:lnTo>
                  <a:pt x="2101" y="6003"/>
                </a:lnTo>
                <a:cubicBezTo>
                  <a:pt x="2184" y="6530"/>
                  <a:pt x="2346" y="7030"/>
                  <a:pt x="2575" y="7492"/>
                </a:cubicBezTo>
                <a:lnTo>
                  <a:pt x="2813" y="7492"/>
                </a:lnTo>
                <a:cubicBezTo>
                  <a:pt x="2572" y="7032"/>
                  <a:pt x="2401" y="6532"/>
                  <a:pt x="2314" y="6003"/>
                </a:cubicBezTo>
                <a:close/>
                <a:moveTo>
                  <a:pt x="11829" y="4676"/>
                </a:moveTo>
                <a:lnTo>
                  <a:pt x="11829" y="4676"/>
                </a:lnTo>
                <a:lnTo>
                  <a:pt x="11619" y="4676"/>
                </a:lnTo>
                <a:lnTo>
                  <a:pt x="11619" y="5671"/>
                </a:lnTo>
                <a:lnTo>
                  <a:pt x="11829" y="5671"/>
                </a:lnTo>
                <a:lnTo>
                  <a:pt x="11829" y="4676"/>
                </a:lnTo>
                <a:close/>
                <a:moveTo>
                  <a:pt x="596" y="5669"/>
                </a:moveTo>
                <a:lnTo>
                  <a:pt x="596" y="5669"/>
                </a:lnTo>
                <a:cubicBezTo>
                  <a:pt x="603" y="5636"/>
                  <a:pt x="759" y="4889"/>
                  <a:pt x="759" y="4877"/>
                </a:cubicBezTo>
                <a:lnTo>
                  <a:pt x="762" y="4877"/>
                </a:lnTo>
                <a:lnTo>
                  <a:pt x="952" y="5669"/>
                </a:lnTo>
                <a:lnTo>
                  <a:pt x="1233" y="5669"/>
                </a:lnTo>
                <a:lnTo>
                  <a:pt x="1511" y="4676"/>
                </a:lnTo>
                <a:lnTo>
                  <a:pt x="1300" y="4676"/>
                </a:lnTo>
                <a:cubicBezTo>
                  <a:pt x="1270" y="4779"/>
                  <a:pt x="1103" y="5343"/>
                  <a:pt x="1090" y="5449"/>
                </a:cubicBezTo>
                <a:lnTo>
                  <a:pt x="1086" y="5449"/>
                </a:lnTo>
                <a:cubicBezTo>
                  <a:pt x="1086" y="5437"/>
                  <a:pt x="923" y="4709"/>
                  <a:pt x="916" y="4676"/>
                </a:cubicBezTo>
                <a:lnTo>
                  <a:pt x="604" y="4676"/>
                </a:lnTo>
                <a:cubicBezTo>
                  <a:pt x="598" y="4703"/>
                  <a:pt x="459" y="5424"/>
                  <a:pt x="454" y="5449"/>
                </a:cubicBezTo>
                <a:lnTo>
                  <a:pt x="449" y="5449"/>
                </a:lnTo>
                <a:cubicBezTo>
                  <a:pt x="436" y="5340"/>
                  <a:pt x="246" y="4781"/>
                  <a:pt x="210" y="4676"/>
                </a:cubicBezTo>
                <a:lnTo>
                  <a:pt x="0" y="4676"/>
                </a:lnTo>
                <a:lnTo>
                  <a:pt x="315" y="5669"/>
                </a:lnTo>
                <a:lnTo>
                  <a:pt x="596" y="5669"/>
                </a:lnTo>
                <a:close/>
                <a:moveTo>
                  <a:pt x="2208" y="4836"/>
                </a:moveTo>
                <a:lnTo>
                  <a:pt x="2208" y="4836"/>
                </a:lnTo>
                <a:cubicBezTo>
                  <a:pt x="2029" y="4836"/>
                  <a:pt x="1904" y="4976"/>
                  <a:pt x="1904" y="5175"/>
                </a:cubicBezTo>
                <a:cubicBezTo>
                  <a:pt x="1904" y="5375"/>
                  <a:pt x="2029" y="5515"/>
                  <a:pt x="2208" y="5515"/>
                </a:cubicBezTo>
                <a:cubicBezTo>
                  <a:pt x="2387" y="5515"/>
                  <a:pt x="2512" y="5375"/>
                  <a:pt x="2512" y="5175"/>
                </a:cubicBezTo>
                <a:cubicBezTo>
                  <a:pt x="2512" y="4976"/>
                  <a:pt x="2387" y="4836"/>
                  <a:pt x="2208" y="4836"/>
                </a:cubicBezTo>
                <a:close/>
                <a:moveTo>
                  <a:pt x="2208" y="4657"/>
                </a:moveTo>
                <a:lnTo>
                  <a:pt x="2208" y="4657"/>
                </a:lnTo>
                <a:cubicBezTo>
                  <a:pt x="2516" y="4657"/>
                  <a:pt x="2706" y="4852"/>
                  <a:pt x="2706" y="5175"/>
                </a:cubicBezTo>
                <a:cubicBezTo>
                  <a:pt x="2706" y="5498"/>
                  <a:pt x="2516" y="5694"/>
                  <a:pt x="2208" y="5694"/>
                </a:cubicBezTo>
                <a:cubicBezTo>
                  <a:pt x="1900" y="5694"/>
                  <a:pt x="1710" y="5498"/>
                  <a:pt x="1710" y="5175"/>
                </a:cubicBezTo>
                <a:cubicBezTo>
                  <a:pt x="1710" y="4853"/>
                  <a:pt x="1900" y="4657"/>
                  <a:pt x="2208" y="4657"/>
                </a:cubicBezTo>
                <a:close/>
                <a:moveTo>
                  <a:pt x="9886" y="4993"/>
                </a:moveTo>
                <a:lnTo>
                  <a:pt x="9886" y="4993"/>
                </a:lnTo>
                <a:cubicBezTo>
                  <a:pt x="9886" y="4903"/>
                  <a:pt x="9825" y="4861"/>
                  <a:pt x="9693" y="4861"/>
                </a:cubicBezTo>
                <a:lnTo>
                  <a:pt x="9454" y="4861"/>
                </a:lnTo>
                <a:lnTo>
                  <a:pt x="9454" y="5123"/>
                </a:lnTo>
                <a:lnTo>
                  <a:pt x="9689" y="5123"/>
                </a:lnTo>
                <a:cubicBezTo>
                  <a:pt x="9791" y="5123"/>
                  <a:pt x="9886" y="5107"/>
                  <a:pt x="9886" y="4993"/>
                </a:cubicBezTo>
                <a:close/>
                <a:moveTo>
                  <a:pt x="9882" y="5290"/>
                </a:moveTo>
                <a:lnTo>
                  <a:pt x="9882" y="5290"/>
                </a:lnTo>
                <a:lnTo>
                  <a:pt x="10144" y="5671"/>
                </a:lnTo>
                <a:lnTo>
                  <a:pt x="9892" y="5671"/>
                </a:lnTo>
                <a:cubicBezTo>
                  <a:pt x="9889" y="5667"/>
                  <a:pt x="9662" y="5321"/>
                  <a:pt x="9658" y="5316"/>
                </a:cubicBezTo>
                <a:lnTo>
                  <a:pt x="9454" y="5316"/>
                </a:lnTo>
                <a:lnTo>
                  <a:pt x="9454" y="5671"/>
                </a:lnTo>
                <a:lnTo>
                  <a:pt x="9240" y="5671"/>
                </a:lnTo>
                <a:lnTo>
                  <a:pt x="9240" y="4676"/>
                </a:lnTo>
                <a:lnTo>
                  <a:pt x="9694" y="4676"/>
                </a:lnTo>
                <a:cubicBezTo>
                  <a:pt x="9926" y="4676"/>
                  <a:pt x="10111" y="4758"/>
                  <a:pt x="10111" y="4992"/>
                </a:cubicBezTo>
                <a:cubicBezTo>
                  <a:pt x="10111" y="5138"/>
                  <a:pt x="10036" y="5244"/>
                  <a:pt x="9882" y="5290"/>
                </a:cubicBezTo>
                <a:close/>
                <a:moveTo>
                  <a:pt x="3394" y="4342"/>
                </a:moveTo>
                <a:lnTo>
                  <a:pt x="3394" y="4342"/>
                </a:lnTo>
                <a:lnTo>
                  <a:pt x="3606" y="4342"/>
                </a:lnTo>
                <a:cubicBezTo>
                  <a:pt x="3801" y="2971"/>
                  <a:pt x="4460" y="1805"/>
                  <a:pt x="5368" y="1122"/>
                </a:cubicBezTo>
                <a:cubicBezTo>
                  <a:pt x="5294" y="1089"/>
                  <a:pt x="5224" y="1055"/>
                  <a:pt x="5159" y="1019"/>
                </a:cubicBezTo>
                <a:cubicBezTo>
                  <a:pt x="4243" y="1747"/>
                  <a:pt x="3586" y="2943"/>
                  <a:pt x="3394" y="4342"/>
                </a:cubicBezTo>
                <a:close/>
                <a:moveTo>
                  <a:pt x="4237" y="4676"/>
                </a:moveTo>
                <a:lnTo>
                  <a:pt x="4237" y="4676"/>
                </a:lnTo>
                <a:lnTo>
                  <a:pt x="4237" y="5671"/>
                </a:lnTo>
                <a:lnTo>
                  <a:pt x="4992" y="5671"/>
                </a:lnTo>
                <a:lnTo>
                  <a:pt x="4992" y="5482"/>
                </a:lnTo>
                <a:lnTo>
                  <a:pt x="4443" y="5482"/>
                </a:lnTo>
                <a:lnTo>
                  <a:pt x="4443" y="4676"/>
                </a:lnTo>
                <a:lnTo>
                  <a:pt x="4237" y="4676"/>
                </a:lnTo>
                <a:close/>
                <a:moveTo>
                  <a:pt x="3234" y="5123"/>
                </a:moveTo>
                <a:lnTo>
                  <a:pt x="3234" y="5123"/>
                </a:lnTo>
                <a:lnTo>
                  <a:pt x="3469" y="5123"/>
                </a:lnTo>
                <a:cubicBezTo>
                  <a:pt x="3572" y="5123"/>
                  <a:pt x="3667" y="5107"/>
                  <a:pt x="3667" y="4993"/>
                </a:cubicBezTo>
                <a:cubicBezTo>
                  <a:pt x="3667" y="4903"/>
                  <a:pt x="3605" y="4861"/>
                  <a:pt x="3473" y="4861"/>
                </a:cubicBezTo>
                <a:lnTo>
                  <a:pt x="3234" y="4861"/>
                </a:lnTo>
                <a:lnTo>
                  <a:pt x="3234" y="5123"/>
                </a:lnTo>
                <a:close/>
                <a:moveTo>
                  <a:pt x="3021" y="4676"/>
                </a:moveTo>
                <a:lnTo>
                  <a:pt x="3021" y="4676"/>
                </a:lnTo>
                <a:lnTo>
                  <a:pt x="3475" y="4676"/>
                </a:lnTo>
                <a:cubicBezTo>
                  <a:pt x="3714" y="4676"/>
                  <a:pt x="3892" y="4754"/>
                  <a:pt x="3892" y="4992"/>
                </a:cubicBezTo>
                <a:cubicBezTo>
                  <a:pt x="3892" y="5138"/>
                  <a:pt x="3816" y="5244"/>
                  <a:pt x="3662" y="5290"/>
                </a:cubicBezTo>
                <a:lnTo>
                  <a:pt x="3925" y="5671"/>
                </a:lnTo>
                <a:lnTo>
                  <a:pt x="3673" y="5671"/>
                </a:lnTo>
                <a:cubicBezTo>
                  <a:pt x="3670" y="5667"/>
                  <a:pt x="3442" y="5321"/>
                  <a:pt x="3439" y="5316"/>
                </a:cubicBezTo>
                <a:lnTo>
                  <a:pt x="3234" y="5316"/>
                </a:lnTo>
                <a:lnTo>
                  <a:pt x="3234" y="5671"/>
                </a:lnTo>
                <a:lnTo>
                  <a:pt x="3021" y="5671"/>
                </a:lnTo>
                <a:lnTo>
                  <a:pt x="3021" y="4676"/>
                </a:lnTo>
                <a:close/>
                <a:moveTo>
                  <a:pt x="4675" y="4342"/>
                </a:moveTo>
                <a:lnTo>
                  <a:pt x="4675" y="4342"/>
                </a:lnTo>
                <a:lnTo>
                  <a:pt x="4886" y="4342"/>
                </a:lnTo>
                <a:cubicBezTo>
                  <a:pt x="4994" y="3310"/>
                  <a:pt x="5343" y="2097"/>
                  <a:pt x="6044" y="1337"/>
                </a:cubicBezTo>
                <a:cubicBezTo>
                  <a:pt x="5966" y="1320"/>
                  <a:pt x="5890" y="1301"/>
                  <a:pt x="5817" y="1280"/>
                </a:cubicBezTo>
                <a:cubicBezTo>
                  <a:pt x="5230" y="1963"/>
                  <a:pt x="4807" y="3061"/>
                  <a:pt x="4675" y="4342"/>
                </a:cubicBezTo>
                <a:close/>
                <a:moveTo>
                  <a:pt x="5584" y="4872"/>
                </a:moveTo>
                <a:lnTo>
                  <a:pt x="5584" y="4872"/>
                </a:lnTo>
                <a:lnTo>
                  <a:pt x="5461" y="4872"/>
                </a:lnTo>
                <a:lnTo>
                  <a:pt x="5461" y="5479"/>
                </a:lnTo>
                <a:lnTo>
                  <a:pt x="5584" y="5479"/>
                </a:lnTo>
                <a:cubicBezTo>
                  <a:pt x="5819" y="5479"/>
                  <a:pt x="5924" y="5385"/>
                  <a:pt x="5924" y="5175"/>
                </a:cubicBezTo>
                <a:cubicBezTo>
                  <a:pt x="5924" y="4965"/>
                  <a:pt x="5819" y="4872"/>
                  <a:pt x="5584" y="4872"/>
                </a:cubicBezTo>
                <a:close/>
                <a:moveTo>
                  <a:pt x="5587" y="4679"/>
                </a:moveTo>
                <a:lnTo>
                  <a:pt x="5587" y="4679"/>
                </a:lnTo>
                <a:cubicBezTo>
                  <a:pt x="5924" y="4679"/>
                  <a:pt x="6146" y="4840"/>
                  <a:pt x="6146" y="5175"/>
                </a:cubicBezTo>
                <a:cubicBezTo>
                  <a:pt x="6146" y="5511"/>
                  <a:pt x="5924" y="5671"/>
                  <a:pt x="5587" y="5671"/>
                </a:cubicBezTo>
                <a:lnTo>
                  <a:pt x="5247" y="5671"/>
                </a:lnTo>
                <a:lnTo>
                  <a:pt x="5247" y="4679"/>
                </a:lnTo>
                <a:lnTo>
                  <a:pt x="5587" y="4679"/>
                </a:lnTo>
                <a:close/>
                <a:moveTo>
                  <a:pt x="5949" y="6003"/>
                </a:moveTo>
                <a:lnTo>
                  <a:pt x="5949" y="6003"/>
                </a:lnTo>
                <a:cubicBezTo>
                  <a:pt x="5976" y="6536"/>
                  <a:pt x="6027" y="7038"/>
                  <a:pt x="6099" y="7492"/>
                </a:cubicBezTo>
                <a:lnTo>
                  <a:pt x="6311" y="7492"/>
                </a:lnTo>
                <a:cubicBezTo>
                  <a:pt x="6229" y="6977"/>
                  <a:pt x="6182" y="6455"/>
                  <a:pt x="6160" y="6003"/>
                </a:cubicBezTo>
                <a:lnTo>
                  <a:pt x="5949" y="6003"/>
                </a:lnTo>
                <a:close/>
                <a:moveTo>
                  <a:pt x="6686" y="1438"/>
                </a:moveTo>
                <a:lnTo>
                  <a:pt x="6686" y="1438"/>
                </a:lnTo>
                <a:cubicBezTo>
                  <a:pt x="6612" y="1431"/>
                  <a:pt x="6539" y="1423"/>
                  <a:pt x="6468" y="1413"/>
                </a:cubicBezTo>
                <a:cubicBezTo>
                  <a:pt x="6202" y="2102"/>
                  <a:pt x="6012" y="3141"/>
                  <a:pt x="5951" y="4342"/>
                </a:cubicBezTo>
                <a:lnTo>
                  <a:pt x="6161" y="4342"/>
                </a:lnTo>
                <a:cubicBezTo>
                  <a:pt x="6228" y="3058"/>
                  <a:pt x="6441" y="2056"/>
                  <a:pt x="6686" y="1438"/>
                </a:cubicBezTo>
                <a:close/>
                <a:moveTo>
                  <a:pt x="3601" y="6003"/>
                </a:moveTo>
                <a:lnTo>
                  <a:pt x="3601" y="6003"/>
                </a:lnTo>
                <a:lnTo>
                  <a:pt x="3389" y="6003"/>
                </a:lnTo>
                <a:cubicBezTo>
                  <a:pt x="3459" y="6532"/>
                  <a:pt x="3595" y="7033"/>
                  <a:pt x="3787" y="7492"/>
                </a:cubicBezTo>
                <a:lnTo>
                  <a:pt x="4016" y="7492"/>
                </a:lnTo>
                <a:cubicBezTo>
                  <a:pt x="3816" y="7036"/>
                  <a:pt x="3674" y="6535"/>
                  <a:pt x="3601" y="6003"/>
                </a:cubicBezTo>
                <a:close/>
                <a:moveTo>
                  <a:pt x="7435" y="5549"/>
                </a:moveTo>
                <a:lnTo>
                  <a:pt x="7435" y="5549"/>
                </a:lnTo>
                <a:cubicBezTo>
                  <a:pt x="7325" y="5549"/>
                  <a:pt x="7245" y="5503"/>
                  <a:pt x="7230" y="5391"/>
                </a:cubicBezTo>
                <a:lnTo>
                  <a:pt x="7005" y="5391"/>
                </a:lnTo>
                <a:cubicBezTo>
                  <a:pt x="7022" y="5622"/>
                  <a:pt x="7207" y="5721"/>
                  <a:pt x="7438" y="5721"/>
                </a:cubicBezTo>
                <a:cubicBezTo>
                  <a:pt x="7648" y="5721"/>
                  <a:pt x="7830" y="5614"/>
                  <a:pt x="7837" y="5404"/>
                </a:cubicBezTo>
                <a:cubicBezTo>
                  <a:pt x="7844" y="5188"/>
                  <a:pt x="7686" y="5144"/>
                  <a:pt x="7503" y="5094"/>
                </a:cubicBezTo>
                <a:cubicBezTo>
                  <a:pt x="7393" y="5064"/>
                  <a:pt x="7248" y="5024"/>
                  <a:pt x="7252" y="4910"/>
                </a:cubicBezTo>
                <a:cubicBezTo>
                  <a:pt x="7255" y="4830"/>
                  <a:pt x="7339" y="4797"/>
                  <a:pt x="7419" y="4799"/>
                </a:cubicBezTo>
                <a:cubicBezTo>
                  <a:pt x="7537" y="4803"/>
                  <a:pt x="7588" y="4860"/>
                  <a:pt x="7595" y="4952"/>
                </a:cubicBezTo>
                <a:lnTo>
                  <a:pt x="7815" y="4952"/>
                </a:lnTo>
                <a:cubicBezTo>
                  <a:pt x="7806" y="4723"/>
                  <a:pt x="7638" y="4630"/>
                  <a:pt x="7408" y="4630"/>
                </a:cubicBezTo>
                <a:cubicBezTo>
                  <a:pt x="7211" y="4630"/>
                  <a:pt x="7037" y="4732"/>
                  <a:pt x="7030" y="4926"/>
                </a:cubicBezTo>
                <a:cubicBezTo>
                  <a:pt x="7023" y="5153"/>
                  <a:pt x="7198" y="5196"/>
                  <a:pt x="7399" y="5253"/>
                </a:cubicBezTo>
                <a:cubicBezTo>
                  <a:pt x="7495" y="5281"/>
                  <a:pt x="7607" y="5312"/>
                  <a:pt x="7610" y="5409"/>
                </a:cubicBezTo>
                <a:cubicBezTo>
                  <a:pt x="7608" y="5488"/>
                  <a:pt x="7541" y="5549"/>
                  <a:pt x="7435" y="5549"/>
                </a:cubicBezTo>
                <a:close/>
                <a:moveTo>
                  <a:pt x="7122" y="1461"/>
                </a:moveTo>
                <a:lnTo>
                  <a:pt x="7122" y="1461"/>
                </a:lnTo>
                <a:lnTo>
                  <a:pt x="7122" y="4342"/>
                </a:lnTo>
                <a:lnTo>
                  <a:pt x="7332" y="4342"/>
                </a:lnTo>
                <a:lnTo>
                  <a:pt x="7332" y="1461"/>
                </a:lnTo>
                <a:cubicBezTo>
                  <a:pt x="7151" y="1464"/>
                  <a:pt x="7316" y="1464"/>
                  <a:pt x="7122" y="1461"/>
                </a:cubicBezTo>
                <a:close/>
                <a:moveTo>
                  <a:pt x="8911" y="4865"/>
                </a:moveTo>
                <a:lnTo>
                  <a:pt x="8911" y="4865"/>
                </a:lnTo>
                <a:lnTo>
                  <a:pt x="8911" y="4676"/>
                </a:lnTo>
                <a:lnTo>
                  <a:pt x="8147" y="4676"/>
                </a:lnTo>
                <a:lnTo>
                  <a:pt x="8147" y="5671"/>
                </a:lnTo>
                <a:lnTo>
                  <a:pt x="8935" y="5671"/>
                </a:lnTo>
                <a:lnTo>
                  <a:pt x="8935" y="5486"/>
                </a:lnTo>
                <a:lnTo>
                  <a:pt x="8361" y="5486"/>
                </a:lnTo>
                <a:lnTo>
                  <a:pt x="8361" y="5254"/>
                </a:lnTo>
                <a:lnTo>
                  <a:pt x="8823" y="5254"/>
                </a:lnTo>
                <a:lnTo>
                  <a:pt x="8823" y="5072"/>
                </a:lnTo>
                <a:lnTo>
                  <a:pt x="8361" y="5072"/>
                </a:lnTo>
                <a:lnTo>
                  <a:pt x="8361" y="4865"/>
                </a:lnTo>
                <a:lnTo>
                  <a:pt x="8911" y="4865"/>
                </a:lnTo>
                <a:close/>
                <a:moveTo>
                  <a:pt x="8294" y="6003"/>
                </a:moveTo>
                <a:lnTo>
                  <a:pt x="8294" y="6003"/>
                </a:lnTo>
                <a:cubicBezTo>
                  <a:pt x="8267" y="6553"/>
                  <a:pt x="8212" y="7052"/>
                  <a:pt x="8140" y="7492"/>
                </a:cubicBezTo>
                <a:lnTo>
                  <a:pt x="8355" y="7492"/>
                </a:lnTo>
                <a:cubicBezTo>
                  <a:pt x="8427" y="7038"/>
                  <a:pt x="8478" y="6536"/>
                  <a:pt x="8504" y="6003"/>
                </a:cubicBezTo>
                <a:lnTo>
                  <a:pt x="8294" y="6003"/>
                </a:lnTo>
                <a:close/>
                <a:moveTo>
                  <a:pt x="4883" y="6003"/>
                </a:moveTo>
                <a:lnTo>
                  <a:pt x="4883" y="6003"/>
                </a:lnTo>
                <a:cubicBezTo>
                  <a:pt x="4932" y="6483"/>
                  <a:pt x="5031" y="6999"/>
                  <a:pt x="5192" y="7492"/>
                </a:cubicBezTo>
                <a:lnTo>
                  <a:pt x="4972" y="7492"/>
                </a:lnTo>
                <a:cubicBezTo>
                  <a:pt x="4828" y="7038"/>
                  <a:pt x="4725" y="6536"/>
                  <a:pt x="4672" y="6003"/>
                </a:cubicBezTo>
                <a:lnTo>
                  <a:pt x="4883" y="6003"/>
                </a:lnTo>
                <a:close/>
              </a:path>
            </a:pathLst>
          </a:custGeom>
          <a:solidFill>
            <a:srgbClr val="00175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5304367" cy="2255519"/>
          </a:xfrm>
        </p:spPr>
        <p:txBody>
          <a:bodyPr rIns="137160" anchor="b" anchorCtr="0"/>
          <a:lstStyle>
            <a:lvl1pPr>
              <a:defRPr sz="4267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2" y="2987041"/>
            <a:ext cx="3780365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7856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3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17163 w 19200"/>
              <a:gd name="T1" fmla="*/ 6575 h 10809"/>
              <a:gd name="T2" fmla="*/ 17052 w 19200"/>
              <a:gd name="T3" fmla="*/ 6382 h 10809"/>
              <a:gd name="T4" fmla="*/ 18502 w 19200"/>
              <a:gd name="T5" fmla="*/ 6504 h 10809"/>
              <a:gd name="T6" fmla="*/ 19080 w 19200"/>
              <a:gd name="T7" fmla="*/ 6835 h 10809"/>
              <a:gd name="T8" fmla="*/ 3072 w 19200"/>
              <a:gd name="T9" fmla="*/ 5298 h 10809"/>
              <a:gd name="T10" fmla="*/ 3164 w 19200"/>
              <a:gd name="T11" fmla="*/ 5603 h 10809"/>
              <a:gd name="T12" fmla="*/ 7795 w 19200"/>
              <a:gd name="T13" fmla="*/ 0 h 10809"/>
              <a:gd name="T14" fmla="*/ 10034 w 19200"/>
              <a:gd name="T15" fmla="*/ 0 h 10809"/>
              <a:gd name="T16" fmla="*/ 15218 w 19200"/>
              <a:gd name="T17" fmla="*/ 3216 h 10809"/>
              <a:gd name="T18" fmla="*/ 16154 w 19200"/>
              <a:gd name="T19" fmla="*/ 3362 h 10809"/>
              <a:gd name="T20" fmla="*/ 10633 w 19200"/>
              <a:gd name="T21" fmla="*/ 2356 h 10809"/>
              <a:gd name="T22" fmla="*/ 12001 w 19200"/>
              <a:gd name="T23" fmla="*/ 770 h 10809"/>
              <a:gd name="T24" fmla="*/ 13981 w 19200"/>
              <a:gd name="T25" fmla="*/ 827 h 10809"/>
              <a:gd name="T26" fmla="*/ 6291 w 19200"/>
              <a:gd name="T27" fmla="*/ 5727 h 10809"/>
              <a:gd name="T28" fmla="*/ 6291 w 19200"/>
              <a:gd name="T29" fmla="*/ 9042 h 10809"/>
              <a:gd name="T30" fmla="*/ 5190 w 19200"/>
              <a:gd name="T31" fmla="*/ 2655 h 10809"/>
              <a:gd name="T32" fmla="*/ 4159 w 19200"/>
              <a:gd name="T33" fmla="*/ 7282 h 10809"/>
              <a:gd name="T34" fmla="*/ 3462 w 19200"/>
              <a:gd name="T35" fmla="*/ 7576 h 10809"/>
              <a:gd name="T36" fmla="*/ 4973 w 19200"/>
              <a:gd name="T37" fmla="*/ 0 h 10809"/>
              <a:gd name="T38" fmla="*/ 15381 w 19200"/>
              <a:gd name="T39" fmla="*/ 6525 h 10809"/>
              <a:gd name="T40" fmla="*/ 16342 w 19200"/>
              <a:gd name="T41" fmla="*/ 5679 h 10809"/>
              <a:gd name="T42" fmla="*/ 12099 w 19200"/>
              <a:gd name="T43" fmla="*/ 5524 h 10809"/>
              <a:gd name="T44" fmla="*/ 12569 w 19200"/>
              <a:gd name="T45" fmla="*/ 6527 h 10809"/>
              <a:gd name="T46" fmla="*/ 6418 w 19200"/>
              <a:gd name="T47" fmla="*/ 6864 h 10809"/>
              <a:gd name="T48" fmla="*/ 5498 w 19200"/>
              <a:gd name="T49" fmla="*/ 8069 h 10809"/>
              <a:gd name="T50" fmla="*/ 10735 w 19200"/>
              <a:gd name="T51" fmla="*/ 5754 h 10809"/>
              <a:gd name="T52" fmla="*/ 14267 w 19200"/>
              <a:gd name="T53" fmla="*/ 6393 h 10809"/>
              <a:gd name="T54" fmla="*/ 14072 w 19200"/>
              <a:gd name="T55" fmla="*/ 6389 h 10809"/>
              <a:gd name="T56" fmla="*/ 7025 w 19200"/>
              <a:gd name="T57" fmla="*/ 7878 h 10809"/>
              <a:gd name="T58" fmla="*/ 8797 w 19200"/>
              <a:gd name="T59" fmla="*/ 6737 h 10809"/>
              <a:gd name="T60" fmla="*/ 8778 w 19200"/>
              <a:gd name="T61" fmla="*/ 7285 h 10809"/>
              <a:gd name="T62" fmla="*/ 9851 w 19200"/>
              <a:gd name="T63" fmla="*/ 7472 h 10809"/>
              <a:gd name="T64" fmla="*/ 1599 w 19200"/>
              <a:gd name="T65" fmla="*/ 2604 h 10809"/>
              <a:gd name="T66" fmla="*/ 6619 w 19200"/>
              <a:gd name="T67" fmla="*/ 10090 h 10809"/>
              <a:gd name="T68" fmla="*/ 3374 w 19200"/>
              <a:gd name="T69" fmla="*/ 9872 h 10809"/>
              <a:gd name="T70" fmla="*/ 0 w 19200"/>
              <a:gd name="T71" fmla="*/ 8877 h 10809"/>
              <a:gd name="T72" fmla="*/ 1259 w 19200"/>
              <a:gd name="T73" fmla="*/ 10809 h 10809"/>
              <a:gd name="T74" fmla="*/ 906 w 19200"/>
              <a:gd name="T75" fmla="*/ 8456 h 10809"/>
              <a:gd name="T76" fmla="*/ 6086 w 19200"/>
              <a:gd name="T77" fmla="*/ 3235 h 10809"/>
              <a:gd name="T78" fmla="*/ 3904 w 19200"/>
              <a:gd name="T79" fmla="*/ 1884 h 10809"/>
              <a:gd name="T80" fmla="*/ 7711 w 19200"/>
              <a:gd name="T81" fmla="*/ 3891 h 10809"/>
              <a:gd name="T82" fmla="*/ 3270 w 19200"/>
              <a:gd name="T83" fmla="*/ 1249 h 10809"/>
              <a:gd name="T84" fmla="*/ 3058 w 19200"/>
              <a:gd name="T85" fmla="*/ 10809 h 10809"/>
              <a:gd name="T86" fmla="*/ 13980 w 19200"/>
              <a:gd name="T87" fmla="*/ 8057 h 10809"/>
              <a:gd name="T88" fmla="*/ 19200 w 19200"/>
              <a:gd name="T89" fmla="*/ 4981 h 10809"/>
              <a:gd name="T90" fmla="*/ 17513 w 19200"/>
              <a:gd name="T91" fmla="*/ 4091 h 10809"/>
              <a:gd name="T92" fmla="*/ 8446 w 19200"/>
              <a:gd name="T93" fmla="*/ 3297 h 10809"/>
              <a:gd name="T94" fmla="*/ 4176 w 19200"/>
              <a:gd name="T95" fmla="*/ 0 h 10809"/>
              <a:gd name="T96" fmla="*/ 5794 w 19200"/>
              <a:gd name="T97" fmla="*/ 4268 h 10809"/>
              <a:gd name="T98" fmla="*/ 2572 w 19200"/>
              <a:gd name="T99" fmla="*/ 0 h 10809"/>
              <a:gd name="T100" fmla="*/ 4401 w 19200"/>
              <a:gd name="T101" fmla="*/ 10809 h 10809"/>
              <a:gd name="T102" fmla="*/ 10301 w 19200"/>
              <a:gd name="T103" fmla="*/ 3256 h 10809"/>
              <a:gd name="T104" fmla="*/ 16105 w 19200"/>
              <a:gd name="T105" fmla="*/ 8817 h 10809"/>
              <a:gd name="T106" fmla="*/ 13876 w 19200"/>
              <a:gd name="T107" fmla="*/ 10393 h 10809"/>
              <a:gd name="T108" fmla="*/ 17179 w 19200"/>
              <a:gd name="T109" fmla="*/ 2356 h 10809"/>
              <a:gd name="T110" fmla="*/ 12942 w 19200"/>
              <a:gd name="T111" fmla="*/ 10809 h 10809"/>
              <a:gd name="T112" fmla="*/ 14929 w 19200"/>
              <a:gd name="T113" fmla="*/ 10474 h 10809"/>
              <a:gd name="T114" fmla="*/ 17374 w 19200"/>
              <a:gd name="T115" fmla="*/ 9309 h 10809"/>
              <a:gd name="T116" fmla="*/ 8709 w 19200"/>
              <a:gd name="T117" fmla="*/ 9862 h 10809"/>
              <a:gd name="T118" fmla="*/ 10755 w 19200"/>
              <a:gd name="T119" fmla="*/ 10809 h 10809"/>
              <a:gd name="T120" fmla="*/ 12001 w 19200"/>
              <a:gd name="T121" fmla="*/ 10760 h 10809"/>
              <a:gd name="T122" fmla="*/ 12825 w 19200"/>
              <a:gd name="T123" fmla="*/ 10514 h 10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200" h="10809">
                <a:moveTo>
                  <a:pt x="9021" y="0"/>
                </a:moveTo>
                <a:lnTo>
                  <a:pt x="9021" y="0"/>
                </a:lnTo>
                <a:lnTo>
                  <a:pt x="8809" y="0"/>
                </a:lnTo>
                <a:lnTo>
                  <a:pt x="8249" y="2990"/>
                </a:lnTo>
                <a:cubicBezTo>
                  <a:pt x="8339" y="2985"/>
                  <a:pt x="8394" y="2984"/>
                  <a:pt x="8463" y="2984"/>
                </a:cubicBezTo>
                <a:lnTo>
                  <a:pt x="9021" y="0"/>
                </a:lnTo>
                <a:close/>
                <a:moveTo>
                  <a:pt x="16748" y="6933"/>
                </a:moveTo>
                <a:lnTo>
                  <a:pt x="16748" y="6933"/>
                </a:lnTo>
                <a:lnTo>
                  <a:pt x="17163" y="6575"/>
                </a:lnTo>
                <a:lnTo>
                  <a:pt x="17538" y="7226"/>
                </a:lnTo>
                <a:lnTo>
                  <a:pt x="17853" y="7362"/>
                </a:lnTo>
                <a:lnTo>
                  <a:pt x="17341" y="6464"/>
                </a:lnTo>
                <a:lnTo>
                  <a:pt x="17810" y="6054"/>
                </a:lnTo>
                <a:lnTo>
                  <a:pt x="17581" y="5960"/>
                </a:lnTo>
                <a:lnTo>
                  <a:pt x="17233" y="6274"/>
                </a:lnTo>
                <a:lnTo>
                  <a:pt x="16874" y="5644"/>
                </a:lnTo>
                <a:cubicBezTo>
                  <a:pt x="16773" y="5608"/>
                  <a:pt x="16671" y="5572"/>
                  <a:pt x="16566" y="5538"/>
                </a:cubicBezTo>
                <a:lnTo>
                  <a:pt x="17052" y="6382"/>
                </a:lnTo>
                <a:lnTo>
                  <a:pt x="16525" y="6851"/>
                </a:lnTo>
                <a:cubicBezTo>
                  <a:pt x="16600" y="6877"/>
                  <a:pt x="16675" y="6905"/>
                  <a:pt x="16748" y="6933"/>
                </a:cubicBezTo>
                <a:close/>
                <a:moveTo>
                  <a:pt x="19200" y="250"/>
                </a:moveTo>
                <a:lnTo>
                  <a:pt x="19200" y="250"/>
                </a:lnTo>
                <a:lnTo>
                  <a:pt x="19153" y="0"/>
                </a:lnTo>
                <a:lnTo>
                  <a:pt x="18940" y="0"/>
                </a:lnTo>
                <a:lnTo>
                  <a:pt x="19200" y="1387"/>
                </a:lnTo>
                <a:lnTo>
                  <a:pt x="19200" y="250"/>
                </a:lnTo>
                <a:close/>
                <a:moveTo>
                  <a:pt x="18502" y="6504"/>
                </a:moveTo>
                <a:lnTo>
                  <a:pt x="18502" y="6504"/>
                </a:lnTo>
                <a:lnTo>
                  <a:pt x="18257" y="6427"/>
                </a:lnTo>
                <a:lnTo>
                  <a:pt x="18257" y="6810"/>
                </a:lnTo>
                <a:lnTo>
                  <a:pt x="18502" y="6887"/>
                </a:lnTo>
                <a:cubicBezTo>
                  <a:pt x="18722" y="6959"/>
                  <a:pt x="18867" y="6983"/>
                  <a:pt x="18867" y="6798"/>
                </a:cubicBezTo>
                <a:cubicBezTo>
                  <a:pt x="18867" y="6649"/>
                  <a:pt x="18728" y="6578"/>
                  <a:pt x="18502" y="6504"/>
                </a:cubicBezTo>
                <a:close/>
                <a:moveTo>
                  <a:pt x="18689" y="6358"/>
                </a:moveTo>
                <a:lnTo>
                  <a:pt x="18689" y="6358"/>
                </a:lnTo>
                <a:cubicBezTo>
                  <a:pt x="18957" y="6473"/>
                  <a:pt x="19080" y="6612"/>
                  <a:pt x="19080" y="6835"/>
                </a:cubicBezTo>
                <a:cubicBezTo>
                  <a:pt x="19080" y="7033"/>
                  <a:pt x="18908" y="7224"/>
                  <a:pt x="18522" y="7097"/>
                </a:cubicBezTo>
                <a:lnTo>
                  <a:pt x="18257" y="7011"/>
                </a:lnTo>
                <a:lnTo>
                  <a:pt x="18257" y="7520"/>
                </a:lnTo>
                <a:lnTo>
                  <a:pt x="18044" y="7440"/>
                </a:lnTo>
                <a:lnTo>
                  <a:pt x="18044" y="6140"/>
                </a:lnTo>
                <a:cubicBezTo>
                  <a:pt x="18479" y="6275"/>
                  <a:pt x="18614" y="6328"/>
                  <a:pt x="18689" y="6358"/>
                </a:cubicBezTo>
                <a:close/>
                <a:moveTo>
                  <a:pt x="6291" y="6258"/>
                </a:moveTo>
                <a:lnTo>
                  <a:pt x="6291" y="6258"/>
                </a:lnTo>
                <a:cubicBezTo>
                  <a:pt x="5059" y="6257"/>
                  <a:pt x="4031" y="5910"/>
                  <a:pt x="3072" y="5298"/>
                </a:cubicBezTo>
                <a:lnTo>
                  <a:pt x="2054" y="7565"/>
                </a:lnTo>
                <a:cubicBezTo>
                  <a:pt x="3391" y="8342"/>
                  <a:pt x="4795" y="8720"/>
                  <a:pt x="6291" y="8720"/>
                </a:cubicBezTo>
                <a:cubicBezTo>
                  <a:pt x="10201" y="8720"/>
                  <a:pt x="11122" y="6997"/>
                  <a:pt x="13980" y="6997"/>
                </a:cubicBezTo>
                <a:cubicBezTo>
                  <a:pt x="16116" y="6997"/>
                  <a:pt x="17171" y="7959"/>
                  <a:pt x="19200" y="8446"/>
                </a:cubicBezTo>
                <a:lnTo>
                  <a:pt x="19200" y="8231"/>
                </a:lnTo>
                <a:cubicBezTo>
                  <a:pt x="17207" y="7743"/>
                  <a:pt x="16161" y="6788"/>
                  <a:pt x="13980" y="6788"/>
                </a:cubicBezTo>
                <a:cubicBezTo>
                  <a:pt x="11051" y="6788"/>
                  <a:pt x="10170" y="8511"/>
                  <a:pt x="6291" y="8511"/>
                </a:cubicBezTo>
                <a:cubicBezTo>
                  <a:pt x="4888" y="8511"/>
                  <a:pt x="3518" y="8155"/>
                  <a:pt x="2322" y="7479"/>
                </a:cubicBezTo>
                <a:lnTo>
                  <a:pt x="3164" y="5603"/>
                </a:lnTo>
                <a:cubicBezTo>
                  <a:pt x="4092" y="6168"/>
                  <a:pt x="5171" y="6466"/>
                  <a:pt x="6291" y="6466"/>
                </a:cubicBezTo>
                <a:cubicBezTo>
                  <a:pt x="9740" y="6466"/>
                  <a:pt x="10436" y="4743"/>
                  <a:pt x="13981" y="4743"/>
                </a:cubicBezTo>
                <a:cubicBezTo>
                  <a:pt x="16483" y="4743"/>
                  <a:pt x="17566" y="5602"/>
                  <a:pt x="19200" y="6107"/>
                </a:cubicBezTo>
                <a:lnTo>
                  <a:pt x="19200" y="5888"/>
                </a:lnTo>
                <a:cubicBezTo>
                  <a:pt x="17600" y="5382"/>
                  <a:pt x="16508" y="4534"/>
                  <a:pt x="13981" y="4534"/>
                </a:cubicBezTo>
                <a:cubicBezTo>
                  <a:pt x="10376" y="4534"/>
                  <a:pt x="9693" y="6258"/>
                  <a:pt x="6291" y="6258"/>
                </a:cubicBezTo>
                <a:close/>
                <a:moveTo>
                  <a:pt x="8009" y="0"/>
                </a:moveTo>
                <a:lnTo>
                  <a:pt x="8009" y="0"/>
                </a:lnTo>
                <a:lnTo>
                  <a:pt x="7795" y="0"/>
                </a:lnTo>
                <a:lnTo>
                  <a:pt x="7044" y="3345"/>
                </a:lnTo>
                <a:cubicBezTo>
                  <a:pt x="7120" y="3303"/>
                  <a:pt x="7200" y="3261"/>
                  <a:pt x="7286" y="3221"/>
                </a:cubicBezTo>
                <a:lnTo>
                  <a:pt x="8009" y="0"/>
                </a:lnTo>
                <a:close/>
                <a:moveTo>
                  <a:pt x="10034" y="0"/>
                </a:moveTo>
                <a:lnTo>
                  <a:pt x="10034" y="0"/>
                </a:lnTo>
                <a:lnTo>
                  <a:pt x="9822" y="0"/>
                </a:lnTo>
                <a:lnTo>
                  <a:pt x="9390" y="2891"/>
                </a:lnTo>
                <a:cubicBezTo>
                  <a:pt x="9466" y="2819"/>
                  <a:pt x="9546" y="2751"/>
                  <a:pt x="9631" y="2688"/>
                </a:cubicBezTo>
                <a:lnTo>
                  <a:pt x="10034" y="0"/>
                </a:lnTo>
                <a:close/>
                <a:moveTo>
                  <a:pt x="6997" y="0"/>
                </a:moveTo>
                <a:lnTo>
                  <a:pt x="6997" y="0"/>
                </a:lnTo>
                <a:lnTo>
                  <a:pt x="6780" y="0"/>
                </a:lnTo>
                <a:lnTo>
                  <a:pt x="6126" y="2498"/>
                </a:lnTo>
                <a:cubicBezTo>
                  <a:pt x="6194" y="2494"/>
                  <a:pt x="6267" y="2491"/>
                  <a:pt x="6344" y="2490"/>
                </a:cubicBezTo>
                <a:lnTo>
                  <a:pt x="6997" y="0"/>
                </a:lnTo>
                <a:close/>
                <a:moveTo>
                  <a:pt x="15009" y="3195"/>
                </a:moveTo>
                <a:lnTo>
                  <a:pt x="15009" y="3195"/>
                </a:lnTo>
                <a:cubicBezTo>
                  <a:pt x="15080" y="3201"/>
                  <a:pt x="15150" y="3208"/>
                  <a:pt x="15218" y="3216"/>
                </a:cubicBezTo>
                <a:lnTo>
                  <a:pt x="15136" y="1017"/>
                </a:lnTo>
                <a:cubicBezTo>
                  <a:pt x="15068" y="1032"/>
                  <a:pt x="14998" y="1045"/>
                  <a:pt x="14929" y="1057"/>
                </a:cubicBezTo>
                <a:lnTo>
                  <a:pt x="15009" y="3195"/>
                </a:lnTo>
                <a:close/>
                <a:moveTo>
                  <a:pt x="16154" y="3362"/>
                </a:moveTo>
                <a:lnTo>
                  <a:pt x="16154" y="3362"/>
                </a:lnTo>
                <a:cubicBezTo>
                  <a:pt x="16226" y="3377"/>
                  <a:pt x="16297" y="3393"/>
                  <a:pt x="16367" y="3409"/>
                </a:cubicBezTo>
                <a:lnTo>
                  <a:pt x="16163" y="687"/>
                </a:lnTo>
                <a:cubicBezTo>
                  <a:pt x="16096" y="717"/>
                  <a:pt x="16028" y="744"/>
                  <a:pt x="15960" y="770"/>
                </a:cubicBezTo>
                <a:lnTo>
                  <a:pt x="16154" y="3362"/>
                </a:lnTo>
                <a:close/>
                <a:moveTo>
                  <a:pt x="13876" y="1137"/>
                </a:moveTo>
                <a:lnTo>
                  <a:pt x="13876" y="1137"/>
                </a:lnTo>
                <a:lnTo>
                  <a:pt x="13876" y="3152"/>
                </a:lnTo>
                <a:cubicBezTo>
                  <a:pt x="13911" y="3152"/>
                  <a:pt x="13945" y="3151"/>
                  <a:pt x="13981" y="3151"/>
                </a:cubicBezTo>
                <a:cubicBezTo>
                  <a:pt x="14016" y="3151"/>
                  <a:pt x="14050" y="3152"/>
                  <a:pt x="14085" y="3152"/>
                </a:cubicBezTo>
                <a:lnTo>
                  <a:pt x="14085" y="1137"/>
                </a:lnTo>
                <a:cubicBezTo>
                  <a:pt x="14050" y="1138"/>
                  <a:pt x="14016" y="1140"/>
                  <a:pt x="13981" y="1140"/>
                </a:cubicBezTo>
                <a:cubicBezTo>
                  <a:pt x="13945" y="1140"/>
                  <a:pt x="13911" y="1138"/>
                  <a:pt x="13876" y="1137"/>
                </a:cubicBezTo>
                <a:close/>
                <a:moveTo>
                  <a:pt x="10633" y="2356"/>
                </a:moveTo>
                <a:lnTo>
                  <a:pt x="10633" y="2356"/>
                </a:lnTo>
                <a:lnTo>
                  <a:pt x="10782" y="2356"/>
                </a:lnTo>
                <a:lnTo>
                  <a:pt x="11016" y="269"/>
                </a:lnTo>
                <a:cubicBezTo>
                  <a:pt x="10950" y="226"/>
                  <a:pt x="10885" y="182"/>
                  <a:pt x="10821" y="137"/>
                </a:cubicBezTo>
                <a:lnTo>
                  <a:pt x="10571" y="2358"/>
                </a:lnTo>
                <a:cubicBezTo>
                  <a:pt x="10592" y="2358"/>
                  <a:pt x="10612" y="2356"/>
                  <a:pt x="10633" y="2356"/>
                </a:cubicBezTo>
                <a:close/>
                <a:moveTo>
                  <a:pt x="11807" y="3362"/>
                </a:moveTo>
                <a:lnTo>
                  <a:pt x="11807" y="3362"/>
                </a:lnTo>
                <a:lnTo>
                  <a:pt x="12001" y="770"/>
                </a:lnTo>
                <a:cubicBezTo>
                  <a:pt x="11933" y="744"/>
                  <a:pt x="11865" y="717"/>
                  <a:pt x="11798" y="687"/>
                </a:cubicBezTo>
                <a:lnTo>
                  <a:pt x="11594" y="3409"/>
                </a:lnTo>
                <a:cubicBezTo>
                  <a:pt x="11664" y="3393"/>
                  <a:pt x="11735" y="3378"/>
                  <a:pt x="11807" y="3362"/>
                </a:cubicBezTo>
                <a:close/>
                <a:moveTo>
                  <a:pt x="16377" y="0"/>
                </a:moveTo>
                <a:lnTo>
                  <a:pt x="16377" y="0"/>
                </a:lnTo>
                <a:cubicBezTo>
                  <a:pt x="15666" y="393"/>
                  <a:pt x="14849" y="618"/>
                  <a:pt x="13981" y="618"/>
                </a:cubicBezTo>
                <a:cubicBezTo>
                  <a:pt x="13112" y="618"/>
                  <a:pt x="12295" y="393"/>
                  <a:pt x="11584" y="0"/>
                </a:cubicBezTo>
                <a:lnTo>
                  <a:pt x="11174" y="0"/>
                </a:lnTo>
                <a:cubicBezTo>
                  <a:pt x="11982" y="522"/>
                  <a:pt x="12946" y="827"/>
                  <a:pt x="13981" y="827"/>
                </a:cubicBezTo>
                <a:cubicBezTo>
                  <a:pt x="15015" y="827"/>
                  <a:pt x="15979" y="522"/>
                  <a:pt x="16787" y="0"/>
                </a:cubicBezTo>
                <a:lnTo>
                  <a:pt x="16377" y="0"/>
                </a:lnTo>
                <a:close/>
                <a:moveTo>
                  <a:pt x="12952" y="3195"/>
                </a:moveTo>
                <a:lnTo>
                  <a:pt x="12952" y="3195"/>
                </a:lnTo>
                <a:lnTo>
                  <a:pt x="13032" y="1057"/>
                </a:lnTo>
                <a:cubicBezTo>
                  <a:pt x="12963" y="1045"/>
                  <a:pt x="12893" y="1032"/>
                  <a:pt x="12825" y="1017"/>
                </a:cubicBezTo>
                <a:lnTo>
                  <a:pt x="12743" y="3216"/>
                </a:lnTo>
                <a:cubicBezTo>
                  <a:pt x="12811" y="3208"/>
                  <a:pt x="12881" y="3201"/>
                  <a:pt x="12952" y="3195"/>
                </a:cubicBezTo>
                <a:close/>
                <a:moveTo>
                  <a:pt x="6291" y="5727"/>
                </a:moveTo>
                <a:lnTo>
                  <a:pt x="6291" y="5727"/>
                </a:lnTo>
                <a:cubicBezTo>
                  <a:pt x="4914" y="5727"/>
                  <a:pt x="3700" y="5258"/>
                  <a:pt x="2633" y="4258"/>
                </a:cubicBezTo>
                <a:lnTo>
                  <a:pt x="1232" y="7663"/>
                </a:lnTo>
                <a:cubicBezTo>
                  <a:pt x="2786" y="8739"/>
                  <a:pt x="4492" y="9251"/>
                  <a:pt x="6291" y="9251"/>
                </a:cubicBezTo>
                <a:cubicBezTo>
                  <a:pt x="10232" y="9251"/>
                  <a:pt x="11352" y="7527"/>
                  <a:pt x="13980" y="7527"/>
                </a:cubicBezTo>
                <a:cubicBezTo>
                  <a:pt x="15959" y="7527"/>
                  <a:pt x="17083" y="8504"/>
                  <a:pt x="19200" y="8987"/>
                </a:cubicBezTo>
                <a:lnTo>
                  <a:pt x="19200" y="8771"/>
                </a:lnTo>
                <a:cubicBezTo>
                  <a:pt x="17122" y="8286"/>
                  <a:pt x="15995" y="7318"/>
                  <a:pt x="13980" y="7318"/>
                </a:cubicBezTo>
                <a:cubicBezTo>
                  <a:pt x="11294" y="7318"/>
                  <a:pt x="10185" y="9042"/>
                  <a:pt x="6291" y="9042"/>
                </a:cubicBezTo>
                <a:cubicBezTo>
                  <a:pt x="4553" y="9042"/>
                  <a:pt x="2895" y="8539"/>
                  <a:pt x="1490" y="7586"/>
                </a:cubicBezTo>
                <a:lnTo>
                  <a:pt x="2712" y="4615"/>
                </a:lnTo>
                <a:cubicBezTo>
                  <a:pt x="3676" y="5468"/>
                  <a:pt x="4941" y="5936"/>
                  <a:pt x="6291" y="5936"/>
                </a:cubicBezTo>
                <a:cubicBezTo>
                  <a:pt x="9615" y="5936"/>
                  <a:pt x="10290" y="4213"/>
                  <a:pt x="13981" y="4213"/>
                </a:cubicBezTo>
                <a:cubicBezTo>
                  <a:pt x="16541" y="4213"/>
                  <a:pt x="17650" y="5042"/>
                  <a:pt x="19200" y="5550"/>
                </a:cubicBezTo>
                <a:lnTo>
                  <a:pt x="19200" y="5329"/>
                </a:lnTo>
                <a:cubicBezTo>
                  <a:pt x="17682" y="4820"/>
                  <a:pt x="16555" y="4004"/>
                  <a:pt x="13981" y="4004"/>
                </a:cubicBezTo>
                <a:cubicBezTo>
                  <a:pt x="10242" y="4004"/>
                  <a:pt x="9554" y="5727"/>
                  <a:pt x="6291" y="5727"/>
                </a:cubicBezTo>
                <a:close/>
                <a:moveTo>
                  <a:pt x="5190" y="2655"/>
                </a:moveTo>
                <a:lnTo>
                  <a:pt x="5190" y="2655"/>
                </a:lnTo>
                <a:lnTo>
                  <a:pt x="5984" y="0"/>
                </a:lnTo>
                <a:lnTo>
                  <a:pt x="5766" y="0"/>
                </a:lnTo>
                <a:lnTo>
                  <a:pt x="4962" y="2689"/>
                </a:lnTo>
                <a:cubicBezTo>
                  <a:pt x="5039" y="2682"/>
                  <a:pt x="5114" y="2670"/>
                  <a:pt x="5190" y="2655"/>
                </a:cubicBezTo>
                <a:close/>
                <a:moveTo>
                  <a:pt x="3906" y="6587"/>
                </a:moveTo>
                <a:lnTo>
                  <a:pt x="3906" y="6587"/>
                </a:lnTo>
                <a:cubicBezTo>
                  <a:pt x="3891" y="6624"/>
                  <a:pt x="3785" y="6860"/>
                  <a:pt x="3679" y="7096"/>
                </a:cubicBezTo>
                <a:cubicBezTo>
                  <a:pt x="3839" y="7165"/>
                  <a:pt x="3999" y="7227"/>
                  <a:pt x="4159" y="7282"/>
                </a:cubicBezTo>
                <a:lnTo>
                  <a:pt x="3906" y="6587"/>
                </a:lnTo>
                <a:close/>
                <a:moveTo>
                  <a:pt x="3786" y="6365"/>
                </a:moveTo>
                <a:lnTo>
                  <a:pt x="3786" y="6365"/>
                </a:lnTo>
                <a:cubicBezTo>
                  <a:pt x="3889" y="6408"/>
                  <a:pt x="3992" y="6449"/>
                  <a:pt x="4098" y="6486"/>
                </a:cubicBezTo>
                <a:lnTo>
                  <a:pt x="4618" y="7928"/>
                </a:lnTo>
                <a:cubicBezTo>
                  <a:pt x="4535" y="7910"/>
                  <a:pt x="4454" y="7890"/>
                  <a:pt x="4372" y="7869"/>
                </a:cubicBezTo>
                <a:lnTo>
                  <a:pt x="4242" y="7513"/>
                </a:lnTo>
                <a:cubicBezTo>
                  <a:pt x="4028" y="7445"/>
                  <a:pt x="3813" y="7366"/>
                  <a:pt x="3598" y="7275"/>
                </a:cubicBezTo>
                <a:cubicBezTo>
                  <a:pt x="3539" y="7405"/>
                  <a:pt x="3488" y="7518"/>
                  <a:pt x="3462" y="7576"/>
                </a:cubicBezTo>
                <a:cubicBezTo>
                  <a:pt x="3396" y="7550"/>
                  <a:pt x="3330" y="7526"/>
                  <a:pt x="3265" y="7499"/>
                </a:cubicBezTo>
                <a:lnTo>
                  <a:pt x="3786" y="6365"/>
                </a:lnTo>
                <a:close/>
                <a:moveTo>
                  <a:pt x="0" y="4705"/>
                </a:moveTo>
                <a:lnTo>
                  <a:pt x="0" y="4705"/>
                </a:lnTo>
                <a:lnTo>
                  <a:pt x="1407" y="0"/>
                </a:lnTo>
                <a:lnTo>
                  <a:pt x="1189" y="0"/>
                </a:lnTo>
                <a:lnTo>
                  <a:pt x="0" y="3976"/>
                </a:lnTo>
                <a:lnTo>
                  <a:pt x="0" y="4705"/>
                </a:lnTo>
                <a:close/>
                <a:moveTo>
                  <a:pt x="4973" y="0"/>
                </a:moveTo>
                <a:lnTo>
                  <a:pt x="4973" y="0"/>
                </a:lnTo>
                <a:lnTo>
                  <a:pt x="4942" y="0"/>
                </a:lnTo>
                <a:cubicBezTo>
                  <a:pt x="4949" y="8"/>
                  <a:pt x="4957" y="17"/>
                  <a:pt x="4964" y="26"/>
                </a:cubicBezTo>
                <a:lnTo>
                  <a:pt x="4973" y="0"/>
                </a:lnTo>
                <a:close/>
                <a:moveTo>
                  <a:pt x="16342" y="5679"/>
                </a:moveTo>
                <a:lnTo>
                  <a:pt x="16342" y="5679"/>
                </a:lnTo>
                <a:cubicBezTo>
                  <a:pt x="16341" y="5608"/>
                  <a:pt x="16340" y="5537"/>
                  <a:pt x="16338" y="5466"/>
                </a:cubicBezTo>
                <a:cubicBezTo>
                  <a:pt x="16042" y="5378"/>
                  <a:pt x="15728" y="5303"/>
                  <a:pt x="15381" y="5248"/>
                </a:cubicBezTo>
                <a:lnTo>
                  <a:pt x="15381" y="6525"/>
                </a:lnTo>
                <a:cubicBezTo>
                  <a:pt x="15732" y="6596"/>
                  <a:pt x="16058" y="6690"/>
                  <a:pt x="16373" y="6797"/>
                </a:cubicBezTo>
                <a:cubicBezTo>
                  <a:pt x="16374" y="6726"/>
                  <a:pt x="16375" y="6654"/>
                  <a:pt x="16376" y="6582"/>
                </a:cubicBezTo>
                <a:cubicBezTo>
                  <a:pt x="16114" y="6494"/>
                  <a:pt x="15851" y="6419"/>
                  <a:pt x="15589" y="6356"/>
                </a:cubicBezTo>
                <a:lnTo>
                  <a:pt x="15589" y="6005"/>
                </a:lnTo>
                <a:cubicBezTo>
                  <a:pt x="15804" y="6056"/>
                  <a:pt x="16019" y="6116"/>
                  <a:pt x="16235" y="6184"/>
                </a:cubicBezTo>
                <a:lnTo>
                  <a:pt x="16235" y="5975"/>
                </a:lnTo>
                <a:cubicBezTo>
                  <a:pt x="16019" y="5907"/>
                  <a:pt x="15804" y="5847"/>
                  <a:pt x="15589" y="5796"/>
                </a:cubicBezTo>
                <a:lnTo>
                  <a:pt x="15589" y="5493"/>
                </a:lnTo>
                <a:cubicBezTo>
                  <a:pt x="15840" y="5543"/>
                  <a:pt x="16091" y="5605"/>
                  <a:pt x="16342" y="5679"/>
                </a:cubicBezTo>
                <a:close/>
                <a:moveTo>
                  <a:pt x="17896" y="3276"/>
                </a:moveTo>
                <a:lnTo>
                  <a:pt x="17896" y="3276"/>
                </a:lnTo>
                <a:cubicBezTo>
                  <a:pt x="17817" y="3218"/>
                  <a:pt x="17737" y="3172"/>
                  <a:pt x="17651" y="3141"/>
                </a:cubicBezTo>
                <a:cubicBezTo>
                  <a:pt x="17653" y="3180"/>
                  <a:pt x="17656" y="3218"/>
                  <a:pt x="17660" y="3256"/>
                </a:cubicBezTo>
                <a:cubicBezTo>
                  <a:pt x="17797" y="3586"/>
                  <a:pt x="17999" y="3880"/>
                  <a:pt x="18247" y="4130"/>
                </a:cubicBezTo>
                <a:cubicBezTo>
                  <a:pt x="18289" y="4147"/>
                  <a:pt x="18331" y="4165"/>
                  <a:pt x="18372" y="4182"/>
                </a:cubicBezTo>
                <a:cubicBezTo>
                  <a:pt x="18569" y="4263"/>
                  <a:pt x="18763" y="4343"/>
                  <a:pt x="18960" y="4419"/>
                </a:cubicBezTo>
                <a:cubicBezTo>
                  <a:pt x="18497" y="4153"/>
                  <a:pt x="18121" y="3758"/>
                  <a:pt x="17896" y="3276"/>
                </a:cubicBezTo>
                <a:close/>
                <a:moveTo>
                  <a:pt x="12099" y="5524"/>
                </a:moveTo>
                <a:lnTo>
                  <a:pt x="12099" y="5524"/>
                </a:lnTo>
                <a:cubicBezTo>
                  <a:pt x="12083" y="5569"/>
                  <a:pt x="11912" y="6041"/>
                  <a:pt x="11844" y="6230"/>
                </a:cubicBezTo>
                <a:cubicBezTo>
                  <a:pt x="12016" y="6169"/>
                  <a:pt x="12190" y="6121"/>
                  <a:pt x="12363" y="6089"/>
                </a:cubicBezTo>
                <a:cubicBezTo>
                  <a:pt x="12290" y="5935"/>
                  <a:pt x="12099" y="5524"/>
                  <a:pt x="12099" y="5524"/>
                </a:cubicBezTo>
                <a:close/>
                <a:moveTo>
                  <a:pt x="11948" y="5378"/>
                </a:moveTo>
                <a:lnTo>
                  <a:pt x="11948" y="5378"/>
                </a:lnTo>
                <a:cubicBezTo>
                  <a:pt x="12035" y="5356"/>
                  <a:pt x="12124" y="5336"/>
                  <a:pt x="12215" y="5316"/>
                </a:cubicBezTo>
                <a:cubicBezTo>
                  <a:pt x="12412" y="5705"/>
                  <a:pt x="12607" y="6098"/>
                  <a:pt x="12793" y="6485"/>
                </a:cubicBezTo>
                <a:cubicBezTo>
                  <a:pt x="12765" y="6490"/>
                  <a:pt x="12596" y="6520"/>
                  <a:pt x="12569" y="6527"/>
                </a:cubicBezTo>
                <a:cubicBezTo>
                  <a:pt x="12546" y="6477"/>
                  <a:pt x="12471" y="6319"/>
                  <a:pt x="12448" y="6269"/>
                </a:cubicBezTo>
                <a:cubicBezTo>
                  <a:pt x="12218" y="6308"/>
                  <a:pt x="11988" y="6374"/>
                  <a:pt x="11762" y="6463"/>
                </a:cubicBezTo>
                <a:cubicBezTo>
                  <a:pt x="11725" y="6568"/>
                  <a:pt x="11687" y="6673"/>
                  <a:pt x="11651" y="6775"/>
                </a:cubicBezTo>
                <a:cubicBezTo>
                  <a:pt x="11563" y="6805"/>
                  <a:pt x="11477" y="6835"/>
                  <a:pt x="11391" y="6866"/>
                </a:cubicBezTo>
                <a:cubicBezTo>
                  <a:pt x="11569" y="6380"/>
                  <a:pt x="11756" y="5880"/>
                  <a:pt x="11948" y="5378"/>
                </a:cubicBezTo>
                <a:close/>
                <a:moveTo>
                  <a:pt x="6291" y="8112"/>
                </a:moveTo>
                <a:lnTo>
                  <a:pt x="6291" y="8112"/>
                </a:lnTo>
                <a:cubicBezTo>
                  <a:pt x="6335" y="8112"/>
                  <a:pt x="6376" y="8111"/>
                  <a:pt x="6418" y="8110"/>
                </a:cubicBezTo>
                <a:lnTo>
                  <a:pt x="6418" y="6864"/>
                </a:lnTo>
                <a:cubicBezTo>
                  <a:pt x="6376" y="6864"/>
                  <a:pt x="6335" y="6866"/>
                  <a:pt x="6291" y="6866"/>
                </a:cubicBezTo>
                <a:cubicBezTo>
                  <a:pt x="6208" y="6866"/>
                  <a:pt x="6124" y="6862"/>
                  <a:pt x="6041" y="6858"/>
                </a:cubicBezTo>
                <a:lnTo>
                  <a:pt x="5634" y="7873"/>
                </a:lnTo>
                <a:cubicBezTo>
                  <a:pt x="5580" y="7722"/>
                  <a:pt x="5283" y="6964"/>
                  <a:pt x="5209" y="6775"/>
                </a:cubicBezTo>
                <a:cubicBezTo>
                  <a:pt x="5085" y="6754"/>
                  <a:pt x="4961" y="6729"/>
                  <a:pt x="4839" y="6702"/>
                </a:cubicBezTo>
                <a:lnTo>
                  <a:pt x="4830" y="7971"/>
                </a:lnTo>
                <a:cubicBezTo>
                  <a:pt x="4901" y="7985"/>
                  <a:pt x="4972" y="7998"/>
                  <a:pt x="5043" y="8009"/>
                </a:cubicBezTo>
                <a:cubicBezTo>
                  <a:pt x="5043" y="7786"/>
                  <a:pt x="5041" y="7094"/>
                  <a:pt x="5039" y="6947"/>
                </a:cubicBezTo>
                <a:cubicBezTo>
                  <a:pt x="5096" y="7101"/>
                  <a:pt x="5422" y="7885"/>
                  <a:pt x="5498" y="8069"/>
                </a:cubicBezTo>
                <a:cubicBezTo>
                  <a:pt x="5581" y="8078"/>
                  <a:pt x="5663" y="8085"/>
                  <a:pt x="5745" y="8091"/>
                </a:cubicBezTo>
                <a:cubicBezTo>
                  <a:pt x="5812" y="7941"/>
                  <a:pt x="6151" y="7181"/>
                  <a:pt x="6209" y="7023"/>
                </a:cubicBezTo>
                <a:cubicBezTo>
                  <a:pt x="6207" y="7175"/>
                  <a:pt x="6205" y="7916"/>
                  <a:pt x="6205" y="8110"/>
                </a:cubicBezTo>
                <a:cubicBezTo>
                  <a:pt x="6233" y="8110"/>
                  <a:pt x="6262" y="8112"/>
                  <a:pt x="6291" y="8112"/>
                </a:cubicBezTo>
                <a:close/>
                <a:moveTo>
                  <a:pt x="10743" y="5961"/>
                </a:moveTo>
                <a:lnTo>
                  <a:pt x="10743" y="5961"/>
                </a:lnTo>
                <a:cubicBezTo>
                  <a:pt x="10886" y="5915"/>
                  <a:pt x="11020" y="5927"/>
                  <a:pt x="11062" y="6071"/>
                </a:cubicBezTo>
                <a:lnTo>
                  <a:pt x="11265" y="6008"/>
                </a:lnTo>
                <a:cubicBezTo>
                  <a:pt x="11217" y="5741"/>
                  <a:pt x="10993" y="5670"/>
                  <a:pt x="10735" y="5754"/>
                </a:cubicBezTo>
                <a:cubicBezTo>
                  <a:pt x="10374" y="5870"/>
                  <a:pt x="10140" y="6218"/>
                  <a:pt x="10140" y="6639"/>
                </a:cubicBezTo>
                <a:cubicBezTo>
                  <a:pt x="10140" y="7049"/>
                  <a:pt x="10361" y="7275"/>
                  <a:pt x="10737" y="7153"/>
                </a:cubicBezTo>
                <a:cubicBezTo>
                  <a:pt x="11012" y="7064"/>
                  <a:pt x="11207" y="6850"/>
                  <a:pt x="11266" y="6582"/>
                </a:cubicBezTo>
                <a:lnTo>
                  <a:pt x="11046" y="6639"/>
                </a:lnTo>
                <a:cubicBezTo>
                  <a:pt x="10998" y="6791"/>
                  <a:pt x="10887" y="6904"/>
                  <a:pt x="10729" y="6955"/>
                </a:cubicBezTo>
                <a:cubicBezTo>
                  <a:pt x="10455" y="7044"/>
                  <a:pt x="10353" y="6859"/>
                  <a:pt x="10353" y="6572"/>
                </a:cubicBezTo>
                <a:cubicBezTo>
                  <a:pt x="10353" y="6342"/>
                  <a:pt x="10513" y="6035"/>
                  <a:pt x="10743" y="5961"/>
                </a:cubicBezTo>
                <a:close/>
                <a:moveTo>
                  <a:pt x="14267" y="6393"/>
                </a:moveTo>
                <a:lnTo>
                  <a:pt x="14267" y="6393"/>
                </a:lnTo>
                <a:lnTo>
                  <a:pt x="14267" y="5147"/>
                </a:lnTo>
                <a:cubicBezTo>
                  <a:pt x="14201" y="5145"/>
                  <a:pt x="14134" y="5144"/>
                  <a:pt x="14066" y="5144"/>
                </a:cubicBezTo>
                <a:cubicBezTo>
                  <a:pt x="14068" y="5448"/>
                  <a:pt x="14069" y="5752"/>
                  <a:pt x="14070" y="6057"/>
                </a:cubicBezTo>
                <a:cubicBezTo>
                  <a:pt x="13803" y="5749"/>
                  <a:pt x="13531" y="5455"/>
                  <a:pt x="13264" y="5169"/>
                </a:cubicBezTo>
                <a:cubicBezTo>
                  <a:pt x="13181" y="5175"/>
                  <a:pt x="13100" y="5182"/>
                  <a:pt x="13021" y="5190"/>
                </a:cubicBezTo>
                <a:lnTo>
                  <a:pt x="13021" y="6451"/>
                </a:lnTo>
                <a:cubicBezTo>
                  <a:pt x="13088" y="6442"/>
                  <a:pt x="13155" y="6434"/>
                  <a:pt x="13224" y="6427"/>
                </a:cubicBezTo>
                <a:cubicBezTo>
                  <a:pt x="13223" y="6098"/>
                  <a:pt x="13222" y="5769"/>
                  <a:pt x="13222" y="5440"/>
                </a:cubicBezTo>
                <a:cubicBezTo>
                  <a:pt x="13504" y="5745"/>
                  <a:pt x="13790" y="6060"/>
                  <a:pt x="14072" y="6389"/>
                </a:cubicBezTo>
                <a:cubicBezTo>
                  <a:pt x="14137" y="6390"/>
                  <a:pt x="14202" y="6391"/>
                  <a:pt x="14267" y="6393"/>
                </a:cubicBezTo>
                <a:close/>
                <a:moveTo>
                  <a:pt x="7847" y="6956"/>
                </a:moveTo>
                <a:lnTo>
                  <a:pt x="7847" y="6956"/>
                </a:lnTo>
                <a:cubicBezTo>
                  <a:pt x="7846" y="6883"/>
                  <a:pt x="7845" y="6811"/>
                  <a:pt x="7844" y="6738"/>
                </a:cubicBezTo>
                <a:cubicBezTo>
                  <a:pt x="7526" y="6793"/>
                  <a:pt x="7183" y="6832"/>
                  <a:pt x="6809" y="6852"/>
                </a:cubicBezTo>
                <a:lnTo>
                  <a:pt x="6809" y="8100"/>
                </a:lnTo>
                <a:cubicBezTo>
                  <a:pt x="7198" y="8083"/>
                  <a:pt x="7554" y="8048"/>
                  <a:pt x="7882" y="7999"/>
                </a:cubicBezTo>
                <a:cubicBezTo>
                  <a:pt x="7883" y="7930"/>
                  <a:pt x="7884" y="7862"/>
                  <a:pt x="7885" y="7794"/>
                </a:cubicBezTo>
                <a:cubicBezTo>
                  <a:pt x="7599" y="7836"/>
                  <a:pt x="7312" y="7864"/>
                  <a:pt x="7025" y="7878"/>
                </a:cubicBezTo>
                <a:lnTo>
                  <a:pt x="7025" y="7574"/>
                </a:lnTo>
                <a:cubicBezTo>
                  <a:pt x="7260" y="7557"/>
                  <a:pt x="7496" y="7531"/>
                  <a:pt x="7731" y="7495"/>
                </a:cubicBezTo>
                <a:lnTo>
                  <a:pt x="7731" y="7287"/>
                </a:lnTo>
                <a:cubicBezTo>
                  <a:pt x="7496" y="7323"/>
                  <a:pt x="7260" y="7349"/>
                  <a:pt x="7025" y="7365"/>
                </a:cubicBezTo>
                <a:lnTo>
                  <a:pt x="7025" y="7053"/>
                </a:lnTo>
                <a:cubicBezTo>
                  <a:pt x="7299" y="7033"/>
                  <a:pt x="7574" y="7001"/>
                  <a:pt x="7847" y="6956"/>
                </a:cubicBezTo>
                <a:close/>
                <a:moveTo>
                  <a:pt x="9082" y="6822"/>
                </a:moveTo>
                <a:lnTo>
                  <a:pt x="9082" y="6822"/>
                </a:lnTo>
                <a:cubicBezTo>
                  <a:pt x="9082" y="6672"/>
                  <a:pt x="9004" y="6682"/>
                  <a:pt x="8797" y="6737"/>
                </a:cubicBezTo>
                <a:cubicBezTo>
                  <a:pt x="8677" y="6769"/>
                  <a:pt x="8557" y="6798"/>
                  <a:pt x="8437" y="6825"/>
                </a:cubicBezTo>
                <a:lnTo>
                  <a:pt x="8437" y="7152"/>
                </a:lnTo>
                <a:cubicBezTo>
                  <a:pt x="8553" y="7129"/>
                  <a:pt x="8670" y="7104"/>
                  <a:pt x="8786" y="7076"/>
                </a:cubicBezTo>
                <a:cubicBezTo>
                  <a:pt x="8999" y="7019"/>
                  <a:pt x="9082" y="6890"/>
                  <a:pt x="9082" y="6822"/>
                </a:cubicBezTo>
                <a:close/>
                <a:moveTo>
                  <a:pt x="9002" y="7201"/>
                </a:moveTo>
                <a:lnTo>
                  <a:pt x="9002" y="7201"/>
                </a:lnTo>
                <a:cubicBezTo>
                  <a:pt x="9136" y="7349"/>
                  <a:pt x="9270" y="7492"/>
                  <a:pt x="9404" y="7631"/>
                </a:cubicBezTo>
                <a:cubicBezTo>
                  <a:pt x="9328" y="7656"/>
                  <a:pt x="9251" y="7681"/>
                  <a:pt x="9172" y="7705"/>
                </a:cubicBezTo>
                <a:cubicBezTo>
                  <a:pt x="9041" y="7569"/>
                  <a:pt x="8909" y="7430"/>
                  <a:pt x="8778" y="7285"/>
                </a:cubicBezTo>
                <a:cubicBezTo>
                  <a:pt x="8664" y="7314"/>
                  <a:pt x="8551" y="7341"/>
                  <a:pt x="8437" y="7365"/>
                </a:cubicBezTo>
                <a:lnTo>
                  <a:pt x="8437" y="7897"/>
                </a:lnTo>
                <a:cubicBezTo>
                  <a:pt x="8365" y="7913"/>
                  <a:pt x="8293" y="7928"/>
                  <a:pt x="8218" y="7942"/>
                </a:cubicBezTo>
                <a:lnTo>
                  <a:pt x="8218" y="6664"/>
                </a:lnTo>
                <a:cubicBezTo>
                  <a:pt x="8351" y="6635"/>
                  <a:pt x="8543" y="6597"/>
                  <a:pt x="8801" y="6529"/>
                </a:cubicBezTo>
                <a:cubicBezTo>
                  <a:pt x="9152" y="6434"/>
                  <a:pt x="9317" y="6503"/>
                  <a:pt x="9317" y="6743"/>
                </a:cubicBezTo>
                <a:cubicBezTo>
                  <a:pt x="9317" y="6982"/>
                  <a:pt x="9148" y="7123"/>
                  <a:pt x="9002" y="7201"/>
                </a:cubicBezTo>
                <a:close/>
                <a:moveTo>
                  <a:pt x="9851" y="7472"/>
                </a:moveTo>
                <a:lnTo>
                  <a:pt x="9851" y="7472"/>
                </a:lnTo>
                <a:lnTo>
                  <a:pt x="9851" y="6138"/>
                </a:lnTo>
                <a:cubicBezTo>
                  <a:pt x="9783" y="6165"/>
                  <a:pt x="9716" y="6192"/>
                  <a:pt x="9647" y="6219"/>
                </a:cubicBezTo>
                <a:lnTo>
                  <a:pt x="9647" y="7547"/>
                </a:lnTo>
                <a:cubicBezTo>
                  <a:pt x="9716" y="7522"/>
                  <a:pt x="9784" y="7497"/>
                  <a:pt x="9851" y="7472"/>
                </a:cubicBezTo>
                <a:close/>
                <a:moveTo>
                  <a:pt x="1493" y="2260"/>
                </a:moveTo>
                <a:lnTo>
                  <a:pt x="1493" y="2260"/>
                </a:lnTo>
                <a:lnTo>
                  <a:pt x="0" y="6699"/>
                </a:lnTo>
                <a:lnTo>
                  <a:pt x="0" y="7354"/>
                </a:lnTo>
                <a:lnTo>
                  <a:pt x="1599" y="2604"/>
                </a:lnTo>
                <a:cubicBezTo>
                  <a:pt x="1558" y="2490"/>
                  <a:pt x="1523" y="2376"/>
                  <a:pt x="1493" y="2260"/>
                </a:cubicBezTo>
                <a:close/>
                <a:moveTo>
                  <a:pt x="599" y="10809"/>
                </a:moveTo>
                <a:lnTo>
                  <a:pt x="599" y="10809"/>
                </a:lnTo>
                <a:lnTo>
                  <a:pt x="828" y="10809"/>
                </a:lnTo>
                <a:lnTo>
                  <a:pt x="1674" y="8922"/>
                </a:lnTo>
                <a:cubicBezTo>
                  <a:pt x="1613" y="8889"/>
                  <a:pt x="1551" y="8855"/>
                  <a:pt x="1491" y="8820"/>
                </a:cubicBezTo>
                <a:lnTo>
                  <a:pt x="599" y="10809"/>
                </a:lnTo>
                <a:close/>
                <a:moveTo>
                  <a:pt x="6619" y="10090"/>
                </a:moveTo>
                <a:lnTo>
                  <a:pt x="6619" y="10090"/>
                </a:lnTo>
                <a:cubicBezTo>
                  <a:pt x="6548" y="10091"/>
                  <a:pt x="6476" y="10092"/>
                  <a:pt x="6404" y="10093"/>
                </a:cubicBezTo>
                <a:lnTo>
                  <a:pt x="6591" y="10809"/>
                </a:lnTo>
                <a:lnTo>
                  <a:pt x="6807" y="10809"/>
                </a:lnTo>
                <a:lnTo>
                  <a:pt x="6619" y="10090"/>
                </a:lnTo>
                <a:close/>
                <a:moveTo>
                  <a:pt x="3374" y="9663"/>
                </a:moveTo>
                <a:lnTo>
                  <a:pt x="3374" y="9663"/>
                </a:lnTo>
                <a:cubicBezTo>
                  <a:pt x="2632" y="9663"/>
                  <a:pt x="2000" y="10143"/>
                  <a:pt x="1771" y="10809"/>
                </a:cubicBezTo>
                <a:lnTo>
                  <a:pt x="1994" y="10809"/>
                </a:lnTo>
                <a:cubicBezTo>
                  <a:pt x="2213" y="10261"/>
                  <a:pt x="2749" y="9872"/>
                  <a:pt x="3374" y="9872"/>
                </a:cubicBezTo>
                <a:cubicBezTo>
                  <a:pt x="3999" y="9872"/>
                  <a:pt x="4535" y="10261"/>
                  <a:pt x="4755" y="10809"/>
                </a:cubicBezTo>
                <a:lnTo>
                  <a:pt x="4977" y="10809"/>
                </a:lnTo>
                <a:cubicBezTo>
                  <a:pt x="4748" y="10143"/>
                  <a:pt x="4116" y="9663"/>
                  <a:pt x="3374" y="9663"/>
                </a:cubicBezTo>
                <a:close/>
                <a:moveTo>
                  <a:pt x="0" y="8877"/>
                </a:moveTo>
                <a:lnTo>
                  <a:pt x="0" y="8877"/>
                </a:lnTo>
                <a:lnTo>
                  <a:pt x="0" y="9474"/>
                </a:lnTo>
                <a:lnTo>
                  <a:pt x="491" y="8161"/>
                </a:lnTo>
                <a:cubicBezTo>
                  <a:pt x="432" y="8117"/>
                  <a:pt x="375" y="8072"/>
                  <a:pt x="317" y="8027"/>
                </a:cubicBezTo>
                <a:lnTo>
                  <a:pt x="0" y="8877"/>
                </a:lnTo>
                <a:close/>
                <a:moveTo>
                  <a:pt x="5546" y="10065"/>
                </a:moveTo>
                <a:lnTo>
                  <a:pt x="5546" y="10065"/>
                </a:lnTo>
                <a:cubicBezTo>
                  <a:pt x="5471" y="10060"/>
                  <a:pt x="5396" y="10052"/>
                  <a:pt x="5321" y="10044"/>
                </a:cubicBezTo>
                <a:lnTo>
                  <a:pt x="5550" y="10809"/>
                </a:lnTo>
                <a:lnTo>
                  <a:pt x="5768" y="10809"/>
                </a:lnTo>
                <a:lnTo>
                  <a:pt x="5546" y="10065"/>
                </a:lnTo>
                <a:close/>
                <a:moveTo>
                  <a:pt x="2075" y="9130"/>
                </a:moveTo>
                <a:lnTo>
                  <a:pt x="2075" y="9130"/>
                </a:lnTo>
                <a:lnTo>
                  <a:pt x="1259" y="10809"/>
                </a:lnTo>
                <a:lnTo>
                  <a:pt x="1491" y="10809"/>
                </a:lnTo>
                <a:lnTo>
                  <a:pt x="2265" y="9218"/>
                </a:lnTo>
                <a:cubicBezTo>
                  <a:pt x="2201" y="9189"/>
                  <a:pt x="2138" y="9160"/>
                  <a:pt x="2075" y="9130"/>
                </a:cubicBezTo>
                <a:close/>
                <a:moveTo>
                  <a:pt x="0" y="10659"/>
                </a:moveTo>
                <a:lnTo>
                  <a:pt x="0" y="10659"/>
                </a:lnTo>
                <a:lnTo>
                  <a:pt x="0" y="10809"/>
                </a:lnTo>
                <a:lnTo>
                  <a:pt x="164" y="10809"/>
                </a:lnTo>
                <a:lnTo>
                  <a:pt x="1084" y="8573"/>
                </a:lnTo>
                <a:cubicBezTo>
                  <a:pt x="1024" y="8534"/>
                  <a:pt x="965" y="8495"/>
                  <a:pt x="906" y="8456"/>
                </a:cubicBezTo>
                <a:lnTo>
                  <a:pt x="0" y="10659"/>
                </a:lnTo>
                <a:close/>
                <a:moveTo>
                  <a:pt x="4009" y="1354"/>
                </a:moveTo>
                <a:lnTo>
                  <a:pt x="4009" y="1354"/>
                </a:lnTo>
                <a:lnTo>
                  <a:pt x="4009" y="1249"/>
                </a:lnTo>
                <a:cubicBezTo>
                  <a:pt x="4009" y="899"/>
                  <a:pt x="3724" y="615"/>
                  <a:pt x="3374" y="615"/>
                </a:cubicBezTo>
                <a:cubicBezTo>
                  <a:pt x="3024" y="615"/>
                  <a:pt x="2739" y="899"/>
                  <a:pt x="2739" y="1249"/>
                </a:cubicBezTo>
                <a:cubicBezTo>
                  <a:pt x="2739" y="2119"/>
                  <a:pt x="3107" y="2908"/>
                  <a:pt x="3724" y="3360"/>
                </a:cubicBezTo>
                <a:cubicBezTo>
                  <a:pt x="4424" y="3873"/>
                  <a:pt x="5347" y="3839"/>
                  <a:pt x="6023" y="3476"/>
                </a:cubicBezTo>
                <a:cubicBezTo>
                  <a:pt x="6050" y="3405"/>
                  <a:pt x="6071" y="3325"/>
                  <a:pt x="6086" y="3235"/>
                </a:cubicBezTo>
                <a:cubicBezTo>
                  <a:pt x="6059" y="3237"/>
                  <a:pt x="6035" y="3241"/>
                  <a:pt x="6009" y="3244"/>
                </a:cubicBezTo>
                <a:cubicBezTo>
                  <a:pt x="5547" y="3526"/>
                  <a:pt x="4621" y="3758"/>
                  <a:pt x="3848" y="3191"/>
                </a:cubicBezTo>
                <a:cubicBezTo>
                  <a:pt x="3285" y="2778"/>
                  <a:pt x="2948" y="2052"/>
                  <a:pt x="2948" y="1249"/>
                </a:cubicBezTo>
                <a:cubicBezTo>
                  <a:pt x="2948" y="1015"/>
                  <a:pt x="3139" y="824"/>
                  <a:pt x="3374" y="824"/>
                </a:cubicBezTo>
                <a:cubicBezTo>
                  <a:pt x="3609" y="824"/>
                  <a:pt x="3800" y="1015"/>
                  <a:pt x="3800" y="1249"/>
                </a:cubicBezTo>
                <a:lnTo>
                  <a:pt x="3800" y="1354"/>
                </a:lnTo>
                <a:lnTo>
                  <a:pt x="4009" y="1354"/>
                </a:lnTo>
                <a:close/>
                <a:moveTo>
                  <a:pt x="3904" y="1884"/>
                </a:moveTo>
                <a:lnTo>
                  <a:pt x="3904" y="1884"/>
                </a:lnTo>
                <a:cubicBezTo>
                  <a:pt x="4254" y="1884"/>
                  <a:pt x="4539" y="1599"/>
                  <a:pt x="4539" y="1249"/>
                </a:cubicBezTo>
                <a:cubicBezTo>
                  <a:pt x="4539" y="607"/>
                  <a:pt x="4017" y="84"/>
                  <a:pt x="3374" y="84"/>
                </a:cubicBezTo>
                <a:cubicBezTo>
                  <a:pt x="2732" y="84"/>
                  <a:pt x="2209" y="607"/>
                  <a:pt x="2209" y="1249"/>
                </a:cubicBezTo>
                <a:cubicBezTo>
                  <a:pt x="2209" y="2633"/>
                  <a:pt x="3130" y="3959"/>
                  <a:pt x="4500" y="4547"/>
                </a:cubicBezTo>
                <a:cubicBezTo>
                  <a:pt x="5741" y="5080"/>
                  <a:pt x="6989" y="4865"/>
                  <a:pt x="7855" y="4043"/>
                </a:cubicBezTo>
                <a:cubicBezTo>
                  <a:pt x="7877" y="4021"/>
                  <a:pt x="8008" y="3894"/>
                  <a:pt x="8122" y="3739"/>
                </a:cubicBezTo>
                <a:cubicBezTo>
                  <a:pt x="8122" y="3738"/>
                  <a:pt x="8122" y="3737"/>
                  <a:pt x="8122" y="3736"/>
                </a:cubicBezTo>
                <a:cubicBezTo>
                  <a:pt x="7997" y="3752"/>
                  <a:pt x="7889" y="3778"/>
                  <a:pt x="7791" y="3810"/>
                </a:cubicBezTo>
                <a:cubicBezTo>
                  <a:pt x="7759" y="3844"/>
                  <a:pt x="7731" y="3872"/>
                  <a:pt x="7711" y="3891"/>
                </a:cubicBezTo>
                <a:cubicBezTo>
                  <a:pt x="6891" y="4670"/>
                  <a:pt x="5721" y="4844"/>
                  <a:pt x="4583" y="4355"/>
                </a:cubicBezTo>
                <a:cubicBezTo>
                  <a:pt x="3288" y="3799"/>
                  <a:pt x="2418" y="2551"/>
                  <a:pt x="2418" y="1249"/>
                </a:cubicBezTo>
                <a:cubicBezTo>
                  <a:pt x="2418" y="722"/>
                  <a:pt x="2847" y="293"/>
                  <a:pt x="3374" y="293"/>
                </a:cubicBezTo>
                <a:cubicBezTo>
                  <a:pt x="3901" y="293"/>
                  <a:pt x="4330" y="722"/>
                  <a:pt x="4330" y="1249"/>
                </a:cubicBezTo>
                <a:cubicBezTo>
                  <a:pt x="4330" y="1484"/>
                  <a:pt x="4139" y="1675"/>
                  <a:pt x="3904" y="1675"/>
                </a:cubicBezTo>
                <a:cubicBezTo>
                  <a:pt x="3670" y="1675"/>
                  <a:pt x="3479" y="1484"/>
                  <a:pt x="3479" y="1249"/>
                </a:cubicBezTo>
                <a:lnTo>
                  <a:pt x="3479" y="1145"/>
                </a:lnTo>
                <a:lnTo>
                  <a:pt x="3270" y="1145"/>
                </a:lnTo>
                <a:lnTo>
                  <a:pt x="3270" y="1249"/>
                </a:lnTo>
                <a:cubicBezTo>
                  <a:pt x="3270" y="1599"/>
                  <a:pt x="3554" y="1884"/>
                  <a:pt x="3904" y="1884"/>
                </a:cubicBezTo>
                <a:close/>
                <a:moveTo>
                  <a:pt x="340" y="0"/>
                </a:moveTo>
                <a:lnTo>
                  <a:pt x="340" y="0"/>
                </a:lnTo>
                <a:lnTo>
                  <a:pt x="124" y="0"/>
                </a:lnTo>
                <a:lnTo>
                  <a:pt x="0" y="475"/>
                </a:lnTo>
                <a:lnTo>
                  <a:pt x="0" y="1300"/>
                </a:lnTo>
                <a:lnTo>
                  <a:pt x="340" y="0"/>
                </a:lnTo>
                <a:close/>
                <a:moveTo>
                  <a:pt x="3058" y="10809"/>
                </a:moveTo>
                <a:lnTo>
                  <a:pt x="3058" y="10809"/>
                </a:lnTo>
                <a:lnTo>
                  <a:pt x="3690" y="10809"/>
                </a:lnTo>
                <a:cubicBezTo>
                  <a:pt x="3597" y="10755"/>
                  <a:pt x="3489" y="10724"/>
                  <a:pt x="3374" y="10724"/>
                </a:cubicBezTo>
                <a:cubicBezTo>
                  <a:pt x="3259" y="10724"/>
                  <a:pt x="3151" y="10755"/>
                  <a:pt x="3058" y="10809"/>
                </a:cubicBezTo>
                <a:close/>
                <a:moveTo>
                  <a:pt x="1679" y="1249"/>
                </a:moveTo>
                <a:lnTo>
                  <a:pt x="1679" y="1249"/>
                </a:lnTo>
                <a:cubicBezTo>
                  <a:pt x="1679" y="1912"/>
                  <a:pt x="1853" y="2538"/>
                  <a:pt x="2162" y="3094"/>
                </a:cubicBezTo>
                <a:lnTo>
                  <a:pt x="432" y="7720"/>
                </a:lnTo>
                <a:cubicBezTo>
                  <a:pt x="2182" y="9124"/>
                  <a:pt x="4238" y="9781"/>
                  <a:pt x="6291" y="9781"/>
                </a:cubicBezTo>
                <a:cubicBezTo>
                  <a:pt x="10315" y="9781"/>
                  <a:pt x="11538" y="8057"/>
                  <a:pt x="13980" y="8057"/>
                </a:cubicBezTo>
                <a:cubicBezTo>
                  <a:pt x="15836" y="8057"/>
                  <a:pt x="16988" y="9052"/>
                  <a:pt x="19200" y="9530"/>
                </a:cubicBezTo>
                <a:lnTo>
                  <a:pt x="19200" y="9316"/>
                </a:lnTo>
                <a:cubicBezTo>
                  <a:pt x="17026" y="8836"/>
                  <a:pt x="15875" y="7848"/>
                  <a:pt x="13980" y="7848"/>
                </a:cubicBezTo>
                <a:cubicBezTo>
                  <a:pt x="11477" y="7848"/>
                  <a:pt x="10272" y="9572"/>
                  <a:pt x="6291" y="9572"/>
                </a:cubicBezTo>
                <a:cubicBezTo>
                  <a:pt x="4242" y="9572"/>
                  <a:pt x="2253" y="8890"/>
                  <a:pt x="681" y="7651"/>
                </a:cubicBezTo>
                <a:lnTo>
                  <a:pt x="2299" y="3323"/>
                </a:lnTo>
                <a:cubicBezTo>
                  <a:pt x="3098" y="4562"/>
                  <a:pt x="4587" y="5397"/>
                  <a:pt x="6291" y="5397"/>
                </a:cubicBezTo>
                <a:cubicBezTo>
                  <a:pt x="9472" y="5397"/>
                  <a:pt x="10157" y="3674"/>
                  <a:pt x="13981" y="3674"/>
                </a:cubicBezTo>
                <a:cubicBezTo>
                  <a:pt x="16581" y="3674"/>
                  <a:pt x="17730" y="4471"/>
                  <a:pt x="19200" y="4981"/>
                </a:cubicBezTo>
                <a:lnTo>
                  <a:pt x="19200" y="4759"/>
                </a:lnTo>
                <a:cubicBezTo>
                  <a:pt x="18887" y="4648"/>
                  <a:pt x="18588" y="4525"/>
                  <a:pt x="18283" y="4399"/>
                </a:cubicBezTo>
                <a:cubicBezTo>
                  <a:pt x="17574" y="4106"/>
                  <a:pt x="17437" y="3655"/>
                  <a:pt x="17433" y="2883"/>
                </a:cubicBezTo>
                <a:cubicBezTo>
                  <a:pt x="18212" y="2948"/>
                  <a:pt x="18512" y="3750"/>
                  <a:pt x="19200" y="4304"/>
                </a:cubicBezTo>
                <a:lnTo>
                  <a:pt x="19200" y="4027"/>
                </a:lnTo>
                <a:cubicBezTo>
                  <a:pt x="18578" y="3457"/>
                  <a:pt x="18243" y="2669"/>
                  <a:pt x="17328" y="2669"/>
                </a:cubicBezTo>
                <a:lnTo>
                  <a:pt x="17224" y="2669"/>
                </a:lnTo>
                <a:lnTo>
                  <a:pt x="17224" y="2774"/>
                </a:lnTo>
                <a:cubicBezTo>
                  <a:pt x="17224" y="3183"/>
                  <a:pt x="17225" y="3691"/>
                  <a:pt x="17513" y="4091"/>
                </a:cubicBezTo>
                <a:cubicBezTo>
                  <a:pt x="16605" y="3750"/>
                  <a:pt x="15560" y="3465"/>
                  <a:pt x="13981" y="3465"/>
                </a:cubicBezTo>
                <a:cubicBezTo>
                  <a:pt x="12402" y="3465"/>
                  <a:pt x="11356" y="3750"/>
                  <a:pt x="10448" y="4091"/>
                </a:cubicBezTo>
                <a:cubicBezTo>
                  <a:pt x="10736" y="3691"/>
                  <a:pt x="10738" y="3183"/>
                  <a:pt x="10738" y="2774"/>
                </a:cubicBezTo>
                <a:lnTo>
                  <a:pt x="10738" y="2669"/>
                </a:lnTo>
                <a:lnTo>
                  <a:pt x="10633" y="2669"/>
                </a:lnTo>
                <a:cubicBezTo>
                  <a:pt x="9565" y="2669"/>
                  <a:pt x="9287" y="3743"/>
                  <a:pt x="8421" y="4290"/>
                </a:cubicBezTo>
                <a:cubicBezTo>
                  <a:pt x="8535" y="4036"/>
                  <a:pt x="8550" y="3718"/>
                  <a:pt x="8550" y="3402"/>
                </a:cubicBezTo>
                <a:lnTo>
                  <a:pt x="8550" y="3297"/>
                </a:lnTo>
                <a:lnTo>
                  <a:pt x="8446" y="3297"/>
                </a:lnTo>
                <a:cubicBezTo>
                  <a:pt x="7221" y="3297"/>
                  <a:pt x="7088" y="3919"/>
                  <a:pt x="6141" y="4039"/>
                </a:cubicBezTo>
                <a:cubicBezTo>
                  <a:pt x="6394" y="3816"/>
                  <a:pt x="6528" y="3425"/>
                  <a:pt x="6528" y="2906"/>
                </a:cubicBezTo>
                <a:lnTo>
                  <a:pt x="6528" y="2802"/>
                </a:lnTo>
                <a:lnTo>
                  <a:pt x="6423" y="2802"/>
                </a:lnTo>
                <a:cubicBezTo>
                  <a:pt x="5617" y="2802"/>
                  <a:pt x="5343" y="3009"/>
                  <a:pt x="4816" y="3009"/>
                </a:cubicBezTo>
                <a:cubicBezTo>
                  <a:pt x="4429" y="3009"/>
                  <a:pt x="4065" y="2789"/>
                  <a:pt x="3812" y="2411"/>
                </a:cubicBezTo>
                <a:cubicBezTo>
                  <a:pt x="4493" y="2464"/>
                  <a:pt x="5070" y="1925"/>
                  <a:pt x="5070" y="1249"/>
                </a:cubicBezTo>
                <a:cubicBezTo>
                  <a:pt x="5070" y="755"/>
                  <a:pt x="4857" y="309"/>
                  <a:pt x="4518" y="0"/>
                </a:cubicBezTo>
                <a:lnTo>
                  <a:pt x="4176" y="0"/>
                </a:lnTo>
                <a:cubicBezTo>
                  <a:pt x="4587" y="264"/>
                  <a:pt x="4861" y="725"/>
                  <a:pt x="4861" y="1249"/>
                </a:cubicBezTo>
                <a:cubicBezTo>
                  <a:pt x="4861" y="1885"/>
                  <a:pt x="4249" y="2345"/>
                  <a:pt x="3638" y="2168"/>
                </a:cubicBezTo>
                <a:lnTo>
                  <a:pt x="3407" y="2101"/>
                </a:lnTo>
                <a:lnTo>
                  <a:pt x="3515" y="2315"/>
                </a:lnTo>
                <a:cubicBezTo>
                  <a:pt x="3801" y="2880"/>
                  <a:pt x="4287" y="3218"/>
                  <a:pt x="4816" y="3218"/>
                </a:cubicBezTo>
                <a:cubicBezTo>
                  <a:pt x="5354" y="3218"/>
                  <a:pt x="5617" y="3029"/>
                  <a:pt x="6317" y="3012"/>
                </a:cubicBezTo>
                <a:cubicBezTo>
                  <a:pt x="6290" y="3680"/>
                  <a:pt x="6025" y="4126"/>
                  <a:pt x="5356" y="4023"/>
                </a:cubicBezTo>
                <a:cubicBezTo>
                  <a:pt x="5073" y="4070"/>
                  <a:pt x="4855" y="4068"/>
                  <a:pt x="4633" y="4041"/>
                </a:cubicBezTo>
                <a:cubicBezTo>
                  <a:pt x="4991" y="4187"/>
                  <a:pt x="5383" y="4268"/>
                  <a:pt x="5794" y="4268"/>
                </a:cubicBezTo>
                <a:cubicBezTo>
                  <a:pt x="7116" y="4268"/>
                  <a:pt x="7160" y="3547"/>
                  <a:pt x="8341" y="3508"/>
                </a:cubicBezTo>
                <a:cubicBezTo>
                  <a:pt x="8328" y="4434"/>
                  <a:pt x="8042" y="4513"/>
                  <a:pt x="7581" y="4616"/>
                </a:cubicBezTo>
                <a:cubicBezTo>
                  <a:pt x="7399" y="4735"/>
                  <a:pt x="7207" y="4835"/>
                  <a:pt x="7007" y="4913"/>
                </a:cubicBezTo>
                <a:cubicBezTo>
                  <a:pt x="7376" y="4883"/>
                  <a:pt x="7775" y="4816"/>
                  <a:pt x="8148" y="4661"/>
                </a:cubicBezTo>
                <a:cubicBezTo>
                  <a:pt x="9328" y="4207"/>
                  <a:pt x="9551" y="2964"/>
                  <a:pt x="10529" y="2883"/>
                </a:cubicBezTo>
                <a:cubicBezTo>
                  <a:pt x="10525" y="3653"/>
                  <a:pt x="10388" y="4106"/>
                  <a:pt x="9679" y="4399"/>
                </a:cubicBezTo>
                <a:cubicBezTo>
                  <a:pt x="8695" y="4805"/>
                  <a:pt x="7766" y="5188"/>
                  <a:pt x="6291" y="5188"/>
                </a:cubicBezTo>
                <a:cubicBezTo>
                  <a:pt x="3863" y="5188"/>
                  <a:pt x="1888" y="3421"/>
                  <a:pt x="1888" y="1249"/>
                </a:cubicBezTo>
                <a:cubicBezTo>
                  <a:pt x="1888" y="725"/>
                  <a:pt x="2161" y="264"/>
                  <a:pt x="2572" y="0"/>
                </a:cubicBezTo>
                <a:lnTo>
                  <a:pt x="2230" y="0"/>
                </a:lnTo>
                <a:cubicBezTo>
                  <a:pt x="1892" y="309"/>
                  <a:pt x="1679" y="755"/>
                  <a:pt x="1679" y="1249"/>
                </a:cubicBezTo>
                <a:close/>
                <a:moveTo>
                  <a:pt x="3374" y="10194"/>
                </a:moveTo>
                <a:lnTo>
                  <a:pt x="3374" y="10194"/>
                </a:lnTo>
                <a:cubicBezTo>
                  <a:pt x="2931" y="10194"/>
                  <a:pt x="2544" y="10443"/>
                  <a:pt x="2347" y="10809"/>
                </a:cubicBezTo>
                <a:lnTo>
                  <a:pt x="2593" y="10809"/>
                </a:lnTo>
                <a:cubicBezTo>
                  <a:pt x="2766" y="10563"/>
                  <a:pt x="3052" y="10403"/>
                  <a:pt x="3374" y="10403"/>
                </a:cubicBezTo>
                <a:cubicBezTo>
                  <a:pt x="3697" y="10403"/>
                  <a:pt x="3982" y="10563"/>
                  <a:pt x="4155" y="10809"/>
                </a:cubicBezTo>
                <a:lnTo>
                  <a:pt x="4401" y="10809"/>
                </a:lnTo>
                <a:cubicBezTo>
                  <a:pt x="4204" y="10443"/>
                  <a:pt x="3818" y="10194"/>
                  <a:pt x="3374" y="10194"/>
                </a:cubicBezTo>
                <a:close/>
                <a:moveTo>
                  <a:pt x="10301" y="3256"/>
                </a:moveTo>
                <a:lnTo>
                  <a:pt x="10301" y="3256"/>
                </a:lnTo>
                <a:cubicBezTo>
                  <a:pt x="10305" y="3218"/>
                  <a:pt x="10308" y="3180"/>
                  <a:pt x="10311" y="3141"/>
                </a:cubicBezTo>
                <a:cubicBezTo>
                  <a:pt x="10224" y="3172"/>
                  <a:pt x="10144" y="3218"/>
                  <a:pt x="10066" y="3276"/>
                </a:cubicBezTo>
                <a:cubicBezTo>
                  <a:pt x="9840" y="3758"/>
                  <a:pt x="9465" y="4153"/>
                  <a:pt x="9002" y="4419"/>
                </a:cubicBezTo>
                <a:cubicBezTo>
                  <a:pt x="9198" y="4343"/>
                  <a:pt x="9393" y="4263"/>
                  <a:pt x="9589" y="4182"/>
                </a:cubicBezTo>
                <a:cubicBezTo>
                  <a:pt x="9630" y="4165"/>
                  <a:pt x="9673" y="4147"/>
                  <a:pt x="9714" y="4130"/>
                </a:cubicBezTo>
                <a:cubicBezTo>
                  <a:pt x="9962" y="3880"/>
                  <a:pt x="10164" y="3586"/>
                  <a:pt x="10301" y="3256"/>
                </a:cubicBezTo>
                <a:close/>
                <a:moveTo>
                  <a:pt x="18036" y="10809"/>
                </a:moveTo>
                <a:lnTo>
                  <a:pt x="18036" y="10809"/>
                </a:lnTo>
                <a:lnTo>
                  <a:pt x="18247" y="10809"/>
                </a:lnTo>
                <a:lnTo>
                  <a:pt x="18419" y="9657"/>
                </a:lnTo>
                <a:cubicBezTo>
                  <a:pt x="18351" y="9638"/>
                  <a:pt x="18283" y="9618"/>
                  <a:pt x="18217" y="9598"/>
                </a:cubicBezTo>
                <a:lnTo>
                  <a:pt x="18036" y="10809"/>
                </a:lnTo>
                <a:close/>
                <a:moveTo>
                  <a:pt x="16309" y="8894"/>
                </a:moveTo>
                <a:lnTo>
                  <a:pt x="16309" y="8894"/>
                </a:lnTo>
                <a:cubicBezTo>
                  <a:pt x="16241" y="8868"/>
                  <a:pt x="16173" y="8842"/>
                  <a:pt x="16105" y="8817"/>
                </a:cubicBezTo>
                <a:lnTo>
                  <a:pt x="15960" y="10760"/>
                </a:lnTo>
                <a:cubicBezTo>
                  <a:pt x="16000" y="10776"/>
                  <a:pt x="16040" y="10792"/>
                  <a:pt x="16080" y="10809"/>
                </a:cubicBezTo>
                <a:lnTo>
                  <a:pt x="16166" y="10809"/>
                </a:lnTo>
                <a:lnTo>
                  <a:pt x="16309" y="8894"/>
                </a:lnTo>
                <a:close/>
                <a:moveTo>
                  <a:pt x="14085" y="8375"/>
                </a:moveTo>
                <a:lnTo>
                  <a:pt x="14085" y="8375"/>
                </a:lnTo>
                <a:cubicBezTo>
                  <a:pt x="14050" y="8374"/>
                  <a:pt x="14016" y="8371"/>
                  <a:pt x="13981" y="8371"/>
                </a:cubicBezTo>
                <a:cubicBezTo>
                  <a:pt x="13945" y="8371"/>
                  <a:pt x="13911" y="8374"/>
                  <a:pt x="13876" y="8375"/>
                </a:cubicBezTo>
                <a:lnTo>
                  <a:pt x="13876" y="10393"/>
                </a:lnTo>
                <a:cubicBezTo>
                  <a:pt x="13911" y="10393"/>
                  <a:pt x="13945" y="10391"/>
                  <a:pt x="13981" y="10391"/>
                </a:cubicBezTo>
                <a:cubicBezTo>
                  <a:pt x="14016" y="10391"/>
                  <a:pt x="14050" y="10393"/>
                  <a:pt x="14085" y="10393"/>
                </a:cubicBezTo>
                <a:lnTo>
                  <a:pt x="14085" y="8375"/>
                </a:lnTo>
                <a:close/>
                <a:moveTo>
                  <a:pt x="19200" y="10809"/>
                </a:moveTo>
                <a:lnTo>
                  <a:pt x="19200" y="10809"/>
                </a:lnTo>
                <a:lnTo>
                  <a:pt x="19200" y="10144"/>
                </a:lnTo>
                <a:lnTo>
                  <a:pt x="19075" y="10809"/>
                </a:lnTo>
                <a:lnTo>
                  <a:pt x="19200" y="10809"/>
                </a:lnTo>
                <a:close/>
                <a:moveTo>
                  <a:pt x="17179" y="2356"/>
                </a:moveTo>
                <a:lnTo>
                  <a:pt x="17179" y="2356"/>
                </a:lnTo>
                <a:lnTo>
                  <a:pt x="17328" y="2356"/>
                </a:lnTo>
                <a:cubicBezTo>
                  <a:pt x="17349" y="2356"/>
                  <a:pt x="17369" y="2358"/>
                  <a:pt x="17390" y="2358"/>
                </a:cubicBezTo>
                <a:lnTo>
                  <a:pt x="17141" y="137"/>
                </a:lnTo>
                <a:cubicBezTo>
                  <a:pt x="17076" y="182"/>
                  <a:pt x="17011" y="226"/>
                  <a:pt x="16945" y="269"/>
                </a:cubicBezTo>
                <a:lnTo>
                  <a:pt x="17179" y="2356"/>
                </a:lnTo>
                <a:close/>
                <a:moveTo>
                  <a:pt x="13981" y="10704"/>
                </a:moveTo>
                <a:lnTo>
                  <a:pt x="13981" y="10704"/>
                </a:lnTo>
                <a:cubicBezTo>
                  <a:pt x="13625" y="10704"/>
                  <a:pt x="13277" y="10740"/>
                  <a:pt x="12942" y="10809"/>
                </a:cubicBezTo>
                <a:lnTo>
                  <a:pt x="15019" y="10809"/>
                </a:lnTo>
                <a:cubicBezTo>
                  <a:pt x="14684" y="10740"/>
                  <a:pt x="14336" y="10704"/>
                  <a:pt x="13981" y="10704"/>
                </a:cubicBezTo>
                <a:close/>
                <a:moveTo>
                  <a:pt x="7670" y="10022"/>
                </a:moveTo>
                <a:lnTo>
                  <a:pt x="7670" y="10022"/>
                </a:lnTo>
                <a:cubicBezTo>
                  <a:pt x="7601" y="10030"/>
                  <a:pt x="7532" y="10037"/>
                  <a:pt x="7461" y="10044"/>
                </a:cubicBezTo>
                <a:lnTo>
                  <a:pt x="7632" y="10809"/>
                </a:lnTo>
                <a:lnTo>
                  <a:pt x="7846" y="10809"/>
                </a:lnTo>
                <a:lnTo>
                  <a:pt x="7670" y="10022"/>
                </a:lnTo>
                <a:close/>
                <a:moveTo>
                  <a:pt x="14929" y="10474"/>
                </a:moveTo>
                <a:lnTo>
                  <a:pt x="14929" y="10474"/>
                </a:lnTo>
                <a:cubicBezTo>
                  <a:pt x="14998" y="10486"/>
                  <a:pt x="15068" y="10499"/>
                  <a:pt x="15136" y="10514"/>
                </a:cubicBezTo>
                <a:lnTo>
                  <a:pt x="15210" y="8532"/>
                </a:lnTo>
                <a:cubicBezTo>
                  <a:pt x="15142" y="8515"/>
                  <a:pt x="15073" y="8497"/>
                  <a:pt x="15003" y="8482"/>
                </a:cubicBezTo>
                <a:lnTo>
                  <a:pt x="14929" y="10474"/>
                </a:lnTo>
                <a:close/>
                <a:moveTo>
                  <a:pt x="16996" y="10809"/>
                </a:moveTo>
                <a:lnTo>
                  <a:pt x="16996" y="10809"/>
                </a:lnTo>
                <a:lnTo>
                  <a:pt x="17206" y="10809"/>
                </a:lnTo>
                <a:lnTo>
                  <a:pt x="17374" y="9309"/>
                </a:lnTo>
                <a:cubicBezTo>
                  <a:pt x="17307" y="9283"/>
                  <a:pt x="17239" y="9258"/>
                  <a:pt x="17173" y="9232"/>
                </a:cubicBezTo>
                <a:lnTo>
                  <a:pt x="16996" y="10809"/>
                </a:lnTo>
                <a:close/>
                <a:moveTo>
                  <a:pt x="18330" y="2688"/>
                </a:moveTo>
                <a:lnTo>
                  <a:pt x="18330" y="2688"/>
                </a:lnTo>
                <a:cubicBezTo>
                  <a:pt x="18415" y="2751"/>
                  <a:pt x="18496" y="2819"/>
                  <a:pt x="18571" y="2891"/>
                </a:cubicBezTo>
                <a:lnTo>
                  <a:pt x="18139" y="0"/>
                </a:lnTo>
                <a:lnTo>
                  <a:pt x="17927" y="0"/>
                </a:lnTo>
                <a:lnTo>
                  <a:pt x="18330" y="2688"/>
                </a:lnTo>
                <a:close/>
                <a:moveTo>
                  <a:pt x="8709" y="9862"/>
                </a:moveTo>
                <a:lnTo>
                  <a:pt x="8709" y="9862"/>
                </a:lnTo>
                <a:cubicBezTo>
                  <a:pt x="8641" y="9876"/>
                  <a:pt x="8573" y="9889"/>
                  <a:pt x="8504" y="9902"/>
                </a:cubicBezTo>
                <a:lnTo>
                  <a:pt x="8673" y="10809"/>
                </a:lnTo>
                <a:lnTo>
                  <a:pt x="8886" y="10809"/>
                </a:lnTo>
                <a:lnTo>
                  <a:pt x="8709" y="9862"/>
                </a:lnTo>
                <a:close/>
                <a:moveTo>
                  <a:pt x="10788" y="9232"/>
                </a:moveTo>
                <a:lnTo>
                  <a:pt x="10788" y="9232"/>
                </a:lnTo>
                <a:cubicBezTo>
                  <a:pt x="10722" y="9258"/>
                  <a:pt x="10654" y="9283"/>
                  <a:pt x="10587" y="9309"/>
                </a:cubicBezTo>
                <a:lnTo>
                  <a:pt x="10755" y="10809"/>
                </a:lnTo>
                <a:lnTo>
                  <a:pt x="10965" y="10809"/>
                </a:lnTo>
                <a:lnTo>
                  <a:pt x="10788" y="9232"/>
                </a:lnTo>
                <a:close/>
                <a:moveTo>
                  <a:pt x="9744" y="9598"/>
                </a:moveTo>
                <a:lnTo>
                  <a:pt x="9744" y="9598"/>
                </a:lnTo>
                <a:cubicBezTo>
                  <a:pt x="9678" y="9618"/>
                  <a:pt x="9610" y="9638"/>
                  <a:pt x="9542" y="9657"/>
                </a:cubicBezTo>
                <a:lnTo>
                  <a:pt x="9714" y="10809"/>
                </a:lnTo>
                <a:lnTo>
                  <a:pt x="9925" y="10809"/>
                </a:lnTo>
                <a:lnTo>
                  <a:pt x="9744" y="9598"/>
                </a:lnTo>
                <a:close/>
                <a:moveTo>
                  <a:pt x="12001" y="10760"/>
                </a:moveTo>
                <a:lnTo>
                  <a:pt x="12001" y="10760"/>
                </a:lnTo>
                <a:lnTo>
                  <a:pt x="11856" y="8817"/>
                </a:lnTo>
                <a:cubicBezTo>
                  <a:pt x="11788" y="8842"/>
                  <a:pt x="11720" y="8868"/>
                  <a:pt x="11652" y="8894"/>
                </a:cubicBezTo>
                <a:lnTo>
                  <a:pt x="11795" y="10809"/>
                </a:lnTo>
                <a:lnTo>
                  <a:pt x="11881" y="10809"/>
                </a:lnTo>
                <a:cubicBezTo>
                  <a:pt x="11921" y="10792"/>
                  <a:pt x="11961" y="10776"/>
                  <a:pt x="12001" y="10760"/>
                </a:cubicBezTo>
                <a:close/>
                <a:moveTo>
                  <a:pt x="13032" y="10474"/>
                </a:moveTo>
                <a:lnTo>
                  <a:pt x="13032" y="10474"/>
                </a:lnTo>
                <a:cubicBezTo>
                  <a:pt x="12963" y="10486"/>
                  <a:pt x="12893" y="10499"/>
                  <a:pt x="12825" y="10514"/>
                </a:cubicBezTo>
                <a:lnTo>
                  <a:pt x="12751" y="8532"/>
                </a:lnTo>
                <a:cubicBezTo>
                  <a:pt x="12819" y="8514"/>
                  <a:pt x="12888" y="8497"/>
                  <a:pt x="12958" y="8482"/>
                </a:cubicBezTo>
                <a:lnTo>
                  <a:pt x="13032" y="10474"/>
                </a:lnTo>
                <a:close/>
              </a:path>
            </a:pathLst>
          </a:custGeom>
          <a:solidFill>
            <a:srgbClr val="D9D9D6">
              <a:alpha val="25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9266767" cy="2255519"/>
          </a:xfrm>
        </p:spPr>
        <p:txBody>
          <a:bodyPr rIns="137160" anchor="b" anchorCtr="0"/>
          <a:lstStyle>
            <a:lvl1pPr>
              <a:defRPr sz="4267" spc="-80" baseline="0"/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2" y="2987041"/>
            <a:ext cx="5304365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2735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4E88BEA0-B852-C147-BBD3-C95859B2A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478972" y="1094833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AA6FDF6-B9A7-5F49-B175-D05D8513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3" y="1645920"/>
            <a:ext cx="9266767" cy="42672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15124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03 Gray">
    <p:bg>
      <p:bgPr>
        <a:solidFill>
          <a:srgbClr val="888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394928BC-ACC1-F744-BDCA-844252C7B843}"/>
              </a:ext>
            </a:extLst>
          </p:cNvPr>
          <p:cNvSpPr>
            <a:spLocks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17163 w 19200"/>
              <a:gd name="T1" fmla="*/ 6575 h 10809"/>
              <a:gd name="T2" fmla="*/ 17052 w 19200"/>
              <a:gd name="T3" fmla="*/ 6382 h 10809"/>
              <a:gd name="T4" fmla="*/ 18502 w 19200"/>
              <a:gd name="T5" fmla="*/ 6504 h 10809"/>
              <a:gd name="T6" fmla="*/ 19080 w 19200"/>
              <a:gd name="T7" fmla="*/ 6835 h 10809"/>
              <a:gd name="T8" fmla="*/ 3072 w 19200"/>
              <a:gd name="T9" fmla="*/ 5298 h 10809"/>
              <a:gd name="T10" fmla="*/ 3164 w 19200"/>
              <a:gd name="T11" fmla="*/ 5603 h 10809"/>
              <a:gd name="T12" fmla="*/ 7795 w 19200"/>
              <a:gd name="T13" fmla="*/ 0 h 10809"/>
              <a:gd name="T14" fmla="*/ 10034 w 19200"/>
              <a:gd name="T15" fmla="*/ 0 h 10809"/>
              <a:gd name="T16" fmla="*/ 15218 w 19200"/>
              <a:gd name="T17" fmla="*/ 3216 h 10809"/>
              <a:gd name="T18" fmla="*/ 16154 w 19200"/>
              <a:gd name="T19" fmla="*/ 3362 h 10809"/>
              <a:gd name="T20" fmla="*/ 10633 w 19200"/>
              <a:gd name="T21" fmla="*/ 2356 h 10809"/>
              <a:gd name="T22" fmla="*/ 12001 w 19200"/>
              <a:gd name="T23" fmla="*/ 770 h 10809"/>
              <a:gd name="T24" fmla="*/ 13981 w 19200"/>
              <a:gd name="T25" fmla="*/ 827 h 10809"/>
              <a:gd name="T26" fmla="*/ 6291 w 19200"/>
              <a:gd name="T27" fmla="*/ 5727 h 10809"/>
              <a:gd name="T28" fmla="*/ 6291 w 19200"/>
              <a:gd name="T29" fmla="*/ 9042 h 10809"/>
              <a:gd name="T30" fmla="*/ 5190 w 19200"/>
              <a:gd name="T31" fmla="*/ 2655 h 10809"/>
              <a:gd name="T32" fmla="*/ 4159 w 19200"/>
              <a:gd name="T33" fmla="*/ 7282 h 10809"/>
              <a:gd name="T34" fmla="*/ 3462 w 19200"/>
              <a:gd name="T35" fmla="*/ 7576 h 10809"/>
              <a:gd name="T36" fmla="*/ 4973 w 19200"/>
              <a:gd name="T37" fmla="*/ 0 h 10809"/>
              <a:gd name="T38" fmla="*/ 15381 w 19200"/>
              <a:gd name="T39" fmla="*/ 6525 h 10809"/>
              <a:gd name="T40" fmla="*/ 16342 w 19200"/>
              <a:gd name="T41" fmla="*/ 5679 h 10809"/>
              <a:gd name="T42" fmla="*/ 12099 w 19200"/>
              <a:gd name="T43" fmla="*/ 5524 h 10809"/>
              <a:gd name="T44" fmla="*/ 12569 w 19200"/>
              <a:gd name="T45" fmla="*/ 6527 h 10809"/>
              <a:gd name="T46" fmla="*/ 6418 w 19200"/>
              <a:gd name="T47" fmla="*/ 6864 h 10809"/>
              <a:gd name="T48" fmla="*/ 5498 w 19200"/>
              <a:gd name="T49" fmla="*/ 8069 h 10809"/>
              <a:gd name="T50" fmla="*/ 10735 w 19200"/>
              <a:gd name="T51" fmla="*/ 5754 h 10809"/>
              <a:gd name="T52" fmla="*/ 14267 w 19200"/>
              <a:gd name="T53" fmla="*/ 6393 h 10809"/>
              <a:gd name="T54" fmla="*/ 14072 w 19200"/>
              <a:gd name="T55" fmla="*/ 6389 h 10809"/>
              <a:gd name="T56" fmla="*/ 7025 w 19200"/>
              <a:gd name="T57" fmla="*/ 7878 h 10809"/>
              <a:gd name="T58" fmla="*/ 8797 w 19200"/>
              <a:gd name="T59" fmla="*/ 6737 h 10809"/>
              <a:gd name="T60" fmla="*/ 8778 w 19200"/>
              <a:gd name="T61" fmla="*/ 7285 h 10809"/>
              <a:gd name="T62" fmla="*/ 9851 w 19200"/>
              <a:gd name="T63" fmla="*/ 7472 h 10809"/>
              <a:gd name="T64" fmla="*/ 1599 w 19200"/>
              <a:gd name="T65" fmla="*/ 2604 h 10809"/>
              <a:gd name="T66" fmla="*/ 6619 w 19200"/>
              <a:gd name="T67" fmla="*/ 10090 h 10809"/>
              <a:gd name="T68" fmla="*/ 3374 w 19200"/>
              <a:gd name="T69" fmla="*/ 9872 h 10809"/>
              <a:gd name="T70" fmla="*/ 0 w 19200"/>
              <a:gd name="T71" fmla="*/ 8877 h 10809"/>
              <a:gd name="T72" fmla="*/ 1259 w 19200"/>
              <a:gd name="T73" fmla="*/ 10809 h 10809"/>
              <a:gd name="T74" fmla="*/ 906 w 19200"/>
              <a:gd name="T75" fmla="*/ 8456 h 10809"/>
              <a:gd name="T76" fmla="*/ 6086 w 19200"/>
              <a:gd name="T77" fmla="*/ 3235 h 10809"/>
              <a:gd name="T78" fmla="*/ 3904 w 19200"/>
              <a:gd name="T79" fmla="*/ 1884 h 10809"/>
              <a:gd name="T80" fmla="*/ 7711 w 19200"/>
              <a:gd name="T81" fmla="*/ 3891 h 10809"/>
              <a:gd name="T82" fmla="*/ 3270 w 19200"/>
              <a:gd name="T83" fmla="*/ 1249 h 10809"/>
              <a:gd name="T84" fmla="*/ 3058 w 19200"/>
              <a:gd name="T85" fmla="*/ 10809 h 10809"/>
              <a:gd name="T86" fmla="*/ 13980 w 19200"/>
              <a:gd name="T87" fmla="*/ 8057 h 10809"/>
              <a:gd name="T88" fmla="*/ 19200 w 19200"/>
              <a:gd name="T89" fmla="*/ 4981 h 10809"/>
              <a:gd name="T90" fmla="*/ 17513 w 19200"/>
              <a:gd name="T91" fmla="*/ 4091 h 10809"/>
              <a:gd name="T92" fmla="*/ 8446 w 19200"/>
              <a:gd name="T93" fmla="*/ 3297 h 10809"/>
              <a:gd name="T94" fmla="*/ 4176 w 19200"/>
              <a:gd name="T95" fmla="*/ 0 h 10809"/>
              <a:gd name="T96" fmla="*/ 5794 w 19200"/>
              <a:gd name="T97" fmla="*/ 4268 h 10809"/>
              <a:gd name="T98" fmla="*/ 2572 w 19200"/>
              <a:gd name="T99" fmla="*/ 0 h 10809"/>
              <a:gd name="T100" fmla="*/ 4401 w 19200"/>
              <a:gd name="T101" fmla="*/ 10809 h 10809"/>
              <a:gd name="T102" fmla="*/ 10301 w 19200"/>
              <a:gd name="T103" fmla="*/ 3256 h 10809"/>
              <a:gd name="T104" fmla="*/ 16105 w 19200"/>
              <a:gd name="T105" fmla="*/ 8817 h 10809"/>
              <a:gd name="T106" fmla="*/ 13876 w 19200"/>
              <a:gd name="T107" fmla="*/ 10393 h 10809"/>
              <a:gd name="T108" fmla="*/ 17179 w 19200"/>
              <a:gd name="T109" fmla="*/ 2356 h 10809"/>
              <a:gd name="T110" fmla="*/ 12942 w 19200"/>
              <a:gd name="T111" fmla="*/ 10809 h 10809"/>
              <a:gd name="T112" fmla="*/ 14929 w 19200"/>
              <a:gd name="T113" fmla="*/ 10474 h 10809"/>
              <a:gd name="T114" fmla="*/ 17374 w 19200"/>
              <a:gd name="T115" fmla="*/ 9309 h 10809"/>
              <a:gd name="T116" fmla="*/ 8709 w 19200"/>
              <a:gd name="T117" fmla="*/ 9862 h 10809"/>
              <a:gd name="T118" fmla="*/ 10755 w 19200"/>
              <a:gd name="T119" fmla="*/ 10809 h 10809"/>
              <a:gd name="T120" fmla="*/ 12001 w 19200"/>
              <a:gd name="T121" fmla="*/ 10760 h 10809"/>
              <a:gd name="T122" fmla="*/ 12825 w 19200"/>
              <a:gd name="T123" fmla="*/ 10514 h 10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200" h="10809">
                <a:moveTo>
                  <a:pt x="9021" y="0"/>
                </a:moveTo>
                <a:lnTo>
                  <a:pt x="9021" y="0"/>
                </a:lnTo>
                <a:lnTo>
                  <a:pt x="8809" y="0"/>
                </a:lnTo>
                <a:lnTo>
                  <a:pt x="8249" y="2990"/>
                </a:lnTo>
                <a:cubicBezTo>
                  <a:pt x="8339" y="2985"/>
                  <a:pt x="8394" y="2984"/>
                  <a:pt x="8463" y="2984"/>
                </a:cubicBezTo>
                <a:lnTo>
                  <a:pt x="9021" y="0"/>
                </a:lnTo>
                <a:close/>
                <a:moveTo>
                  <a:pt x="16748" y="6933"/>
                </a:moveTo>
                <a:lnTo>
                  <a:pt x="16748" y="6933"/>
                </a:lnTo>
                <a:lnTo>
                  <a:pt x="17163" y="6575"/>
                </a:lnTo>
                <a:lnTo>
                  <a:pt x="17538" y="7226"/>
                </a:lnTo>
                <a:lnTo>
                  <a:pt x="17853" y="7362"/>
                </a:lnTo>
                <a:lnTo>
                  <a:pt x="17341" y="6464"/>
                </a:lnTo>
                <a:lnTo>
                  <a:pt x="17810" y="6054"/>
                </a:lnTo>
                <a:lnTo>
                  <a:pt x="17581" y="5960"/>
                </a:lnTo>
                <a:lnTo>
                  <a:pt x="17233" y="6274"/>
                </a:lnTo>
                <a:lnTo>
                  <a:pt x="16874" y="5644"/>
                </a:lnTo>
                <a:cubicBezTo>
                  <a:pt x="16773" y="5608"/>
                  <a:pt x="16671" y="5572"/>
                  <a:pt x="16566" y="5538"/>
                </a:cubicBezTo>
                <a:lnTo>
                  <a:pt x="17052" y="6382"/>
                </a:lnTo>
                <a:lnTo>
                  <a:pt x="16525" y="6851"/>
                </a:lnTo>
                <a:cubicBezTo>
                  <a:pt x="16600" y="6877"/>
                  <a:pt x="16675" y="6905"/>
                  <a:pt x="16748" y="6933"/>
                </a:cubicBezTo>
                <a:close/>
                <a:moveTo>
                  <a:pt x="19200" y="250"/>
                </a:moveTo>
                <a:lnTo>
                  <a:pt x="19200" y="250"/>
                </a:lnTo>
                <a:lnTo>
                  <a:pt x="19153" y="0"/>
                </a:lnTo>
                <a:lnTo>
                  <a:pt x="18940" y="0"/>
                </a:lnTo>
                <a:lnTo>
                  <a:pt x="19200" y="1387"/>
                </a:lnTo>
                <a:lnTo>
                  <a:pt x="19200" y="250"/>
                </a:lnTo>
                <a:close/>
                <a:moveTo>
                  <a:pt x="18502" y="6504"/>
                </a:moveTo>
                <a:lnTo>
                  <a:pt x="18502" y="6504"/>
                </a:lnTo>
                <a:lnTo>
                  <a:pt x="18257" y="6427"/>
                </a:lnTo>
                <a:lnTo>
                  <a:pt x="18257" y="6810"/>
                </a:lnTo>
                <a:lnTo>
                  <a:pt x="18502" y="6887"/>
                </a:lnTo>
                <a:cubicBezTo>
                  <a:pt x="18722" y="6959"/>
                  <a:pt x="18867" y="6983"/>
                  <a:pt x="18867" y="6798"/>
                </a:cubicBezTo>
                <a:cubicBezTo>
                  <a:pt x="18867" y="6649"/>
                  <a:pt x="18728" y="6578"/>
                  <a:pt x="18502" y="6504"/>
                </a:cubicBezTo>
                <a:close/>
                <a:moveTo>
                  <a:pt x="18689" y="6358"/>
                </a:moveTo>
                <a:lnTo>
                  <a:pt x="18689" y="6358"/>
                </a:lnTo>
                <a:cubicBezTo>
                  <a:pt x="18957" y="6473"/>
                  <a:pt x="19080" y="6612"/>
                  <a:pt x="19080" y="6835"/>
                </a:cubicBezTo>
                <a:cubicBezTo>
                  <a:pt x="19080" y="7033"/>
                  <a:pt x="18908" y="7224"/>
                  <a:pt x="18522" y="7097"/>
                </a:cubicBezTo>
                <a:lnTo>
                  <a:pt x="18257" y="7011"/>
                </a:lnTo>
                <a:lnTo>
                  <a:pt x="18257" y="7520"/>
                </a:lnTo>
                <a:lnTo>
                  <a:pt x="18044" y="7440"/>
                </a:lnTo>
                <a:lnTo>
                  <a:pt x="18044" y="6140"/>
                </a:lnTo>
                <a:cubicBezTo>
                  <a:pt x="18479" y="6275"/>
                  <a:pt x="18614" y="6328"/>
                  <a:pt x="18689" y="6358"/>
                </a:cubicBezTo>
                <a:close/>
                <a:moveTo>
                  <a:pt x="6291" y="6258"/>
                </a:moveTo>
                <a:lnTo>
                  <a:pt x="6291" y="6258"/>
                </a:lnTo>
                <a:cubicBezTo>
                  <a:pt x="5059" y="6257"/>
                  <a:pt x="4031" y="5910"/>
                  <a:pt x="3072" y="5298"/>
                </a:cubicBezTo>
                <a:lnTo>
                  <a:pt x="2054" y="7565"/>
                </a:lnTo>
                <a:cubicBezTo>
                  <a:pt x="3391" y="8342"/>
                  <a:pt x="4795" y="8720"/>
                  <a:pt x="6291" y="8720"/>
                </a:cubicBezTo>
                <a:cubicBezTo>
                  <a:pt x="10201" y="8720"/>
                  <a:pt x="11122" y="6997"/>
                  <a:pt x="13980" y="6997"/>
                </a:cubicBezTo>
                <a:cubicBezTo>
                  <a:pt x="16116" y="6997"/>
                  <a:pt x="17171" y="7959"/>
                  <a:pt x="19200" y="8446"/>
                </a:cubicBezTo>
                <a:lnTo>
                  <a:pt x="19200" y="8231"/>
                </a:lnTo>
                <a:cubicBezTo>
                  <a:pt x="17207" y="7743"/>
                  <a:pt x="16161" y="6788"/>
                  <a:pt x="13980" y="6788"/>
                </a:cubicBezTo>
                <a:cubicBezTo>
                  <a:pt x="11051" y="6788"/>
                  <a:pt x="10170" y="8511"/>
                  <a:pt x="6291" y="8511"/>
                </a:cubicBezTo>
                <a:cubicBezTo>
                  <a:pt x="4888" y="8511"/>
                  <a:pt x="3518" y="8155"/>
                  <a:pt x="2322" y="7479"/>
                </a:cubicBezTo>
                <a:lnTo>
                  <a:pt x="3164" y="5603"/>
                </a:lnTo>
                <a:cubicBezTo>
                  <a:pt x="4092" y="6168"/>
                  <a:pt x="5171" y="6466"/>
                  <a:pt x="6291" y="6466"/>
                </a:cubicBezTo>
                <a:cubicBezTo>
                  <a:pt x="9740" y="6466"/>
                  <a:pt x="10436" y="4743"/>
                  <a:pt x="13981" y="4743"/>
                </a:cubicBezTo>
                <a:cubicBezTo>
                  <a:pt x="16483" y="4743"/>
                  <a:pt x="17566" y="5602"/>
                  <a:pt x="19200" y="6107"/>
                </a:cubicBezTo>
                <a:lnTo>
                  <a:pt x="19200" y="5888"/>
                </a:lnTo>
                <a:cubicBezTo>
                  <a:pt x="17600" y="5382"/>
                  <a:pt x="16508" y="4534"/>
                  <a:pt x="13981" y="4534"/>
                </a:cubicBezTo>
                <a:cubicBezTo>
                  <a:pt x="10376" y="4534"/>
                  <a:pt x="9693" y="6258"/>
                  <a:pt x="6291" y="6258"/>
                </a:cubicBezTo>
                <a:close/>
                <a:moveTo>
                  <a:pt x="8009" y="0"/>
                </a:moveTo>
                <a:lnTo>
                  <a:pt x="8009" y="0"/>
                </a:lnTo>
                <a:lnTo>
                  <a:pt x="7795" y="0"/>
                </a:lnTo>
                <a:lnTo>
                  <a:pt x="7044" y="3345"/>
                </a:lnTo>
                <a:cubicBezTo>
                  <a:pt x="7120" y="3303"/>
                  <a:pt x="7200" y="3261"/>
                  <a:pt x="7286" y="3221"/>
                </a:cubicBezTo>
                <a:lnTo>
                  <a:pt x="8009" y="0"/>
                </a:lnTo>
                <a:close/>
                <a:moveTo>
                  <a:pt x="10034" y="0"/>
                </a:moveTo>
                <a:lnTo>
                  <a:pt x="10034" y="0"/>
                </a:lnTo>
                <a:lnTo>
                  <a:pt x="9822" y="0"/>
                </a:lnTo>
                <a:lnTo>
                  <a:pt x="9390" y="2891"/>
                </a:lnTo>
                <a:cubicBezTo>
                  <a:pt x="9466" y="2819"/>
                  <a:pt x="9546" y="2751"/>
                  <a:pt x="9631" y="2688"/>
                </a:cubicBezTo>
                <a:lnTo>
                  <a:pt x="10034" y="0"/>
                </a:lnTo>
                <a:close/>
                <a:moveTo>
                  <a:pt x="6997" y="0"/>
                </a:moveTo>
                <a:lnTo>
                  <a:pt x="6997" y="0"/>
                </a:lnTo>
                <a:lnTo>
                  <a:pt x="6780" y="0"/>
                </a:lnTo>
                <a:lnTo>
                  <a:pt x="6126" y="2498"/>
                </a:lnTo>
                <a:cubicBezTo>
                  <a:pt x="6194" y="2494"/>
                  <a:pt x="6267" y="2491"/>
                  <a:pt x="6344" y="2490"/>
                </a:cubicBezTo>
                <a:lnTo>
                  <a:pt x="6997" y="0"/>
                </a:lnTo>
                <a:close/>
                <a:moveTo>
                  <a:pt x="15009" y="3195"/>
                </a:moveTo>
                <a:lnTo>
                  <a:pt x="15009" y="3195"/>
                </a:lnTo>
                <a:cubicBezTo>
                  <a:pt x="15080" y="3201"/>
                  <a:pt x="15150" y="3208"/>
                  <a:pt x="15218" y="3216"/>
                </a:cubicBezTo>
                <a:lnTo>
                  <a:pt x="15136" y="1017"/>
                </a:lnTo>
                <a:cubicBezTo>
                  <a:pt x="15068" y="1032"/>
                  <a:pt x="14998" y="1045"/>
                  <a:pt x="14929" y="1057"/>
                </a:cubicBezTo>
                <a:lnTo>
                  <a:pt x="15009" y="3195"/>
                </a:lnTo>
                <a:close/>
                <a:moveTo>
                  <a:pt x="16154" y="3362"/>
                </a:moveTo>
                <a:lnTo>
                  <a:pt x="16154" y="3362"/>
                </a:lnTo>
                <a:cubicBezTo>
                  <a:pt x="16226" y="3377"/>
                  <a:pt x="16297" y="3393"/>
                  <a:pt x="16367" y="3409"/>
                </a:cubicBezTo>
                <a:lnTo>
                  <a:pt x="16163" y="687"/>
                </a:lnTo>
                <a:cubicBezTo>
                  <a:pt x="16096" y="717"/>
                  <a:pt x="16028" y="744"/>
                  <a:pt x="15960" y="770"/>
                </a:cubicBezTo>
                <a:lnTo>
                  <a:pt x="16154" y="3362"/>
                </a:lnTo>
                <a:close/>
                <a:moveTo>
                  <a:pt x="13876" y="1137"/>
                </a:moveTo>
                <a:lnTo>
                  <a:pt x="13876" y="1137"/>
                </a:lnTo>
                <a:lnTo>
                  <a:pt x="13876" y="3152"/>
                </a:lnTo>
                <a:cubicBezTo>
                  <a:pt x="13911" y="3152"/>
                  <a:pt x="13945" y="3151"/>
                  <a:pt x="13981" y="3151"/>
                </a:cubicBezTo>
                <a:cubicBezTo>
                  <a:pt x="14016" y="3151"/>
                  <a:pt x="14050" y="3152"/>
                  <a:pt x="14085" y="3152"/>
                </a:cubicBezTo>
                <a:lnTo>
                  <a:pt x="14085" y="1137"/>
                </a:lnTo>
                <a:cubicBezTo>
                  <a:pt x="14050" y="1138"/>
                  <a:pt x="14016" y="1140"/>
                  <a:pt x="13981" y="1140"/>
                </a:cubicBezTo>
                <a:cubicBezTo>
                  <a:pt x="13945" y="1140"/>
                  <a:pt x="13911" y="1138"/>
                  <a:pt x="13876" y="1137"/>
                </a:cubicBezTo>
                <a:close/>
                <a:moveTo>
                  <a:pt x="10633" y="2356"/>
                </a:moveTo>
                <a:lnTo>
                  <a:pt x="10633" y="2356"/>
                </a:lnTo>
                <a:lnTo>
                  <a:pt x="10782" y="2356"/>
                </a:lnTo>
                <a:lnTo>
                  <a:pt x="11016" y="269"/>
                </a:lnTo>
                <a:cubicBezTo>
                  <a:pt x="10950" y="226"/>
                  <a:pt x="10885" y="182"/>
                  <a:pt x="10821" y="137"/>
                </a:cubicBezTo>
                <a:lnTo>
                  <a:pt x="10571" y="2358"/>
                </a:lnTo>
                <a:cubicBezTo>
                  <a:pt x="10592" y="2358"/>
                  <a:pt x="10612" y="2356"/>
                  <a:pt x="10633" y="2356"/>
                </a:cubicBezTo>
                <a:close/>
                <a:moveTo>
                  <a:pt x="11807" y="3362"/>
                </a:moveTo>
                <a:lnTo>
                  <a:pt x="11807" y="3362"/>
                </a:lnTo>
                <a:lnTo>
                  <a:pt x="12001" y="770"/>
                </a:lnTo>
                <a:cubicBezTo>
                  <a:pt x="11933" y="744"/>
                  <a:pt x="11865" y="717"/>
                  <a:pt x="11798" y="687"/>
                </a:cubicBezTo>
                <a:lnTo>
                  <a:pt x="11594" y="3409"/>
                </a:lnTo>
                <a:cubicBezTo>
                  <a:pt x="11664" y="3393"/>
                  <a:pt x="11735" y="3378"/>
                  <a:pt x="11807" y="3362"/>
                </a:cubicBezTo>
                <a:close/>
                <a:moveTo>
                  <a:pt x="16377" y="0"/>
                </a:moveTo>
                <a:lnTo>
                  <a:pt x="16377" y="0"/>
                </a:lnTo>
                <a:cubicBezTo>
                  <a:pt x="15666" y="393"/>
                  <a:pt x="14849" y="618"/>
                  <a:pt x="13981" y="618"/>
                </a:cubicBezTo>
                <a:cubicBezTo>
                  <a:pt x="13112" y="618"/>
                  <a:pt x="12295" y="393"/>
                  <a:pt x="11584" y="0"/>
                </a:cubicBezTo>
                <a:lnTo>
                  <a:pt x="11174" y="0"/>
                </a:lnTo>
                <a:cubicBezTo>
                  <a:pt x="11982" y="522"/>
                  <a:pt x="12946" y="827"/>
                  <a:pt x="13981" y="827"/>
                </a:cubicBezTo>
                <a:cubicBezTo>
                  <a:pt x="15015" y="827"/>
                  <a:pt x="15979" y="522"/>
                  <a:pt x="16787" y="0"/>
                </a:cubicBezTo>
                <a:lnTo>
                  <a:pt x="16377" y="0"/>
                </a:lnTo>
                <a:close/>
                <a:moveTo>
                  <a:pt x="12952" y="3195"/>
                </a:moveTo>
                <a:lnTo>
                  <a:pt x="12952" y="3195"/>
                </a:lnTo>
                <a:lnTo>
                  <a:pt x="13032" y="1057"/>
                </a:lnTo>
                <a:cubicBezTo>
                  <a:pt x="12963" y="1045"/>
                  <a:pt x="12893" y="1032"/>
                  <a:pt x="12825" y="1017"/>
                </a:cubicBezTo>
                <a:lnTo>
                  <a:pt x="12743" y="3216"/>
                </a:lnTo>
                <a:cubicBezTo>
                  <a:pt x="12811" y="3208"/>
                  <a:pt x="12881" y="3201"/>
                  <a:pt x="12952" y="3195"/>
                </a:cubicBezTo>
                <a:close/>
                <a:moveTo>
                  <a:pt x="6291" y="5727"/>
                </a:moveTo>
                <a:lnTo>
                  <a:pt x="6291" y="5727"/>
                </a:lnTo>
                <a:cubicBezTo>
                  <a:pt x="4914" y="5727"/>
                  <a:pt x="3700" y="5258"/>
                  <a:pt x="2633" y="4258"/>
                </a:cubicBezTo>
                <a:lnTo>
                  <a:pt x="1232" y="7663"/>
                </a:lnTo>
                <a:cubicBezTo>
                  <a:pt x="2786" y="8739"/>
                  <a:pt x="4492" y="9251"/>
                  <a:pt x="6291" y="9251"/>
                </a:cubicBezTo>
                <a:cubicBezTo>
                  <a:pt x="10232" y="9251"/>
                  <a:pt x="11352" y="7527"/>
                  <a:pt x="13980" y="7527"/>
                </a:cubicBezTo>
                <a:cubicBezTo>
                  <a:pt x="15959" y="7527"/>
                  <a:pt x="17083" y="8504"/>
                  <a:pt x="19200" y="8987"/>
                </a:cubicBezTo>
                <a:lnTo>
                  <a:pt x="19200" y="8771"/>
                </a:lnTo>
                <a:cubicBezTo>
                  <a:pt x="17122" y="8286"/>
                  <a:pt x="15995" y="7318"/>
                  <a:pt x="13980" y="7318"/>
                </a:cubicBezTo>
                <a:cubicBezTo>
                  <a:pt x="11294" y="7318"/>
                  <a:pt x="10185" y="9042"/>
                  <a:pt x="6291" y="9042"/>
                </a:cubicBezTo>
                <a:cubicBezTo>
                  <a:pt x="4553" y="9042"/>
                  <a:pt x="2895" y="8539"/>
                  <a:pt x="1490" y="7586"/>
                </a:cubicBezTo>
                <a:lnTo>
                  <a:pt x="2712" y="4615"/>
                </a:lnTo>
                <a:cubicBezTo>
                  <a:pt x="3676" y="5468"/>
                  <a:pt x="4941" y="5936"/>
                  <a:pt x="6291" y="5936"/>
                </a:cubicBezTo>
                <a:cubicBezTo>
                  <a:pt x="9615" y="5936"/>
                  <a:pt x="10290" y="4213"/>
                  <a:pt x="13981" y="4213"/>
                </a:cubicBezTo>
                <a:cubicBezTo>
                  <a:pt x="16541" y="4213"/>
                  <a:pt x="17650" y="5042"/>
                  <a:pt x="19200" y="5550"/>
                </a:cubicBezTo>
                <a:lnTo>
                  <a:pt x="19200" y="5329"/>
                </a:lnTo>
                <a:cubicBezTo>
                  <a:pt x="17682" y="4820"/>
                  <a:pt x="16555" y="4004"/>
                  <a:pt x="13981" y="4004"/>
                </a:cubicBezTo>
                <a:cubicBezTo>
                  <a:pt x="10242" y="4004"/>
                  <a:pt x="9554" y="5727"/>
                  <a:pt x="6291" y="5727"/>
                </a:cubicBezTo>
                <a:close/>
                <a:moveTo>
                  <a:pt x="5190" y="2655"/>
                </a:moveTo>
                <a:lnTo>
                  <a:pt x="5190" y="2655"/>
                </a:lnTo>
                <a:lnTo>
                  <a:pt x="5984" y="0"/>
                </a:lnTo>
                <a:lnTo>
                  <a:pt x="5766" y="0"/>
                </a:lnTo>
                <a:lnTo>
                  <a:pt x="4962" y="2689"/>
                </a:lnTo>
                <a:cubicBezTo>
                  <a:pt x="5039" y="2682"/>
                  <a:pt x="5114" y="2670"/>
                  <a:pt x="5190" y="2655"/>
                </a:cubicBezTo>
                <a:close/>
                <a:moveTo>
                  <a:pt x="3906" y="6587"/>
                </a:moveTo>
                <a:lnTo>
                  <a:pt x="3906" y="6587"/>
                </a:lnTo>
                <a:cubicBezTo>
                  <a:pt x="3891" y="6624"/>
                  <a:pt x="3785" y="6860"/>
                  <a:pt x="3679" y="7096"/>
                </a:cubicBezTo>
                <a:cubicBezTo>
                  <a:pt x="3839" y="7165"/>
                  <a:pt x="3999" y="7227"/>
                  <a:pt x="4159" y="7282"/>
                </a:cubicBezTo>
                <a:lnTo>
                  <a:pt x="3906" y="6587"/>
                </a:lnTo>
                <a:close/>
                <a:moveTo>
                  <a:pt x="3786" y="6365"/>
                </a:moveTo>
                <a:lnTo>
                  <a:pt x="3786" y="6365"/>
                </a:lnTo>
                <a:cubicBezTo>
                  <a:pt x="3889" y="6408"/>
                  <a:pt x="3992" y="6449"/>
                  <a:pt x="4098" y="6486"/>
                </a:cubicBezTo>
                <a:lnTo>
                  <a:pt x="4618" y="7928"/>
                </a:lnTo>
                <a:cubicBezTo>
                  <a:pt x="4535" y="7910"/>
                  <a:pt x="4454" y="7890"/>
                  <a:pt x="4372" y="7869"/>
                </a:cubicBezTo>
                <a:lnTo>
                  <a:pt x="4242" y="7513"/>
                </a:lnTo>
                <a:cubicBezTo>
                  <a:pt x="4028" y="7445"/>
                  <a:pt x="3813" y="7366"/>
                  <a:pt x="3598" y="7275"/>
                </a:cubicBezTo>
                <a:cubicBezTo>
                  <a:pt x="3539" y="7405"/>
                  <a:pt x="3488" y="7518"/>
                  <a:pt x="3462" y="7576"/>
                </a:cubicBezTo>
                <a:cubicBezTo>
                  <a:pt x="3396" y="7550"/>
                  <a:pt x="3330" y="7526"/>
                  <a:pt x="3265" y="7499"/>
                </a:cubicBezTo>
                <a:lnTo>
                  <a:pt x="3786" y="6365"/>
                </a:lnTo>
                <a:close/>
                <a:moveTo>
                  <a:pt x="0" y="4705"/>
                </a:moveTo>
                <a:lnTo>
                  <a:pt x="0" y="4705"/>
                </a:lnTo>
                <a:lnTo>
                  <a:pt x="1407" y="0"/>
                </a:lnTo>
                <a:lnTo>
                  <a:pt x="1189" y="0"/>
                </a:lnTo>
                <a:lnTo>
                  <a:pt x="0" y="3976"/>
                </a:lnTo>
                <a:lnTo>
                  <a:pt x="0" y="4705"/>
                </a:lnTo>
                <a:close/>
                <a:moveTo>
                  <a:pt x="4973" y="0"/>
                </a:moveTo>
                <a:lnTo>
                  <a:pt x="4973" y="0"/>
                </a:lnTo>
                <a:lnTo>
                  <a:pt x="4942" y="0"/>
                </a:lnTo>
                <a:cubicBezTo>
                  <a:pt x="4949" y="8"/>
                  <a:pt x="4957" y="17"/>
                  <a:pt x="4964" y="26"/>
                </a:cubicBezTo>
                <a:lnTo>
                  <a:pt x="4973" y="0"/>
                </a:lnTo>
                <a:close/>
                <a:moveTo>
                  <a:pt x="16342" y="5679"/>
                </a:moveTo>
                <a:lnTo>
                  <a:pt x="16342" y="5679"/>
                </a:lnTo>
                <a:cubicBezTo>
                  <a:pt x="16341" y="5608"/>
                  <a:pt x="16340" y="5537"/>
                  <a:pt x="16338" y="5466"/>
                </a:cubicBezTo>
                <a:cubicBezTo>
                  <a:pt x="16042" y="5378"/>
                  <a:pt x="15728" y="5303"/>
                  <a:pt x="15381" y="5248"/>
                </a:cubicBezTo>
                <a:lnTo>
                  <a:pt x="15381" y="6525"/>
                </a:lnTo>
                <a:cubicBezTo>
                  <a:pt x="15732" y="6596"/>
                  <a:pt x="16058" y="6690"/>
                  <a:pt x="16373" y="6797"/>
                </a:cubicBezTo>
                <a:cubicBezTo>
                  <a:pt x="16374" y="6726"/>
                  <a:pt x="16375" y="6654"/>
                  <a:pt x="16376" y="6582"/>
                </a:cubicBezTo>
                <a:cubicBezTo>
                  <a:pt x="16114" y="6494"/>
                  <a:pt x="15851" y="6419"/>
                  <a:pt x="15589" y="6356"/>
                </a:cubicBezTo>
                <a:lnTo>
                  <a:pt x="15589" y="6005"/>
                </a:lnTo>
                <a:cubicBezTo>
                  <a:pt x="15804" y="6056"/>
                  <a:pt x="16019" y="6116"/>
                  <a:pt x="16235" y="6184"/>
                </a:cubicBezTo>
                <a:lnTo>
                  <a:pt x="16235" y="5975"/>
                </a:lnTo>
                <a:cubicBezTo>
                  <a:pt x="16019" y="5907"/>
                  <a:pt x="15804" y="5847"/>
                  <a:pt x="15589" y="5796"/>
                </a:cubicBezTo>
                <a:lnTo>
                  <a:pt x="15589" y="5493"/>
                </a:lnTo>
                <a:cubicBezTo>
                  <a:pt x="15840" y="5543"/>
                  <a:pt x="16091" y="5605"/>
                  <a:pt x="16342" y="5679"/>
                </a:cubicBezTo>
                <a:close/>
                <a:moveTo>
                  <a:pt x="17896" y="3276"/>
                </a:moveTo>
                <a:lnTo>
                  <a:pt x="17896" y="3276"/>
                </a:lnTo>
                <a:cubicBezTo>
                  <a:pt x="17817" y="3218"/>
                  <a:pt x="17737" y="3172"/>
                  <a:pt x="17651" y="3141"/>
                </a:cubicBezTo>
                <a:cubicBezTo>
                  <a:pt x="17653" y="3180"/>
                  <a:pt x="17656" y="3218"/>
                  <a:pt x="17660" y="3256"/>
                </a:cubicBezTo>
                <a:cubicBezTo>
                  <a:pt x="17797" y="3586"/>
                  <a:pt x="17999" y="3880"/>
                  <a:pt x="18247" y="4130"/>
                </a:cubicBezTo>
                <a:cubicBezTo>
                  <a:pt x="18289" y="4147"/>
                  <a:pt x="18331" y="4165"/>
                  <a:pt x="18372" y="4182"/>
                </a:cubicBezTo>
                <a:cubicBezTo>
                  <a:pt x="18569" y="4263"/>
                  <a:pt x="18763" y="4343"/>
                  <a:pt x="18960" y="4419"/>
                </a:cubicBezTo>
                <a:cubicBezTo>
                  <a:pt x="18497" y="4153"/>
                  <a:pt x="18121" y="3758"/>
                  <a:pt x="17896" y="3276"/>
                </a:cubicBezTo>
                <a:close/>
                <a:moveTo>
                  <a:pt x="12099" y="5524"/>
                </a:moveTo>
                <a:lnTo>
                  <a:pt x="12099" y="5524"/>
                </a:lnTo>
                <a:cubicBezTo>
                  <a:pt x="12083" y="5569"/>
                  <a:pt x="11912" y="6041"/>
                  <a:pt x="11844" y="6230"/>
                </a:cubicBezTo>
                <a:cubicBezTo>
                  <a:pt x="12016" y="6169"/>
                  <a:pt x="12190" y="6121"/>
                  <a:pt x="12363" y="6089"/>
                </a:cubicBezTo>
                <a:cubicBezTo>
                  <a:pt x="12290" y="5935"/>
                  <a:pt x="12099" y="5524"/>
                  <a:pt x="12099" y="5524"/>
                </a:cubicBezTo>
                <a:close/>
                <a:moveTo>
                  <a:pt x="11948" y="5378"/>
                </a:moveTo>
                <a:lnTo>
                  <a:pt x="11948" y="5378"/>
                </a:lnTo>
                <a:cubicBezTo>
                  <a:pt x="12035" y="5356"/>
                  <a:pt x="12124" y="5336"/>
                  <a:pt x="12215" y="5316"/>
                </a:cubicBezTo>
                <a:cubicBezTo>
                  <a:pt x="12412" y="5705"/>
                  <a:pt x="12607" y="6098"/>
                  <a:pt x="12793" y="6485"/>
                </a:cubicBezTo>
                <a:cubicBezTo>
                  <a:pt x="12765" y="6490"/>
                  <a:pt x="12596" y="6520"/>
                  <a:pt x="12569" y="6527"/>
                </a:cubicBezTo>
                <a:cubicBezTo>
                  <a:pt x="12546" y="6477"/>
                  <a:pt x="12471" y="6319"/>
                  <a:pt x="12448" y="6269"/>
                </a:cubicBezTo>
                <a:cubicBezTo>
                  <a:pt x="12218" y="6308"/>
                  <a:pt x="11988" y="6374"/>
                  <a:pt x="11762" y="6463"/>
                </a:cubicBezTo>
                <a:cubicBezTo>
                  <a:pt x="11725" y="6568"/>
                  <a:pt x="11687" y="6673"/>
                  <a:pt x="11651" y="6775"/>
                </a:cubicBezTo>
                <a:cubicBezTo>
                  <a:pt x="11563" y="6805"/>
                  <a:pt x="11477" y="6835"/>
                  <a:pt x="11391" y="6866"/>
                </a:cubicBezTo>
                <a:cubicBezTo>
                  <a:pt x="11569" y="6380"/>
                  <a:pt x="11756" y="5880"/>
                  <a:pt x="11948" y="5378"/>
                </a:cubicBezTo>
                <a:close/>
                <a:moveTo>
                  <a:pt x="6291" y="8112"/>
                </a:moveTo>
                <a:lnTo>
                  <a:pt x="6291" y="8112"/>
                </a:lnTo>
                <a:cubicBezTo>
                  <a:pt x="6335" y="8112"/>
                  <a:pt x="6376" y="8111"/>
                  <a:pt x="6418" y="8110"/>
                </a:cubicBezTo>
                <a:lnTo>
                  <a:pt x="6418" y="6864"/>
                </a:lnTo>
                <a:cubicBezTo>
                  <a:pt x="6376" y="6864"/>
                  <a:pt x="6335" y="6866"/>
                  <a:pt x="6291" y="6866"/>
                </a:cubicBezTo>
                <a:cubicBezTo>
                  <a:pt x="6208" y="6866"/>
                  <a:pt x="6124" y="6862"/>
                  <a:pt x="6041" y="6858"/>
                </a:cubicBezTo>
                <a:lnTo>
                  <a:pt x="5634" y="7873"/>
                </a:lnTo>
                <a:cubicBezTo>
                  <a:pt x="5580" y="7722"/>
                  <a:pt x="5283" y="6964"/>
                  <a:pt x="5209" y="6775"/>
                </a:cubicBezTo>
                <a:cubicBezTo>
                  <a:pt x="5085" y="6754"/>
                  <a:pt x="4961" y="6729"/>
                  <a:pt x="4839" y="6702"/>
                </a:cubicBezTo>
                <a:lnTo>
                  <a:pt x="4830" y="7971"/>
                </a:lnTo>
                <a:cubicBezTo>
                  <a:pt x="4901" y="7985"/>
                  <a:pt x="4972" y="7998"/>
                  <a:pt x="5043" y="8009"/>
                </a:cubicBezTo>
                <a:cubicBezTo>
                  <a:pt x="5043" y="7786"/>
                  <a:pt x="5041" y="7094"/>
                  <a:pt x="5039" y="6947"/>
                </a:cubicBezTo>
                <a:cubicBezTo>
                  <a:pt x="5096" y="7101"/>
                  <a:pt x="5422" y="7885"/>
                  <a:pt x="5498" y="8069"/>
                </a:cubicBezTo>
                <a:cubicBezTo>
                  <a:pt x="5581" y="8078"/>
                  <a:pt x="5663" y="8085"/>
                  <a:pt x="5745" y="8091"/>
                </a:cubicBezTo>
                <a:cubicBezTo>
                  <a:pt x="5812" y="7941"/>
                  <a:pt x="6151" y="7181"/>
                  <a:pt x="6209" y="7023"/>
                </a:cubicBezTo>
                <a:cubicBezTo>
                  <a:pt x="6207" y="7175"/>
                  <a:pt x="6205" y="7916"/>
                  <a:pt x="6205" y="8110"/>
                </a:cubicBezTo>
                <a:cubicBezTo>
                  <a:pt x="6233" y="8110"/>
                  <a:pt x="6262" y="8112"/>
                  <a:pt x="6291" y="8112"/>
                </a:cubicBezTo>
                <a:close/>
                <a:moveTo>
                  <a:pt x="10743" y="5961"/>
                </a:moveTo>
                <a:lnTo>
                  <a:pt x="10743" y="5961"/>
                </a:lnTo>
                <a:cubicBezTo>
                  <a:pt x="10886" y="5915"/>
                  <a:pt x="11020" y="5927"/>
                  <a:pt x="11062" y="6071"/>
                </a:cubicBezTo>
                <a:lnTo>
                  <a:pt x="11265" y="6008"/>
                </a:lnTo>
                <a:cubicBezTo>
                  <a:pt x="11217" y="5741"/>
                  <a:pt x="10993" y="5670"/>
                  <a:pt x="10735" y="5754"/>
                </a:cubicBezTo>
                <a:cubicBezTo>
                  <a:pt x="10374" y="5870"/>
                  <a:pt x="10140" y="6218"/>
                  <a:pt x="10140" y="6639"/>
                </a:cubicBezTo>
                <a:cubicBezTo>
                  <a:pt x="10140" y="7049"/>
                  <a:pt x="10361" y="7275"/>
                  <a:pt x="10737" y="7153"/>
                </a:cubicBezTo>
                <a:cubicBezTo>
                  <a:pt x="11012" y="7064"/>
                  <a:pt x="11207" y="6850"/>
                  <a:pt x="11266" y="6582"/>
                </a:cubicBezTo>
                <a:lnTo>
                  <a:pt x="11046" y="6639"/>
                </a:lnTo>
                <a:cubicBezTo>
                  <a:pt x="10998" y="6791"/>
                  <a:pt x="10887" y="6904"/>
                  <a:pt x="10729" y="6955"/>
                </a:cubicBezTo>
                <a:cubicBezTo>
                  <a:pt x="10455" y="7044"/>
                  <a:pt x="10353" y="6859"/>
                  <a:pt x="10353" y="6572"/>
                </a:cubicBezTo>
                <a:cubicBezTo>
                  <a:pt x="10353" y="6342"/>
                  <a:pt x="10513" y="6035"/>
                  <a:pt x="10743" y="5961"/>
                </a:cubicBezTo>
                <a:close/>
                <a:moveTo>
                  <a:pt x="14267" y="6393"/>
                </a:moveTo>
                <a:lnTo>
                  <a:pt x="14267" y="6393"/>
                </a:lnTo>
                <a:lnTo>
                  <a:pt x="14267" y="5147"/>
                </a:lnTo>
                <a:cubicBezTo>
                  <a:pt x="14201" y="5145"/>
                  <a:pt x="14134" y="5144"/>
                  <a:pt x="14066" y="5144"/>
                </a:cubicBezTo>
                <a:cubicBezTo>
                  <a:pt x="14068" y="5448"/>
                  <a:pt x="14069" y="5752"/>
                  <a:pt x="14070" y="6057"/>
                </a:cubicBezTo>
                <a:cubicBezTo>
                  <a:pt x="13803" y="5749"/>
                  <a:pt x="13531" y="5455"/>
                  <a:pt x="13264" y="5169"/>
                </a:cubicBezTo>
                <a:cubicBezTo>
                  <a:pt x="13181" y="5175"/>
                  <a:pt x="13100" y="5182"/>
                  <a:pt x="13021" y="5190"/>
                </a:cubicBezTo>
                <a:lnTo>
                  <a:pt x="13021" y="6451"/>
                </a:lnTo>
                <a:cubicBezTo>
                  <a:pt x="13088" y="6442"/>
                  <a:pt x="13155" y="6434"/>
                  <a:pt x="13224" y="6427"/>
                </a:cubicBezTo>
                <a:cubicBezTo>
                  <a:pt x="13223" y="6098"/>
                  <a:pt x="13222" y="5769"/>
                  <a:pt x="13222" y="5440"/>
                </a:cubicBezTo>
                <a:cubicBezTo>
                  <a:pt x="13504" y="5745"/>
                  <a:pt x="13790" y="6060"/>
                  <a:pt x="14072" y="6389"/>
                </a:cubicBezTo>
                <a:cubicBezTo>
                  <a:pt x="14137" y="6390"/>
                  <a:pt x="14202" y="6391"/>
                  <a:pt x="14267" y="6393"/>
                </a:cubicBezTo>
                <a:close/>
                <a:moveTo>
                  <a:pt x="7847" y="6956"/>
                </a:moveTo>
                <a:lnTo>
                  <a:pt x="7847" y="6956"/>
                </a:lnTo>
                <a:cubicBezTo>
                  <a:pt x="7846" y="6883"/>
                  <a:pt x="7845" y="6811"/>
                  <a:pt x="7844" y="6738"/>
                </a:cubicBezTo>
                <a:cubicBezTo>
                  <a:pt x="7526" y="6793"/>
                  <a:pt x="7183" y="6832"/>
                  <a:pt x="6809" y="6852"/>
                </a:cubicBezTo>
                <a:lnTo>
                  <a:pt x="6809" y="8100"/>
                </a:lnTo>
                <a:cubicBezTo>
                  <a:pt x="7198" y="8083"/>
                  <a:pt x="7554" y="8048"/>
                  <a:pt x="7882" y="7999"/>
                </a:cubicBezTo>
                <a:cubicBezTo>
                  <a:pt x="7883" y="7930"/>
                  <a:pt x="7884" y="7862"/>
                  <a:pt x="7885" y="7794"/>
                </a:cubicBezTo>
                <a:cubicBezTo>
                  <a:pt x="7599" y="7836"/>
                  <a:pt x="7312" y="7864"/>
                  <a:pt x="7025" y="7878"/>
                </a:cubicBezTo>
                <a:lnTo>
                  <a:pt x="7025" y="7574"/>
                </a:lnTo>
                <a:cubicBezTo>
                  <a:pt x="7260" y="7557"/>
                  <a:pt x="7496" y="7531"/>
                  <a:pt x="7731" y="7495"/>
                </a:cubicBezTo>
                <a:lnTo>
                  <a:pt x="7731" y="7287"/>
                </a:lnTo>
                <a:cubicBezTo>
                  <a:pt x="7496" y="7323"/>
                  <a:pt x="7260" y="7349"/>
                  <a:pt x="7025" y="7365"/>
                </a:cubicBezTo>
                <a:lnTo>
                  <a:pt x="7025" y="7053"/>
                </a:lnTo>
                <a:cubicBezTo>
                  <a:pt x="7299" y="7033"/>
                  <a:pt x="7574" y="7001"/>
                  <a:pt x="7847" y="6956"/>
                </a:cubicBezTo>
                <a:close/>
                <a:moveTo>
                  <a:pt x="9082" y="6822"/>
                </a:moveTo>
                <a:lnTo>
                  <a:pt x="9082" y="6822"/>
                </a:lnTo>
                <a:cubicBezTo>
                  <a:pt x="9082" y="6672"/>
                  <a:pt x="9004" y="6682"/>
                  <a:pt x="8797" y="6737"/>
                </a:cubicBezTo>
                <a:cubicBezTo>
                  <a:pt x="8677" y="6769"/>
                  <a:pt x="8557" y="6798"/>
                  <a:pt x="8437" y="6825"/>
                </a:cubicBezTo>
                <a:lnTo>
                  <a:pt x="8437" y="7152"/>
                </a:lnTo>
                <a:cubicBezTo>
                  <a:pt x="8553" y="7129"/>
                  <a:pt x="8670" y="7104"/>
                  <a:pt x="8786" y="7076"/>
                </a:cubicBezTo>
                <a:cubicBezTo>
                  <a:pt x="8999" y="7019"/>
                  <a:pt x="9082" y="6890"/>
                  <a:pt x="9082" y="6822"/>
                </a:cubicBezTo>
                <a:close/>
                <a:moveTo>
                  <a:pt x="9002" y="7201"/>
                </a:moveTo>
                <a:lnTo>
                  <a:pt x="9002" y="7201"/>
                </a:lnTo>
                <a:cubicBezTo>
                  <a:pt x="9136" y="7349"/>
                  <a:pt x="9270" y="7492"/>
                  <a:pt x="9404" y="7631"/>
                </a:cubicBezTo>
                <a:cubicBezTo>
                  <a:pt x="9328" y="7656"/>
                  <a:pt x="9251" y="7681"/>
                  <a:pt x="9172" y="7705"/>
                </a:cubicBezTo>
                <a:cubicBezTo>
                  <a:pt x="9041" y="7569"/>
                  <a:pt x="8909" y="7430"/>
                  <a:pt x="8778" y="7285"/>
                </a:cubicBezTo>
                <a:cubicBezTo>
                  <a:pt x="8664" y="7314"/>
                  <a:pt x="8551" y="7341"/>
                  <a:pt x="8437" y="7365"/>
                </a:cubicBezTo>
                <a:lnTo>
                  <a:pt x="8437" y="7897"/>
                </a:lnTo>
                <a:cubicBezTo>
                  <a:pt x="8365" y="7913"/>
                  <a:pt x="8293" y="7928"/>
                  <a:pt x="8218" y="7942"/>
                </a:cubicBezTo>
                <a:lnTo>
                  <a:pt x="8218" y="6664"/>
                </a:lnTo>
                <a:cubicBezTo>
                  <a:pt x="8351" y="6635"/>
                  <a:pt x="8543" y="6597"/>
                  <a:pt x="8801" y="6529"/>
                </a:cubicBezTo>
                <a:cubicBezTo>
                  <a:pt x="9152" y="6434"/>
                  <a:pt x="9317" y="6503"/>
                  <a:pt x="9317" y="6743"/>
                </a:cubicBezTo>
                <a:cubicBezTo>
                  <a:pt x="9317" y="6982"/>
                  <a:pt x="9148" y="7123"/>
                  <a:pt x="9002" y="7201"/>
                </a:cubicBezTo>
                <a:close/>
                <a:moveTo>
                  <a:pt x="9851" y="7472"/>
                </a:moveTo>
                <a:lnTo>
                  <a:pt x="9851" y="7472"/>
                </a:lnTo>
                <a:lnTo>
                  <a:pt x="9851" y="6138"/>
                </a:lnTo>
                <a:cubicBezTo>
                  <a:pt x="9783" y="6165"/>
                  <a:pt x="9716" y="6192"/>
                  <a:pt x="9647" y="6219"/>
                </a:cubicBezTo>
                <a:lnTo>
                  <a:pt x="9647" y="7547"/>
                </a:lnTo>
                <a:cubicBezTo>
                  <a:pt x="9716" y="7522"/>
                  <a:pt x="9784" y="7497"/>
                  <a:pt x="9851" y="7472"/>
                </a:cubicBezTo>
                <a:close/>
                <a:moveTo>
                  <a:pt x="1493" y="2260"/>
                </a:moveTo>
                <a:lnTo>
                  <a:pt x="1493" y="2260"/>
                </a:lnTo>
                <a:lnTo>
                  <a:pt x="0" y="6699"/>
                </a:lnTo>
                <a:lnTo>
                  <a:pt x="0" y="7354"/>
                </a:lnTo>
                <a:lnTo>
                  <a:pt x="1599" y="2604"/>
                </a:lnTo>
                <a:cubicBezTo>
                  <a:pt x="1558" y="2490"/>
                  <a:pt x="1523" y="2376"/>
                  <a:pt x="1493" y="2260"/>
                </a:cubicBezTo>
                <a:close/>
                <a:moveTo>
                  <a:pt x="599" y="10809"/>
                </a:moveTo>
                <a:lnTo>
                  <a:pt x="599" y="10809"/>
                </a:lnTo>
                <a:lnTo>
                  <a:pt x="828" y="10809"/>
                </a:lnTo>
                <a:lnTo>
                  <a:pt x="1674" y="8922"/>
                </a:lnTo>
                <a:cubicBezTo>
                  <a:pt x="1613" y="8889"/>
                  <a:pt x="1551" y="8855"/>
                  <a:pt x="1491" y="8820"/>
                </a:cubicBezTo>
                <a:lnTo>
                  <a:pt x="599" y="10809"/>
                </a:lnTo>
                <a:close/>
                <a:moveTo>
                  <a:pt x="6619" y="10090"/>
                </a:moveTo>
                <a:lnTo>
                  <a:pt x="6619" y="10090"/>
                </a:lnTo>
                <a:cubicBezTo>
                  <a:pt x="6548" y="10091"/>
                  <a:pt x="6476" y="10092"/>
                  <a:pt x="6404" y="10093"/>
                </a:cubicBezTo>
                <a:lnTo>
                  <a:pt x="6591" y="10809"/>
                </a:lnTo>
                <a:lnTo>
                  <a:pt x="6807" y="10809"/>
                </a:lnTo>
                <a:lnTo>
                  <a:pt x="6619" y="10090"/>
                </a:lnTo>
                <a:close/>
                <a:moveTo>
                  <a:pt x="3374" y="9663"/>
                </a:moveTo>
                <a:lnTo>
                  <a:pt x="3374" y="9663"/>
                </a:lnTo>
                <a:cubicBezTo>
                  <a:pt x="2632" y="9663"/>
                  <a:pt x="2000" y="10143"/>
                  <a:pt x="1771" y="10809"/>
                </a:cubicBezTo>
                <a:lnTo>
                  <a:pt x="1994" y="10809"/>
                </a:lnTo>
                <a:cubicBezTo>
                  <a:pt x="2213" y="10261"/>
                  <a:pt x="2749" y="9872"/>
                  <a:pt x="3374" y="9872"/>
                </a:cubicBezTo>
                <a:cubicBezTo>
                  <a:pt x="3999" y="9872"/>
                  <a:pt x="4535" y="10261"/>
                  <a:pt x="4755" y="10809"/>
                </a:cubicBezTo>
                <a:lnTo>
                  <a:pt x="4977" y="10809"/>
                </a:lnTo>
                <a:cubicBezTo>
                  <a:pt x="4748" y="10143"/>
                  <a:pt x="4116" y="9663"/>
                  <a:pt x="3374" y="9663"/>
                </a:cubicBezTo>
                <a:close/>
                <a:moveTo>
                  <a:pt x="0" y="8877"/>
                </a:moveTo>
                <a:lnTo>
                  <a:pt x="0" y="8877"/>
                </a:lnTo>
                <a:lnTo>
                  <a:pt x="0" y="9474"/>
                </a:lnTo>
                <a:lnTo>
                  <a:pt x="491" y="8161"/>
                </a:lnTo>
                <a:cubicBezTo>
                  <a:pt x="432" y="8117"/>
                  <a:pt x="375" y="8072"/>
                  <a:pt x="317" y="8027"/>
                </a:cubicBezTo>
                <a:lnTo>
                  <a:pt x="0" y="8877"/>
                </a:lnTo>
                <a:close/>
                <a:moveTo>
                  <a:pt x="5546" y="10065"/>
                </a:moveTo>
                <a:lnTo>
                  <a:pt x="5546" y="10065"/>
                </a:lnTo>
                <a:cubicBezTo>
                  <a:pt x="5471" y="10060"/>
                  <a:pt x="5396" y="10052"/>
                  <a:pt x="5321" y="10044"/>
                </a:cubicBezTo>
                <a:lnTo>
                  <a:pt x="5550" y="10809"/>
                </a:lnTo>
                <a:lnTo>
                  <a:pt x="5768" y="10809"/>
                </a:lnTo>
                <a:lnTo>
                  <a:pt x="5546" y="10065"/>
                </a:lnTo>
                <a:close/>
                <a:moveTo>
                  <a:pt x="2075" y="9130"/>
                </a:moveTo>
                <a:lnTo>
                  <a:pt x="2075" y="9130"/>
                </a:lnTo>
                <a:lnTo>
                  <a:pt x="1259" y="10809"/>
                </a:lnTo>
                <a:lnTo>
                  <a:pt x="1491" y="10809"/>
                </a:lnTo>
                <a:lnTo>
                  <a:pt x="2265" y="9218"/>
                </a:lnTo>
                <a:cubicBezTo>
                  <a:pt x="2201" y="9189"/>
                  <a:pt x="2138" y="9160"/>
                  <a:pt x="2075" y="9130"/>
                </a:cubicBezTo>
                <a:close/>
                <a:moveTo>
                  <a:pt x="0" y="10659"/>
                </a:moveTo>
                <a:lnTo>
                  <a:pt x="0" y="10659"/>
                </a:lnTo>
                <a:lnTo>
                  <a:pt x="0" y="10809"/>
                </a:lnTo>
                <a:lnTo>
                  <a:pt x="164" y="10809"/>
                </a:lnTo>
                <a:lnTo>
                  <a:pt x="1084" y="8573"/>
                </a:lnTo>
                <a:cubicBezTo>
                  <a:pt x="1024" y="8534"/>
                  <a:pt x="965" y="8495"/>
                  <a:pt x="906" y="8456"/>
                </a:cubicBezTo>
                <a:lnTo>
                  <a:pt x="0" y="10659"/>
                </a:lnTo>
                <a:close/>
                <a:moveTo>
                  <a:pt x="4009" y="1354"/>
                </a:moveTo>
                <a:lnTo>
                  <a:pt x="4009" y="1354"/>
                </a:lnTo>
                <a:lnTo>
                  <a:pt x="4009" y="1249"/>
                </a:lnTo>
                <a:cubicBezTo>
                  <a:pt x="4009" y="899"/>
                  <a:pt x="3724" y="615"/>
                  <a:pt x="3374" y="615"/>
                </a:cubicBezTo>
                <a:cubicBezTo>
                  <a:pt x="3024" y="615"/>
                  <a:pt x="2739" y="899"/>
                  <a:pt x="2739" y="1249"/>
                </a:cubicBezTo>
                <a:cubicBezTo>
                  <a:pt x="2739" y="2119"/>
                  <a:pt x="3107" y="2908"/>
                  <a:pt x="3724" y="3360"/>
                </a:cubicBezTo>
                <a:cubicBezTo>
                  <a:pt x="4424" y="3873"/>
                  <a:pt x="5347" y="3839"/>
                  <a:pt x="6023" y="3476"/>
                </a:cubicBezTo>
                <a:cubicBezTo>
                  <a:pt x="6050" y="3405"/>
                  <a:pt x="6071" y="3325"/>
                  <a:pt x="6086" y="3235"/>
                </a:cubicBezTo>
                <a:cubicBezTo>
                  <a:pt x="6059" y="3237"/>
                  <a:pt x="6035" y="3241"/>
                  <a:pt x="6009" y="3244"/>
                </a:cubicBezTo>
                <a:cubicBezTo>
                  <a:pt x="5547" y="3526"/>
                  <a:pt x="4621" y="3758"/>
                  <a:pt x="3848" y="3191"/>
                </a:cubicBezTo>
                <a:cubicBezTo>
                  <a:pt x="3285" y="2778"/>
                  <a:pt x="2948" y="2052"/>
                  <a:pt x="2948" y="1249"/>
                </a:cubicBezTo>
                <a:cubicBezTo>
                  <a:pt x="2948" y="1015"/>
                  <a:pt x="3139" y="824"/>
                  <a:pt x="3374" y="824"/>
                </a:cubicBezTo>
                <a:cubicBezTo>
                  <a:pt x="3609" y="824"/>
                  <a:pt x="3800" y="1015"/>
                  <a:pt x="3800" y="1249"/>
                </a:cubicBezTo>
                <a:lnTo>
                  <a:pt x="3800" y="1354"/>
                </a:lnTo>
                <a:lnTo>
                  <a:pt x="4009" y="1354"/>
                </a:lnTo>
                <a:close/>
                <a:moveTo>
                  <a:pt x="3904" y="1884"/>
                </a:moveTo>
                <a:lnTo>
                  <a:pt x="3904" y="1884"/>
                </a:lnTo>
                <a:cubicBezTo>
                  <a:pt x="4254" y="1884"/>
                  <a:pt x="4539" y="1599"/>
                  <a:pt x="4539" y="1249"/>
                </a:cubicBezTo>
                <a:cubicBezTo>
                  <a:pt x="4539" y="607"/>
                  <a:pt x="4017" y="84"/>
                  <a:pt x="3374" y="84"/>
                </a:cubicBezTo>
                <a:cubicBezTo>
                  <a:pt x="2732" y="84"/>
                  <a:pt x="2209" y="607"/>
                  <a:pt x="2209" y="1249"/>
                </a:cubicBezTo>
                <a:cubicBezTo>
                  <a:pt x="2209" y="2633"/>
                  <a:pt x="3130" y="3959"/>
                  <a:pt x="4500" y="4547"/>
                </a:cubicBezTo>
                <a:cubicBezTo>
                  <a:pt x="5741" y="5080"/>
                  <a:pt x="6989" y="4865"/>
                  <a:pt x="7855" y="4043"/>
                </a:cubicBezTo>
                <a:cubicBezTo>
                  <a:pt x="7877" y="4021"/>
                  <a:pt x="8008" y="3894"/>
                  <a:pt x="8122" y="3739"/>
                </a:cubicBezTo>
                <a:cubicBezTo>
                  <a:pt x="8122" y="3738"/>
                  <a:pt x="8122" y="3737"/>
                  <a:pt x="8122" y="3736"/>
                </a:cubicBezTo>
                <a:cubicBezTo>
                  <a:pt x="7997" y="3752"/>
                  <a:pt x="7889" y="3778"/>
                  <a:pt x="7791" y="3810"/>
                </a:cubicBezTo>
                <a:cubicBezTo>
                  <a:pt x="7759" y="3844"/>
                  <a:pt x="7731" y="3872"/>
                  <a:pt x="7711" y="3891"/>
                </a:cubicBezTo>
                <a:cubicBezTo>
                  <a:pt x="6891" y="4670"/>
                  <a:pt x="5721" y="4844"/>
                  <a:pt x="4583" y="4355"/>
                </a:cubicBezTo>
                <a:cubicBezTo>
                  <a:pt x="3288" y="3799"/>
                  <a:pt x="2418" y="2551"/>
                  <a:pt x="2418" y="1249"/>
                </a:cubicBezTo>
                <a:cubicBezTo>
                  <a:pt x="2418" y="722"/>
                  <a:pt x="2847" y="293"/>
                  <a:pt x="3374" y="293"/>
                </a:cubicBezTo>
                <a:cubicBezTo>
                  <a:pt x="3901" y="293"/>
                  <a:pt x="4330" y="722"/>
                  <a:pt x="4330" y="1249"/>
                </a:cubicBezTo>
                <a:cubicBezTo>
                  <a:pt x="4330" y="1484"/>
                  <a:pt x="4139" y="1675"/>
                  <a:pt x="3904" y="1675"/>
                </a:cubicBezTo>
                <a:cubicBezTo>
                  <a:pt x="3670" y="1675"/>
                  <a:pt x="3479" y="1484"/>
                  <a:pt x="3479" y="1249"/>
                </a:cubicBezTo>
                <a:lnTo>
                  <a:pt x="3479" y="1145"/>
                </a:lnTo>
                <a:lnTo>
                  <a:pt x="3270" y="1145"/>
                </a:lnTo>
                <a:lnTo>
                  <a:pt x="3270" y="1249"/>
                </a:lnTo>
                <a:cubicBezTo>
                  <a:pt x="3270" y="1599"/>
                  <a:pt x="3554" y="1884"/>
                  <a:pt x="3904" y="1884"/>
                </a:cubicBezTo>
                <a:close/>
                <a:moveTo>
                  <a:pt x="340" y="0"/>
                </a:moveTo>
                <a:lnTo>
                  <a:pt x="340" y="0"/>
                </a:lnTo>
                <a:lnTo>
                  <a:pt x="124" y="0"/>
                </a:lnTo>
                <a:lnTo>
                  <a:pt x="0" y="475"/>
                </a:lnTo>
                <a:lnTo>
                  <a:pt x="0" y="1300"/>
                </a:lnTo>
                <a:lnTo>
                  <a:pt x="340" y="0"/>
                </a:lnTo>
                <a:close/>
                <a:moveTo>
                  <a:pt x="3058" y="10809"/>
                </a:moveTo>
                <a:lnTo>
                  <a:pt x="3058" y="10809"/>
                </a:lnTo>
                <a:lnTo>
                  <a:pt x="3690" y="10809"/>
                </a:lnTo>
                <a:cubicBezTo>
                  <a:pt x="3597" y="10755"/>
                  <a:pt x="3489" y="10724"/>
                  <a:pt x="3374" y="10724"/>
                </a:cubicBezTo>
                <a:cubicBezTo>
                  <a:pt x="3259" y="10724"/>
                  <a:pt x="3151" y="10755"/>
                  <a:pt x="3058" y="10809"/>
                </a:cubicBezTo>
                <a:close/>
                <a:moveTo>
                  <a:pt x="1679" y="1249"/>
                </a:moveTo>
                <a:lnTo>
                  <a:pt x="1679" y="1249"/>
                </a:lnTo>
                <a:cubicBezTo>
                  <a:pt x="1679" y="1912"/>
                  <a:pt x="1853" y="2538"/>
                  <a:pt x="2162" y="3094"/>
                </a:cubicBezTo>
                <a:lnTo>
                  <a:pt x="432" y="7720"/>
                </a:lnTo>
                <a:cubicBezTo>
                  <a:pt x="2182" y="9124"/>
                  <a:pt x="4238" y="9781"/>
                  <a:pt x="6291" y="9781"/>
                </a:cubicBezTo>
                <a:cubicBezTo>
                  <a:pt x="10315" y="9781"/>
                  <a:pt x="11538" y="8057"/>
                  <a:pt x="13980" y="8057"/>
                </a:cubicBezTo>
                <a:cubicBezTo>
                  <a:pt x="15836" y="8057"/>
                  <a:pt x="16988" y="9052"/>
                  <a:pt x="19200" y="9530"/>
                </a:cubicBezTo>
                <a:lnTo>
                  <a:pt x="19200" y="9316"/>
                </a:lnTo>
                <a:cubicBezTo>
                  <a:pt x="17026" y="8836"/>
                  <a:pt x="15875" y="7848"/>
                  <a:pt x="13980" y="7848"/>
                </a:cubicBezTo>
                <a:cubicBezTo>
                  <a:pt x="11477" y="7848"/>
                  <a:pt x="10272" y="9572"/>
                  <a:pt x="6291" y="9572"/>
                </a:cubicBezTo>
                <a:cubicBezTo>
                  <a:pt x="4242" y="9572"/>
                  <a:pt x="2253" y="8890"/>
                  <a:pt x="681" y="7651"/>
                </a:cubicBezTo>
                <a:lnTo>
                  <a:pt x="2299" y="3323"/>
                </a:lnTo>
                <a:cubicBezTo>
                  <a:pt x="3098" y="4562"/>
                  <a:pt x="4587" y="5397"/>
                  <a:pt x="6291" y="5397"/>
                </a:cubicBezTo>
                <a:cubicBezTo>
                  <a:pt x="9472" y="5397"/>
                  <a:pt x="10157" y="3674"/>
                  <a:pt x="13981" y="3674"/>
                </a:cubicBezTo>
                <a:cubicBezTo>
                  <a:pt x="16581" y="3674"/>
                  <a:pt x="17730" y="4471"/>
                  <a:pt x="19200" y="4981"/>
                </a:cubicBezTo>
                <a:lnTo>
                  <a:pt x="19200" y="4759"/>
                </a:lnTo>
                <a:cubicBezTo>
                  <a:pt x="18887" y="4648"/>
                  <a:pt x="18588" y="4525"/>
                  <a:pt x="18283" y="4399"/>
                </a:cubicBezTo>
                <a:cubicBezTo>
                  <a:pt x="17574" y="4106"/>
                  <a:pt x="17437" y="3655"/>
                  <a:pt x="17433" y="2883"/>
                </a:cubicBezTo>
                <a:cubicBezTo>
                  <a:pt x="18212" y="2948"/>
                  <a:pt x="18512" y="3750"/>
                  <a:pt x="19200" y="4304"/>
                </a:cubicBezTo>
                <a:lnTo>
                  <a:pt x="19200" y="4027"/>
                </a:lnTo>
                <a:cubicBezTo>
                  <a:pt x="18578" y="3457"/>
                  <a:pt x="18243" y="2669"/>
                  <a:pt x="17328" y="2669"/>
                </a:cubicBezTo>
                <a:lnTo>
                  <a:pt x="17224" y="2669"/>
                </a:lnTo>
                <a:lnTo>
                  <a:pt x="17224" y="2774"/>
                </a:lnTo>
                <a:cubicBezTo>
                  <a:pt x="17224" y="3183"/>
                  <a:pt x="17225" y="3691"/>
                  <a:pt x="17513" y="4091"/>
                </a:cubicBezTo>
                <a:cubicBezTo>
                  <a:pt x="16605" y="3750"/>
                  <a:pt x="15560" y="3465"/>
                  <a:pt x="13981" y="3465"/>
                </a:cubicBezTo>
                <a:cubicBezTo>
                  <a:pt x="12402" y="3465"/>
                  <a:pt x="11356" y="3750"/>
                  <a:pt x="10448" y="4091"/>
                </a:cubicBezTo>
                <a:cubicBezTo>
                  <a:pt x="10736" y="3691"/>
                  <a:pt x="10738" y="3183"/>
                  <a:pt x="10738" y="2774"/>
                </a:cubicBezTo>
                <a:lnTo>
                  <a:pt x="10738" y="2669"/>
                </a:lnTo>
                <a:lnTo>
                  <a:pt x="10633" y="2669"/>
                </a:lnTo>
                <a:cubicBezTo>
                  <a:pt x="9565" y="2669"/>
                  <a:pt x="9287" y="3743"/>
                  <a:pt x="8421" y="4290"/>
                </a:cubicBezTo>
                <a:cubicBezTo>
                  <a:pt x="8535" y="4036"/>
                  <a:pt x="8550" y="3718"/>
                  <a:pt x="8550" y="3402"/>
                </a:cubicBezTo>
                <a:lnTo>
                  <a:pt x="8550" y="3297"/>
                </a:lnTo>
                <a:lnTo>
                  <a:pt x="8446" y="3297"/>
                </a:lnTo>
                <a:cubicBezTo>
                  <a:pt x="7221" y="3297"/>
                  <a:pt x="7088" y="3919"/>
                  <a:pt x="6141" y="4039"/>
                </a:cubicBezTo>
                <a:cubicBezTo>
                  <a:pt x="6394" y="3816"/>
                  <a:pt x="6528" y="3425"/>
                  <a:pt x="6528" y="2906"/>
                </a:cubicBezTo>
                <a:lnTo>
                  <a:pt x="6528" y="2802"/>
                </a:lnTo>
                <a:lnTo>
                  <a:pt x="6423" y="2802"/>
                </a:lnTo>
                <a:cubicBezTo>
                  <a:pt x="5617" y="2802"/>
                  <a:pt x="5343" y="3009"/>
                  <a:pt x="4816" y="3009"/>
                </a:cubicBezTo>
                <a:cubicBezTo>
                  <a:pt x="4429" y="3009"/>
                  <a:pt x="4065" y="2789"/>
                  <a:pt x="3812" y="2411"/>
                </a:cubicBezTo>
                <a:cubicBezTo>
                  <a:pt x="4493" y="2464"/>
                  <a:pt x="5070" y="1925"/>
                  <a:pt x="5070" y="1249"/>
                </a:cubicBezTo>
                <a:cubicBezTo>
                  <a:pt x="5070" y="755"/>
                  <a:pt x="4857" y="309"/>
                  <a:pt x="4518" y="0"/>
                </a:cubicBezTo>
                <a:lnTo>
                  <a:pt x="4176" y="0"/>
                </a:lnTo>
                <a:cubicBezTo>
                  <a:pt x="4587" y="264"/>
                  <a:pt x="4861" y="725"/>
                  <a:pt x="4861" y="1249"/>
                </a:cubicBezTo>
                <a:cubicBezTo>
                  <a:pt x="4861" y="1885"/>
                  <a:pt x="4249" y="2345"/>
                  <a:pt x="3638" y="2168"/>
                </a:cubicBezTo>
                <a:lnTo>
                  <a:pt x="3407" y="2101"/>
                </a:lnTo>
                <a:lnTo>
                  <a:pt x="3515" y="2315"/>
                </a:lnTo>
                <a:cubicBezTo>
                  <a:pt x="3801" y="2880"/>
                  <a:pt x="4287" y="3218"/>
                  <a:pt x="4816" y="3218"/>
                </a:cubicBezTo>
                <a:cubicBezTo>
                  <a:pt x="5354" y="3218"/>
                  <a:pt x="5617" y="3029"/>
                  <a:pt x="6317" y="3012"/>
                </a:cubicBezTo>
                <a:cubicBezTo>
                  <a:pt x="6290" y="3680"/>
                  <a:pt x="6025" y="4126"/>
                  <a:pt x="5356" y="4023"/>
                </a:cubicBezTo>
                <a:cubicBezTo>
                  <a:pt x="5073" y="4070"/>
                  <a:pt x="4855" y="4068"/>
                  <a:pt x="4633" y="4041"/>
                </a:cubicBezTo>
                <a:cubicBezTo>
                  <a:pt x="4991" y="4187"/>
                  <a:pt x="5383" y="4268"/>
                  <a:pt x="5794" y="4268"/>
                </a:cubicBezTo>
                <a:cubicBezTo>
                  <a:pt x="7116" y="4268"/>
                  <a:pt x="7160" y="3547"/>
                  <a:pt x="8341" y="3508"/>
                </a:cubicBezTo>
                <a:cubicBezTo>
                  <a:pt x="8328" y="4434"/>
                  <a:pt x="8042" y="4513"/>
                  <a:pt x="7581" y="4616"/>
                </a:cubicBezTo>
                <a:cubicBezTo>
                  <a:pt x="7399" y="4735"/>
                  <a:pt x="7207" y="4835"/>
                  <a:pt x="7007" y="4913"/>
                </a:cubicBezTo>
                <a:cubicBezTo>
                  <a:pt x="7376" y="4883"/>
                  <a:pt x="7775" y="4816"/>
                  <a:pt x="8148" y="4661"/>
                </a:cubicBezTo>
                <a:cubicBezTo>
                  <a:pt x="9328" y="4207"/>
                  <a:pt x="9551" y="2964"/>
                  <a:pt x="10529" y="2883"/>
                </a:cubicBezTo>
                <a:cubicBezTo>
                  <a:pt x="10525" y="3653"/>
                  <a:pt x="10388" y="4106"/>
                  <a:pt x="9679" y="4399"/>
                </a:cubicBezTo>
                <a:cubicBezTo>
                  <a:pt x="8695" y="4805"/>
                  <a:pt x="7766" y="5188"/>
                  <a:pt x="6291" y="5188"/>
                </a:cubicBezTo>
                <a:cubicBezTo>
                  <a:pt x="3863" y="5188"/>
                  <a:pt x="1888" y="3421"/>
                  <a:pt x="1888" y="1249"/>
                </a:cubicBezTo>
                <a:cubicBezTo>
                  <a:pt x="1888" y="725"/>
                  <a:pt x="2161" y="264"/>
                  <a:pt x="2572" y="0"/>
                </a:cubicBezTo>
                <a:lnTo>
                  <a:pt x="2230" y="0"/>
                </a:lnTo>
                <a:cubicBezTo>
                  <a:pt x="1892" y="309"/>
                  <a:pt x="1679" y="755"/>
                  <a:pt x="1679" y="1249"/>
                </a:cubicBezTo>
                <a:close/>
                <a:moveTo>
                  <a:pt x="3374" y="10194"/>
                </a:moveTo>
                <a:lnTo>
                  <a:pt x="3374" y="10194"/>
                </a:lnTo>
                <a:cubicBezTo>
                  <a:pt x="2931" y="10194"/>
                  <a:pt x="2544" y="10443"/>
                  <a:pt x="2347" y="10809"/>
                </a:cubicBezTo>
                <a:lnTo>
                  <a:pt x="2593" y="10809"/>
                </a:lnTo>
                <a:cubicBezTo>
                  <a:pt x="2766" y="10563"/>
                  <a:pt x="3052" y="10403"/>
                  <a:pt x="3374" y="10403"/>
                </a:cubicBezTo>
                <a:cubicBezTo>
                  <a:pt x="3697" y="10403"/>
                  <a:pt x="3982" y="10563"/>
                  <a:pt x="4155" y="10809"/>
                </a:cubicBezTo>
                <a:lnTo>
                  <a:pt x="4401" y="10809"/>
                </a:lnTo>
                <a:cubicBezTo>
                  <a:pt x="4204" y="10443"/>
                  <a:pt x="3818" y="10194"/>
                  <a:pt x="3374" y="10194"/>
                </a:cubicBezTo>
                <a:close/>
                <a:moveTo>
                  <a:pt x="10301" y="3256"/>
                </a:moveTo>
                <a:lnTo>
                  <a:pt x="10301" y="3256"/>
                </a:lnTo>
                <a:cubicBezTo>
                  <a:pt x="10305" y="3218"/>
                  <a:pt x="10308" y="3180"/>
                  <a:pt x="10311" y="3141"/>
                </a:cubicBezTo>
                <a:cubicBezTo>
                  <a:pt x="10224" y="3172"/>
                  <a:pt x="10144" y="3218"/>
                  <a:pt x="10066" y="3276"/>
                </a:cubicBezTo>
                <a:cubicBezTo>
                  <a:pt x="9840" y="3758"/>
                  <a:pt x="9465" y="4153"/>
                  <a:pt x="9002" y="4419"/>
                </a:cubicBezTo>
                <a:cubicBezTo>
                  <a:pt x="9198" y="4343"/>
                  <a:pt x="9393" y="4263"/>
                  <a:pt x="9589" y="4182"/>
                </a:cubicBezTo>
                <a:cubicBezTo>
                  <a:pt x="9630" y="4165"/>
                  <a:pt x="9673" y="4147"/>
                  <a:pt x="9714" y="4130"/>
                </a:cubicBezTo>
                <a:cubicBezTo>
                  <a:pt x="9962" y="3880"/>
                  <a:pt x="10164" y="3586"/>
                  <a:pt x="10301" y="3256"/>
                </a:cubicBezTo>
                <a:close/>
                <a:moveTo>
                  <a:pt x="18036" y="10809"/>
                </a:moveTo>
                <a:lnTo>
                  <a:pt x="18036" y="10809"/>
                </a:lnTo>
                <a:lnTo>
                  <a:pt x="18247" y="10809"/>
                </a:lnTo>
                <a:lnTo>
                  <a:pt x="18419" y="9657"/>
                </a:lnTo>
                <a:cubicBezTo>
                  <a:pt x="18351" y="9638"/>
                  <a:pt x="18283" y="9618"/>
                  <a:pt x="18217" y="9598"/>
                </a:cubicBezTo>
                <a:lnTo>
                  <a:pt x="18036" y="10809"/>
                </a:lnTo>
                <a:close/>
                <a:moveTo>
                  <a:pt x="16309" y="8894"/>
                </a:moveTo>
                <a:lnTo>
                  <a:pt x="16309" y="8894"/>
                </a:lnTo>
                <a:cubicBezTo>
                  <a:pt x="16241" y="8868"/>
                  <a:pt x="16173" y="8842"/>
                  <a:pt x="16105" y="8817"/>
                </a:cubicBezTo>
                <a:lnTo>
                  <a:pt x="15960" y="10760"/>
                </a:lnTo>
                <a:cubicBezTo>
                  <a:pt x="16000" y="10776"/>
                  <a:pt x="16040" y="10792"/>
                  <a:pt x="16080" y="10809"/>
                </a:cubicBezTo>
                <a:lnTo>
                  <a:pt x="16166" y="10809"/>
                </a:lnTo>
                <a:lnTo>
                  <a:pt x="16309" y="8894"/>
                </a:lnTo>
                <a:close/>
                <a:moveTo>
                  <a:pt x="14085" y="8375"/>
                </a:moveTo>
                <a:lnTo>
                  <a:pt x="14085" y="8375"/>
                </a:lnTo>
                <a:cubicBezTo>
                  <a:pt x="14050" y="8374"/>
                  <a:pt x="14016" y="8371"/>
                  <a:pt x="13981" y="8371"/>
                </a:cubicBezTo>
                <a:cubicBezTo>
                  <a:pt x="13945" y="8371"/>
                  <a:pt x="13911" y="8374"/>
                  <a:pt x="13876" y="8375"/>
                </a:cubicBezTo>
                <a:lnTo>
                  <a:pt x="13876" y="10393"/>
                </a:lnTo>
                <a:cubicBezTo>
                  <a:pt x="13911" y="10393"/>
                  <a:pt x="13945" y="10391"/>
                  <a:pt x="13981" y="10391"/>
                </a:cubicBezTo>
                <a:cubicBezTo>
                  <a:pt x="14016" y="10391"/>
                  <a:pt x="14050" y="10393"/>
                  <a:pt x="14085" y="10393"/>
                </a:cubicBezTo>
                <a:lnTo>
                  <a:pt x="14085" y="8375"/>
                </a:lnTo>
                <a:close/>
                <a:moveTo>
                  <a:pt x="19200" y="10809"/>
                </a:moveTo>
                <a:lnTo>
                  <a:pt x="19200" y="10809"/>
                </a:lnTo>
                <a:lnTo>
                  <a:pt x="19200" y="10144"/>
                </a:lnTo>
                <a:lnTo>
                  <a:pt x="19075" y="10809"/>
                </a:lnTo>
                <a:lnTo>
                  <a:pt x="19200" y="10809"/>
                </a:lnTo>
                <a:close/>
                <a:moveTo>
                  <a:pt x="17179" y="2356"/>
                </a:moveTo>
                <a:lnTo>
                  <a:pt x="17179" y="2356"/>
                </a:lnTo>
                <a:lnTo>
                  <a:pt x="17328" y="2356"/>
                </a:lnTo>
                <a:cubicBezTo>
                  <a:pt x="17349" y="2356"/>
                  <a:pt x="17369" y="2358"/>
                  <a:pt x="17390" y="2358"/>
                </a:cubicBezTo>
                <a:lnTo>
                  <a:pt x="17141" y="137"/>
                </a:lnTo>
                <a:cubicBezTo>
                  <a:pt x="17076" y="182"/>
                  <a:pt x="17011" y="226"/>
                  <a:pt x="16945" y="269"/>
                </a:cubicBezTo>
                <a:lnTo>
                  <a:pt x="17179" y="2356"/>
                </a:lnTo>
                <a:close/>
                <a:moveTo>
                  <a:pt x="13981" y="10704"/>
                </a:moveTo>
                <a:lnTo>
                  <a:pt x="13981" y="10704"/>
                </a:lnTo>
                <a:cubicBezTo>
                  <a:pt x="13625" y="10704"/>
                  <a:pt x="13277" y="10740"/>
                  <a:pt x="12942" y="10809"/>
                </a:cubicBezTo>
                <a:lnTo>
                  <a:pt x="15019" y="10809"/>
                </a:lnTo>
                <a:cubicBezTo>
                  <a:pt x="14684" y="10740"/>
                  <a:pt x="14336" y="10704"/>
                  <a:pt x="13981" y="10704"/>
                </a:cubicBezTo>
                <a:close/>
                <a:moveTo>
                  <a:pt x="7670" y="10022"/>
                </a:moveTo>
                <a:lnTo>
                  <a:pt x="7670" y="10022"/>
                </a:lnTo>
                <a:cubicBezTo>
                  <a:pt x="7601" y="10030"/>
                  <a:pt x="7532" y="10037"/>
                  <a:pt x="7461" y="10044"/>
                </a:cubicBezTo>
                <a:lnTo>
                  <a:pt x="7632" y="10809"/>
                </a:lnTo>
                <a:lnTo>
                  <a:pt x="7846" y="10809"/>
                </a:lnTo>
                <a:lnTo>
                  <a:pt x="7670" y="10022"/>
                </a:lnTo>
                <a:close/>
                <a:moveTo>
                  <a:pt x="14929" y="10474"/>
                </a:moveTo>
                <a:lnTo>
                  <a:pt x="14929" y="10474"/>
                </a:lnTo>
                <a:cubicBezTo>
                  <a:pt x="14998" y="10486"/>
                  <a:pt x="15068" y="10499"/>
                  <a:pt x="15136" y="10514"/>
                </a:cubicBezTo>
                <a:lnTo>
                  <a:pt x="15210" y="8532"/>
                </a:lnTo>
                <a:cubicBezTo>
                  <a:pt x="15142" y="8515"/>
                  <a:pt x="15073" y="8497"/>
                  <a:pt x="15003" y="8482"/>
                </a:cubicBezTo>
                <a:lnTo>
                  <a:pt x="14929" y="10474"/>
                </a:lnTo>
                <a:close/>
                <a:moveTo>
                  <a:pt x="16996" y="10809"/>
                </a:moveTo>
                <a:lnTo>
                  <a:pt x="16996" y="10809"/>
                </a:lnTo>
                <a:lnTo>
                  <a:pt x="17206" y="10809"/>
                </a:lnTo>
                <a:lnTo>
                  <a:pt x="17374" y="9309"/>
                </a:lnTo>
                <a:cubicBezTo>
                  <a:pt x="17307" y="9283"/>
                  <a:pt x="17239" y="9258"/>
                  <a:pt x="17173" y="9232"/>
                </a:cubicBezTo>
                <a:lnTo>
                  <a:pt x="16996" y="10809"/>
                </a:lnTo>
                <a:close/>
                <a:moveTo>
                  <a:pt x="18330" y="2688"/>
                </a:moveTo>
                <a:lnTo>
                  <a:pt x="18330" y="2688"/>
                </a:lnTo>
                <a:cubicBezTo>
                  <a:pt x="18415" y="2751"/>
                  <a:pt x="18496" y="2819"/>
                  <a:pt x="18571" y="2891"/>
                </a:cubicBezTo>
                <a:lnTo>
                  <a:pt x="18139" y="0"/>
                </a:lnTo>
                <a:lnTo>
                  <a:pt x="17927" y="0"/>
                </a:lnTo>
                <a:lnTo>
                  <a:pt x="18330" y="2688"/>
                </a:lnTo>
                <a:close/>
                <a:moveTo>
                  <a:pt x="8709" y="9862"/>
                </a:moveTo>
                <a:lnTo>
                  <a:pt x="8709" y="9862"/>
                </a:lnTo>
                <a:cubicBezTo>
                  <a:pt x="8641" y="9876"/>
                  <a:pt x="8573" y="9889"/>
                  <a:pt x="8504" y="9902"/>
                </a:cubicBezTo>
                <a:lnTo>
                  <a:pt x="8673" y="10809"/>
                </a:lnTo>
                <a:lnTo>
                  <a:pt x="8886" y="10809"/>
                </a:lnTo>
                <a:lnTo>
                  <a:pt x="8709" y="9862"/>
                </a:lnTo>
                <a:close/>
                <a:moveTo>
                  <a:pt x="10788" y="9232"/>
                </a:moveTo>
                <a:lnTo>
                  <a:pt x="10788" y="9232"/>
                </a:lnTo>
                <a:cubicBezTo>
                  <a:pt x="10722" y="9258"/>
                  <a:pt x="10654" y="9283"/>
                  <a:pt x="10587" y="9309"/>
                </a:cubicBezTo>
                <a:lnTo>
                  <a:pt x="10755" y="10809"/>
                </a:lnTo>
                <a:lnTo>
                  <a:pt x="10965" y="10809"/>
                </a:lnTo>
                <a:lnTo>
                  <a:pt x="10788" y="9232"/>
                </a:lnTo>
                <a:close/>
                <a:moveTo>
                  <a:pt x="9744" y="9598"/>
                </a:moveTo>
                <a:lnTo>
                  <a:pt x="9744" y="9598"/>
                </a:lnTo>
                <a:cubicBezTo>
                  <a:pt x="9678" y="9618"/>
                  <a:pt x="9610" y="9638"/>
                  <a:pt x="9542" y="9657"/>
                </a:cubicBezTo>
                <a:lnTo>
                  <a:pt x="9714" y="10809"/>
                </a:lnTo>
                <a:lnTo>
                  <a:pt x="9925" y="10809"/>
                </a:lnTo>
                <a:lnTo>
                  <a:pt x="9744" y="9598"/>
                </a:lnTo>
                <a:close/>
                <a:moveTo>
                  <a:pt x="12001" y="10760"/>
                </a:moveTo>
                <a:lnTo>
                  <a:pt x="12001" y="10760"/>
                </a:lnTo>
                <a:lnTo>
                  <a:pt x="11856" y="8817"/>
                </a:lnTo>
                <a:cubicBezTo>
                  <a:pt x="11788" y="8842"/>
                  <a:pt x="11720" y="8868"/>
                  <a:pt x="11652" y="8894"/>
                </a:cubicBezTo>
                <a:lnTo>
                  <a:pt x="11795" y="10809"/>
                </a:lnTo>
                <a:lnTo>
                  <a:pt x="11881" y="10809"/>
                </a:lnTo>
                <a:cubicBezTo>
                  <a:pt x="11921" y="10792"/>
                  <a:pt x="11961" y="10776"/>
                  <a:pt x="12001" y="10760"/>
                </a:cubicBezTo>
                <a:close/>
                <a:moveTo>
                  <a:pt x="13032" y="10474"/>
                </a:moveTo>
                <a:lnTo>
                  <a:pt x="13032" y="10474"/>
                </a:lnTo>
                <a:cubicBezTo>
                  <a:pt x="12963" y="10486"/>
                  <a:pt x="12893" y="10499"/>
                  <a:pt x="12825" y="10514"/>
                </a:cubicBezTo>
                <a:lnTo>
                  <a:pt x="12751" y="8532"/>
                </a:lnTo>
                <a:cubicBezTo>
                  <a:pt x="12819" y="8514"/>
                  <a:pt x="12888" y="8497"/>
                  <a:pt x="12958" y="8482"/>
                </a:cubicBezTo>
                <a:lnTo>
                  <a:pt x="13032" y="10474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C90E9-8548-4F44-A404-4532EB3B4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46101"/>
            <a:ext cx="9266767" cy="2255519"/>
          </a:xfrm>
        </p:spPr>
        <p:txBody>
          <a:bodyPr rIns="137160" anchor="b" anchorCtr="0"/>
          <a:lstStyle>
            <a:lvl1pPr>
              <a:defRPr sz="4267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07319C-9A3D-6A49-8F17-E79484E382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2" y="2987041"/>
            <a:ext cx="5304365" cy="6083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333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26394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026A3B-A09F-2F48-89B5-88F69CD0D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121BBA-E035-AC4A-9970-B27091D75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8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ED3FE97-439F-A649-87BE-06EB6810A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="" xmlns:a16="http://schemas.microsoft.com/office/drawing/2014/main" id="{E8805632-84E3-CE4C-ABBB-A2841289972B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3291840" y="4340353"/>
            <a:ext cx="8778240" cy="2513708"/>
          </a:xfrm>
          <a:custGeom>
            <a:avLst/>
            <a:gdLst>
              <a:gd name="T0" fmla="*/ 1026 w 8880"/>
              <a:gd name="T1" fmla="*/ 2537 h 2537"/>
              <a:gd name="T2" fmla="*/ 3177 w 8880"/>
              <a:gd name="T3" fmla="*/ 2109 h 2537"/>
              <a:gd name="T4" fmla="*/ 5328 w 8880"/>
              <a:gd name="T5" fmla="*/ 2537 h 2537"/>
              <a:gd name="T6" fmla="*/ 1026 w 8880"/>
              <a:gd name="T7" fmla="*/ 2537 h 2537"/>
              <a:gd name="T8" fmla="*/ 551 w 8880"/>
              <a:gd name="T9" fmla="*/ 2537 h 2537"/>
              <a:gd name="T10" fmla="*/ 5803 w 8880"/>
              <a:gd name="T11" fmla="*/ 2537 h 2537"/>
              <a:gd name="T12" fmla="*/ 5126 w 8880"/>
              <a:gd name="T13" fmla="*/ 2193 h 2537"/>
              <a:gd name="T14" fmla="*/ 5819 w 8880"/>
              <a:gd name="T15" fmla="*/ 2312 h 2537"/>
              <a:gd name="T16" fmla="*/ 6076 w 8880"/>
              <a:gd name="T17" fmla="*/ 2292 h 2537"/>
              <a:gd name="T18" fmla="*/ 6885 w 8880"/>
              <a:gd name="T19" fmla="*/ 2134 h 2537"/>
              <a:gd name="T20" fmla="*/ 7084 w 8880"/>
              <a:gd name="T21" fmla="*/ 2023 h 2537"/>
              <a:gd name="T22" fmla="*/ 7328 w 8880"/>
              <a:gd name="T23" fmla="*/ 1658 h 2537"/>
              <a:gd name="T24" fmla="*/ 7967 w 8880"/>
              <a:gd name="T25" fmla="*/ 1152 h 2537"/>
              <a:gd name="T26" fmla="*/ 7308 w 8880"/>
              <a:gd name="T27" fmla="*/ 767 h 2537"/>
              <a:gd name="T28" fmla="*/ 8655 w 8880"/>
              <a:gd name="T29" fmla="*/ 767 h 2537"/>
              <a:gd name="T30" fmla="*/ 7358 w 8880"/>
              <a:gd name="T31" fmla="*/ 2537 h 2537"/>
              <a:gd name="T32" fmla="*/ 8779 w 8880"/>
              <a:gd name="T33" fmla="*/ 2537 h 2537"/>
              <a:gd name="T34" fmla="*/ 8531 w 8880"/>
              <a:gd name="T35" fmla="*/ 1602 h 2537"/>
              <a:gd name="T36" fmla="*/ 8750 w 8880"/>
              <a:gd name="T37" fmla="*/ 767 h 2537"/>
              <a:gd name="T38" fmla="*/ 8750 w 8880"/>
              <a:gd name="T39" fmla="*/ 766 h 2537"/>
              <a:gd name="T40" fmla="*/ 7214 w 8880"/>
              <a:gd name="T41" fmla="*/ 767 h 2537"/>
              <a:gd name="T42" fmla="*/ 7328 w 8880"/>
              <a:gd name="T43" fmla="*/ 1564 h 2537"/>
              <a:gd name="T44" fmla="*/ 6553 w 8880"/>
              <a:gd name="T45" fmla="*/ 1470 h 2537"/>
              <a:gd name="T46" fmla="*/ 6728 w 8880"/>
              <a:gd name="T47" fmla="*/ 2030 h 2537"/>
              <a:gd name="T48" fmla="*/ 5637 w 8880"/>
              <a:gd name="T49" fmla="*/ 1694 h 2537"/>
              <a:gd name="T50" fmla="*/ 5695 w 8880"/>
              <a:gd name="T51" fmla="*/ 2144 h 2537"/>
              <a:gd name="T52" fmla="*/ 4646 w 8880"/>
              <a:gd name="T53" fmla="*/ 1410 h 2537"/>
              <a:gd name="T54" fmla="*/ 4777 w 8880"/>
              <a:gd name="T55" fmla="*/ 2054 h 2537"/>
              <a:gd name="T56" fmla="*/ 1225 w 8880"/>
              <a:gd name="T57" fmla="*/ 2195 h 2537"/>
              <a:gd name="T58" fmla="*/ 551 w 8880"/>
              <a:gd name="T59" fmla="*/ 2537 h 2537"/>
              <a:gd name="T60" fmla="*/ 4950 w 8880"/>
              <a:gd name="T61" fmla="*/ 1685 h 2537"/>
              <a:gd name="T62" fmla="*/ 4844 w 8880"/>
              <a:gd name="T63" fmla="*/ 1675 h 2537"/>
              <a:gd name="T64" fmla="*/ 5166 w 8880"/>
              <a:gd name="T65" fmla="*/ 2095 h 2537"/>
              <a:gd name="T66" fmla="*/ 4950 w 8880"/>
              <a:gd name="T67" fmla="*/ 1685 h 2537"/>
              <a:gd name="T68" fmla="*/ 6017 w 8880"/>
              <a:gd name="T69" fmla="*/ 1963 h 2537"/>
              <a:gd name="T70" fmla="*/ 5831 w 8880"/>
              <a:gd name="T71" fmla="*/ 1893 h 2537"/>
              <a:gd name="T72" fmla="*/ 5952 w 8880"/>
              <a:gd name="T73" fmla="*/ 2032 h 2537"/>
              <a:gd name="T74" fmla="*/ 8509 w 8880"/>
              <a:gd name="T75" fmla="*/ 766 h 2537"/>
              <a:gd name="T76" fmla="*/ 7454 w 8880"/>
              <a:gd name="T77" fmla="*/ 767 h 2537"/>
              <a:gd name="T78" fmla="*/ 8029 w 8880"/>
              <a:gd name="T79" fmla="*/ 767 h 2537"/>
              <a:gd name="T80" fmla="*/ 7934 w 8880"/>
              <a:gd name="T81" fmla="*/ 719 h 2537"/>
              <a:gd name="T82" fmla="*/ 7741 w 8880"/>
              <a:gd name="T83" fmla="*/ 959 h 2537"/>
              <a:gd name="T84" fmla="*/ 7982 w 8880"/>
              <a:gd name="T85" fmla="*/ 333 h 2537"/>
              <a:gd name="T86" fmla="*/ 7434 w 8880"/>
              <a:gd name="T87" fmla="*/ 2173 h 2537"/>
              <a:gd name="T88" fmla="*/ 7767 w 8880"/>
              <a:gd name="T89" fmla="*/ 1646 h 2537"/>
              <a:gd name="T90" fmla="*/ 6788 w 8880"/>
              <a:gd name="T91" fmla="*/ 1670 h 2537"/>
              <a:gd name="T92" fmla="*/ 6782 w 8880"/>
              <a:gd name="T93" fmla="*/ 1775 h 2537"/>
              <a:gd name="T94" fmla="*/ 8269 w 8880"/>
              <a:gd name="T95" fmla="*/ 767 h 2537"/>
              <a:gd name="T96" fmla="*/ 7694 w 8880"/>
              <a:gd name="T97" fmla="*/ 767 h 2537"/>
              <a:gd name="T98" fmla="*/ 7789 w 8880"/>
              <a:gd name="T99" fmla="*/ 814 h 2537"/>
              <a:gd name="T100" fmla="*/ 7982 w 8880"/>
              <a:gd name="T101" fmla="*/ 574 h 2537"/>
              <a:gd name="T102" fmla="*/ 7767 w 8880"/>
              <a:gd name="T103" fmla="*/ 1646 h 2537"/>
              <a:gd name="T104" fmla="*/ 1668 w 8880"/>
              <a:gd name="T105" fmla="*/ 2537 h 2537"/>
              <a:gd name="T106" fmla="*/ 3177 w 8880"/>
              <a:gd name="T107" fmla="*/ 2349 h 2537"/>
              <a:gd name="T108" fmla="*/ 4686 w 8880"/>
              <a:gd name="T109" fmla="*/ 2537 h 2537"/>
              <a:gd name="T110" fmla="*/ 1668 w 8880"/>
              <a:gd name="T111" fmla="*/ 2537 h 2537"/>
              <a:gd name="T112" fmla="*/ 8317 w 8880"/>
              <a:gd name="T113" fmla="*/ 2129 h 2537"/>
              <a:gd name="T114" fmla="*/ 8383 w 8880"/>
              <a:gd name="T115" fmla="*/ 2537 h 2537"/>
              <a:gd name="T116" fmla="*/ 7946 w 8880"/>
              <a:gd name="T117" fmla="*/ 2537 h 2537"/>
              <a:gd name="T118" fmla="*/ 8317 w 8880"/>
              <a:gd name="T119" fmla="*/ 2129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0" h="2537">
                <a:moveTo>
                  <a:pt x="1026" y="2537"/>
                </a:moveTo>
                <a:lnTo>
                  <a:pt x="1026" y="2537"/>
                </a:lnTo>
                <a:lnTo>
                  <a:pt x="1280" y="2537"/>
                </a:lnTo>
                <a:cubicBezTo>
                  <a:pt x="1783" y="2330"/>
                  <a:pt x="2286" y="2109"/>
                  <a:pt x="3177" y="2109"/>
                </a:cubicBezTo>
                <a:cubicBezTo>
                  <a:pt x="4068" y="2109"/>
                  <a:pt x="4571" y="2330"/>
                  <a:pt x="5074" y="2537"/>
                </a:cubicBezTo>
                <a:lnTo>
                  <a:pt x="5328" y="2537"/>
                </a:lnTo>
                <a:cubicBezTo>
                  <a:pt x="4739" y="2310"/>
                  <a:pt x="4220" y="2014"/>
                  <a:pt x="3177" y="2014"/>
                </a:cubicBezTo>
                <a:cubicBezTo>
                  <a:pt x="2134" y="2014"/>
                  <a:pt x="1616" y="2310"/>
                  <a:pt x="1026" y="2537"/>
                </a:cubicBezTo>
                <a:close/>
                <a:moveTo>
                  <a:pt x="551" y="2537"/>
                </a:moveTo>
                <a:lnTo>
                  <a:pt x="551" y="2537"/>
                </a:lnTo>
                <a:cubicBezTo>
                  <a:pt x="1357" y="2323"/>
                  <a:pt x="1850" y="1865"/>
                  <a:pt x="3177" y="1865"/>
                </a:cubicBezTo>
                <a:cubicBezTo>
                  <a:pt x="4504" y="1865"/>
                  <a:pt x="4997" y="2323"/>
                  <a:pt x="5803" y="2537"/>
                </a:cubicBezTo>
                <a:lnTo>
                  <a:pt x="6355" y="2537"/>
                </a:lnTo>
                <a:cubicBezTo>
                  <a:pt x="5856" y="2494"/>
                  <a:pt x="5499" y="2347"/>
                  <a:pt x="5126" y="2193"/>
                </a:cubicBezTo>
                <a:cubicBezTo>
                  <a:pt x="4805" y="2061"/>
                  <a:pt x="4743" y="1856"/>
                  <a:pt x="4741" y="1506"/>
                </a:cubicBezTo>
                <a:cubicBezTo>
                  <a:pt x="5184" y="1543"/>
                  <a:pt x="5285" y="2106"/>
                  <a:pt x="5819" y="2312"/>
                </a:cubicBezTo>
                <a:cubicBezTo>
                  <a:pt x="5988" y="2382"/>
                  <a:pt x="6169" y="2413"/>
                  <a:pt x="6336" y="2426"/>
                </a:cubicBezTo>
                <a:cubicBezTo>
                  <a:pt x="6245" y="2391"/>
                  <a:pt x="6158" y="2346"/>
                  <a:pt x="6076" y="2292"/>
                </a:cubicBezTo>
                <a:cubicBezTo>
                  <a:pt x="5858" y="2243"/>
                  <a:pt x="5737" y="2200"/>
                  <a:pt x="5732" y="1790"/>
                </a:cubicBezTo>
                <a:cubicBezTo>
                  <a:pt x="6266" y="1807"/>
                  <a:pt x="6287" y="2134"/>
                  <a:pt x="6885" y="2134"/>
                </a:cubicBezTo>
                <a:cubicBezTo>
                  <a:pt x="7071" y="2134"/>
                  <a:pt x="7249" y="2097"/>
                  <a:pt x="7411" y="2031"/>
                </a:cubicBezTo>
                <a:cubicBezTo>
                  <a:pt x="7310" y="2043"/>
                  <a:pt x="7212" y="2044"/>
                  <a:pt x="7084" y="2023"/>
                </a:cubicBezTo>
                <a:cubicBezTo>
                  <a:pt x="6781" y="2069"/>
                  <a:pt x="6661" y="1870"/>
                  <a:pt x="6649" y="1565"/>
                </a:cubicBezTo>
                <a:cubicBezTo>
                  <a:pt x="6966" y="1573"/>
                  <a:pt x="7084" y="1658"/>
                  <a:pt x="7328" y="1658"/>
                </a:cubicBezTo>
                <a:cubicBezTo>
                  <a:pt x="7568" y="1658"/>
                  <a:pt x="7788" y="1505"/>
                  <a:pt x="7918" y="1249"/>
                </a:cubicBezTo>
                <a:lnTo>
                  <a:pt x="7967" y="1152"/>
                </a:lnTo>
                <a:lnTo>
                  <a:pt x="7862" y="1183"/>
                </a:lnTo>
                <a:cubicBezTo>
                  <a:pt x="7585" y="1263"/>
                  <a:pt x="7308" y="1054"/>
                  <a:pt x="7308" y="767"/>
                </a:cubicBezTo>
                <a:cubicBezTo>
                  <a:pt x="7308" y="395"/>
                  <a:pt x="7610" y="93"/>
                  <a:pt x="7982" y="93"/>
                </a:cubicBezTo>
                <a:cubicBezTo>
                  <a:pt x="8353" y="93"/>
                  <a:pt x="8655" y="395"/>
                  <a:pt x="8655" y="767"/>
                </a:cubicBezTo>
                <a:cubicBezTo>
                  <a:pt x="8655" y="1678"/>
                  <a:pt x="7887" y="2431"/>
                  <a:pt x="6900" y="2537"/>
                </a:cubicBezTo>
                <a:lnTo>
                  <a:pt x="7358" y="2537"/>
                </a:lnTo>
                <a:cubicBezTo>
                  <a:pt x="7828" y="2387"/>
                  <a:pt x="8221" y="2089"/>
                  <a:pt x="8468" y="1706"/>
                </a:cubicBezTo>
                <a:lnTo>
                  <a:pt x="8779" y="2537"/>
                </a:lnTo>
                <a:lnTo>
                  <a:pt x="8880" y="2537"/>
                </a:lnTo>
                <a:lnTo>
                  <a:pt x="8531" y="1602"/>
                </a:lnTo>
                <a:cubicBezTo>
                  <a:pt x="8670" y="1350"/>
                  <a:pt x="8749" y="1067"/>
                  <a:pt x="8750" y="767"/>
                </a:cubicBezTo>
                <a:lnTo>
                  <a:pt x="8750" y="767"/>
                </a:lnTo>
                <a:lnTo>
                  <a:pt x="8750" y="766"/>
                </a:lnTo>
                <a:lnTo>
                  <a:pt x="8750" y="766"/>
                </a:lnTo>
                <a:cubicBezTo>
                  <a:pt x="8749" y="343"/>
                  <a:pt x="8405" y="0"/>
                  <a:pt x="7982" y="0"/>
                </a:cubicBezTo>
                <a:cubicBezTo>
                  <a:pt x="7558" y="0"/>
                  <a:pt x="7214" y="343"/>
                  <a:pt x="7214" y="767"/>
                </a:cubicBezTo>
                <a:cubicBezTo>
                  <a:pt x="7214" y="1073"/>
                  <a:pt x="7475" y="1317"/>
                  <a:pt x="7783" y="1293"/>
                </a:cubicBezTo>
                <a:cubicBezTo>
                  <a:pt x="7669" y="1464"/>
                  <a:pt x="7504" y="1564"/>
                  <a:pt x="7328" y="1564"/>
                </a:cubicBezTo>
                <a:cubicBezTo>
                  <a:pt x="7089" y="1564"/>
                  <a:pt x="6965" y="1470"/>
                  <a:pt x="6600" y="1470"/>
                </a:cubicBezTo>
                <a:lnTo>
                  <a:pt x="6553" y="1470"/>
                </a:lnTo>
                <a:lnTo>
                  <a:pt x="6553" y="1517"/>
                </a:lnTo>
                <a:cubicBezTo>
                  <a:pt x="6553" y="1752"/>
                  <a:pt x="6614" y="1929"/>
                  <a:pt x="6728" y="2030"/>
                </a:cubicBezTo>
                <a:cubicBezTo>
                  <a:pt x="6299" y="1976"/>
                  <a:pt x="6239" y="1694"/>
                  <a:pt x="5684" y="1694"/>
                </a:cubicBezTo>
                <a:lnTo>
                  <a:pt x="5637" y="1694"/>
                </a:lnTo>
                <a:lnTo>
                  <a:pt x="5637" y="1742"/>
                </a:lnTo>
                <a:cubicBezTo>
                  <a:pt x="5637" y="1885"/>
                  <a:pt x="5644" y="2029"/>
                  <a:pt x="5695" y="2144"/>
                </a:cubicBezTo>
                <a:cubicBezTo>
                  <a:pt x="5303" y="1896"/>
                  <a:pt x="5177" y="1410"/>
                  <a:pt x="4693" y="1410"/>
                </a:cubicBezTo>
                <a:lnTo>
                  <a:pt x="4646" y="1410"/>
                </a:lnTo>
                <a:lnTo>
                  <a:pt x="4646" y="1457"/>
                </a:lnTo>
                <a:cubicBezTo>
                  <a:pt x="4646" y="1642"/>
                  <a:pt x="4647" y="1873"/>
                  <a:pt x="4777" y="2054"/>
                </a:cubicBezTo>
                <a:cubicBezTo>
                  <a:pt x="4366" y="1899"/>
                  <a:pt x="3892" y="1770"/>
                  <a:pt x="3177" y="1770"/>
                </a:cubicBezTo>
                <a:cubicBezTo>
                  <a:pt x="2252" y="1770"/>
                  <a:pt x="1730" y="1986"/>
                  <a:pt x="1225" y="2195"/>
                </a:cubicBezTo>
                <a:cubicBezTo>
                  <a:pt x="853" y="2348"/>
                  <a:pt x="498" y="2494"/>
                  <a:pt x="0" y="2537"/>
                </a:cubicBezTo>
                <a:lnTo>
                  <a:pt x="551" y="2537"/>
                </a:lnTo>
                <a:close/>
                <a:moveTo>
                  <a:pt x="4950" y="1685"/>
                </a:moveTo>
                <a:lnTo>
                  <a:pt x="4950" y="1685"/>
                </a:lnTo>
                <a:cubicBezTo>
                  <a:pt x="4915" y="1658"/>
                  <a:pt x="4879" y="1638"/>
                  <a:pt x="4839" y="1623"/>
                </a:cubicBezTo>
                <a:cubicBezTo>
                  <a:pt x="4841" y="1641"/>
                  <a:pt x="4842" y="1658"/>
                  <a:pt x="4844" y="1675"/>
                </a:cubicBezTo>
                <a:cubicBezTo>
                  <a:pt x="4906" y="1825"/>
                  <a:pt x="4997" y="1958"/>
                  <a:pt x="5110" y="2072"/>
                </a:cubicBezTo>
                <a:cubicBezTo>
                  <a:pt x="5128" y="2079"/>
                  <a:pt x="5148" y="2087"/>
                  <a:pt x="5166" y="2095"/>
                </a:cubicBezTo>
                <a:cubicBezTo>
                  <a:pt x="5255" y="2131"/>
                  <a:pt x="5343" y="2168"/>
                  <a:pt x="5432" y="2202"/>
                </a:cubicBezTo>
                <a:cubicBezTo>
                  <a:pt x="5223" y="2082"/>
                  <a:pt x="5052" y="1903"/>
                  <a:pt x="4950" y="1685"/>
                </a:cubicBezTo>
                <a:close/>
                <a:moveTo>
                  <a:pt x="6017" y="1963"/>
                </a:moveTo>
                <a:lnTo>
                  <a:pt x="6017" y="1963"/>
                </a:lnTo>
                <a:cubicBezTo>
                  <a:pt x="6008" y="1955"/>
                  <a:pt x="5995" y="1942"/>
                  <a:pt x="5981" y="1926"/>
                </a:cubicBezTo>
                <a:cubicBezTo>
                  <a:pt x="5936" y="1912"/>
                  <a:pt x="5888" y="1900"/>
                  <a:pt x="5831" y="1893"/>
                </a:cubicBezTo>
                <a:cubicBezTo>
                  <a:pt x="5831" y="1893"/>
                  <a:pt x="5831" y="1894"/>
                  <a:pt x="5831" y="1894"/>
                </a:cubicBezTo>
                <a:cubicBezTo>
                  <a:pt x="5882" y="1965"/>
                  <a:pt x="5942" y="2022"/>
                  <a:pt x="5952" y="2032"/>
                </a:cubicBezTo>
                <a:cubicBezTo>
                  <a:pt x="6348" y="2409"/>
                  <a:pt x="6915" y="2499"/>
                  <a:pt x="7471" y="2260"/>
                </a:cubicBezTo>
                <a:cubicBezTo>
                  <a:pt x="8092" y="1994"/>
                  <a:pt x="8509" y="1394"/>
                  <a:pt x="8509" y="766"/>
                </a:cubicBezTo>
                <a:cubicBezTo>
                  <a:pt x="8509" y="476"/>
                  <a:pt x="8273" y="239"/>
                  <a:pt x="7982" y="239"/>
                </a:cubicBezTo>
                <a:cubicBezTo>
                  <a:pt x="7691" y="239"/>
                  <a:pt x="7454" y="476"/>
                  <a:pt x="7454" y="767"/>
                </a:cubicBezTo>
                <a:cubicBezTo>
                  <a:pt x="7454" y="925"/>
                  <a:pt x="7583" y="1054"/>
                  <a:pt x="7741" y="1054"/>
                </a:cubicBezTo>
                <a:cubicBezTo>
                  <a:pt x="7900" y="1054"/>
                  <a:pt x="8029" y="925"/>
                  <a:pt x="8029" y="767"/>
                </a:cubicBezTo>
                <a:lnTo>
                  <a:pt x="8029" y="719"/>
                </a:lnTo>
                <a:lnTo>
                  <a:pt x="7934" y="719"/>
                </a:lnTo>
                <a:lnTo>
                  <a:pt x="7934" y="767"/>
                </a:lnTo>
                <a:cubicBezTo>
                  <a:pt x="7934" y="873"/>
                  <a:pt x="7848" y="959"/>
                  <a:pt x="7741" y="959"/>
                </a:cubicBezTo>
                <a:cubicBezTo>
                  <a:pt x="7635" y="959"/>
                  <a:pt x="7548" y="873"/>
                  <a:pt x="7548" y="767"/>
                </a:cubicBezTo>
                <a:cubicBezTo>
                  <a:pt x="7548" y="528"/>
                  <a:pt x="7743" y="333"/>
                  <a:pt x="7982" y="333"/>
                </a:cubicBezTo>
                <a:cubicBezTo>
                  <a:pt x="8220" y="333"/>
                  <a:pt x="8415" y="528"/>
                  <a:pt x="8415" y="767"/>
                </a:cubicBezTo>
                <a:cubicBezTo>
                  <a:pt x="8415" y="1356"/>
                  <a:pt x="8021" y="1922"/>
                  <a:pt x="7434" y="2173"/>
                </a:cubicBezTo>
                <a:cubicBezTo>
                  <a:pt x="6918" y="2395"/>
                  <a:pt x="6389" y="2316"/>
                  <a:pt x="6017" y="1963"/>
                </a:cubicBezTo>
                <a:close/>
                <a:moveTo>
                  <a:pt x="7767" y="1646"/>
                </a:moveTo>
                <a:lnTo>
                  <a:pt x="7767" y="1646"/>
                </a:lnTo>
                <a:cubicBezTo>
                  <a:pt x="7417" y="1903"/>
                  <a:pt x="6998" y="1798"/>
                  <a:pt x="6788" y="1670"/>
                </a:cubicBezTo>
                <a:cubicBezTo>
                  <a:pt x="6776" y="1669"/>
                  <a:pt x="6765" y="1667"/>
                  <a:pt x="6753" y="1666"/>
                </a:cubicBezTo>
                <a:cubicBezTo>
                  <a:pt x="6760" y="1707"/>
                  <a:pt x="6769" y="1743"/>
                  <a:pt x="6782" y="1775"/>
                </a:cubicBezTo>
                <a:cubicBezTo>
                  <a:pt x="7085" y="1938"/>
                  <a:pt x="7503" y="1957"/>
                  <a:pt x="7823" y="1723"/>
                </a:cubicBezTo>
                <a:cubicBezTo>
                  <a:pt x="8102" y="1518"/>
                  <a:pt x="8269" y="1160"/>
                  <a:pt x="8269" y="767"/>
                </a:cubicBezTo>
                <a:cubicBezTo>
                  <a:pt x="8269" y="608"/>
                  <a:pt x="8140" y="479"/>
                  <a:pt x="7982" y="479"/>
                </a:cubicBezTo>
                <a:cubicBezTo>
                  <a:pt x="7823" y="479"/>
                  <a:pt x="7694" y="608"/>
                  <a:pt x="7694" y="767"/>
                </a:cubicBezTo>
                <a:lnTo>
                  <a:pt x="7694" y="814"/>
                </a:lnTo>
                <a:lnTo>
                  <a:pt x="7789" y="814"/>
                </a:lnTo>
                <a:lnTo>
                  <a:pt x="7789" y="767"/>
                </a:lnTo>
                <a:cubicBezTo>
                  <a:pt x="7789" y="660"/>
                  <a:pt x="7875" y="574"/>
                  <a:pt x="7982" y="574"/>
                </a:cubicBezTo>
                <a:cubicBezTo>
                  <a:pt x="8088" y="574"/>
                  <a:pt x="8174" y="660"/>
                  <a:pt x="8174" y="767"/>
                </a:cubicBezTo>
                <a:cubicBezTo>
                  <a:pt x="8174" y="1130"/>
                  <a:pt x="8022" y="1459"/>
                  <a:pt x="7767" y="1646"/>
                </a:cubicBezTo>
                <a:close/>
                <a:moveTo>
                  <a:pt x="1668" y="2537"/>
                </a:moveTo>
                <a:lnTo>
                  <a:pt x="1668" y="2537"/>
                </a:lnTo>
                <a:lnTo>
                  <a:pt x="1950" y="2537"/>
                </a:lnTo>
                <a:cubicBezTo>
                  <a:pt x="2282" y="2429"/>
                  <a:pt x="2664" y="2349"/>
                  <a:pt x="3177" y="2349"/>
                </a:cubicBezTo>
                <a:cubicBezTo>
                  <a:pt x="3690" y="2349"/>
                  <a:pt x="4072" y="2429"/>
                  <a:pt x="4404" y="2537"/>
                </a:cubicBezTo>
                <a:lnTo>
                  <a:pt x="4686" y="2537"/>
                </a:lnTo>
                <a:cubicBezTo>
                  <a:pt x="4288" y="2384"/>
                  <a:pt x="3842" y="2254"/>
                  <a:pt x="3177" y="2254"/>
                </a:cubicBezTo>
                <a:cubicBezTo>
                  <a:pt x="2512" y="2254"/>
                  <a:pt x="2067" y="2384"/>
                  <a:pt x="1668" y="2537"/>
                </a:cubicBezTo>
                <a:close/>
                <a:moveTo>
                  <a:pt x="8317" y="2129"/>
                </a:moveTo>
                <a:lnTo>
                  <a:pt x="8317" y="2129"/>
                </a:lnTo>
                <a:lnTo>
                  <a:pt x="8485" y="2537"/>
                </a:lnTo>
                <a:lnTo>
                  <a:pt x="8383" y="2537"/>
                </a:lnTo>
                <a:lnTo>
                  <a:pt x="8281" y="2291"/>
                </a:lnTo>
                <a:cubicBezTo>
                  <a:pt x="8177" y="2384"/>
                  <a:pt x="8065" y="2466"/>
                  <a:pt x="7946" y="2537"/>
                </a:cubicBezTo>
                <a:lnTo>
                  <a:pt x="7748" y="2537"/>
                </a:lnTo>
                <a:cubicBezTo>
                  <a:pt x="7947" y="2434"/>
                  <a:pt x="8137" y="2298"/>
                  <a:pt x="8317" y="2129"/>
                </a:cubicBez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0953EBE-000A-4847-AECD-FAA20C0B0545}"/>
              </a:ext>
            </a:extLst>
          </p:cNvPr>
          <p:cNvSpPr txBox="1">
            <a:spLocks/>
          </p:cNvSpPr>
          <p:nvPr userDrawn="1"/>
        </p:nvSpPr>
        <p:spPr>
          <a:xfrm>
            <a:off x="609601" y="1654041"/>
            <a:ext cx="5304367" cy="72738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67" spc="-80">
                <a:solidFill>
                  <a:srgbClr val="006FCF"/>
                </a:solidFill>
              </a:rPr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5C8422-08BB-9643-8698-4BD671D332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599" y="2552345"/>
            <a:ext cx="5304367" cy="33548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333">
                <a:solidFill>
                  <a:schemeClr val="tx1"/>
                </a:solidFill>
              </a:defRPr>
            </a:lvl2pPr>
            <a:lvl3pPr marL="234690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3pPr>
            <a:lvl4pPr marL="454141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4pPr>
            <a:lvl5pPr marL="685783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5pPr>
            <a:lvl6pPr marL="917425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6pPr>
            <a:lvl7pPr marL="1136876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7pPr>
            <a:lvl8pPr marL="1368518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8pPr>
            <a:lvl9pPr marL="1600160" indent="0">
              <a:lnSpc>
                <a:spcPct val="100000"/>
              </a:lnSpc>
              <a:spcBef>
                <a:spcPts val="0"/>
              </a:spcBef>
              <a:buNone/>
              <a:defRPr sz="1333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Optional contact information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AE82B13-13AC-994D-B028-46AE92867D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9087" y="6042361"/>
            <a:ext cx="2670048" cy="4639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4728244-1361-5F4C-B4B2-6000550B24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07" y="5907194"/>
            <a:ext cx="734244" cy="73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8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Blue">
    <p:bg>
      <p:bgPr>
        <a:solidFill>
          <a:srgbClr val="0017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="" xmlns:a16="http://schemas.microsoft.com/office/drawing/2014/main" id="{E8805632-84E3-CE4C-ABBB-A2841289972B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3291840" y="4340353"/>
            <a:ext cx="8778240" cy="2513708"/>
          </a:xfrm>
          <a:custGeom>
            <a:avLst/>
            <a:gdLst>
              <a:gd name="T0" fmla="*/ 1026 w 8880"/>
              <a:gd name="T1" fmla="*/ 2537 h 2537"/>
              <a:gd name="T2" fmla="*/ 3177 w 8880"/>
              <a:gd name="T3" fmla="*/ 2109 h 2537"/>
              <a:gd name="T4" fmla="*/ 5328 w 8880"/>
              <a:gd name="T5" fmla="*/ 2537 h 2537"/>
              <a:gd name="T6" fmla="*/ 1026 w 8880"/>
              <a:gd name="T7" fmla="*/ 2537 h 2537"/>
              <a:gd name="T8" fmla="*/ 551 w 8880"/>
              <a:gd name="T9" fmla="*/ 2537 h 2537"/>
              <a:gd name="T10" fmla="*/ 5803 w 8880"/>
              <a:gd name="T11" fmla="*/ 2537 h 2537"/>
              <a:gd name="T12" fmla="*/ 5126 w 8880"/>
              <a:gd name="T13" fmla="*/ 2193 h 2537"/>
              <a:gd name="T14" fmla="*/ 5819 w 8880"/>
              <a:gd name="T15" fmla="*/ 2312 h 2537"/>
              <a:gd name="T16" fmla="*/ 6076 w 8880"/>
              <a:gd name="T17" fmla="*/ 2292 h 2537"/>
              <a:gd name="T18" fmla="*/ 6885 w 8880"/>
              <a:gd name="T19" fmla="*/ 2134 h 2537"/>
              <a:gd name="T20" fmla="*/ 7084 w 8880"/>
              <a:gd name="T21" fmla="*/ 2023 h 2537"/>
              <a:gd name="T22" fmla="*/ 7328 w 8880"/>
              <a:gd name="T23" fmla="*/ 1658 h 2537"/>
              <a:gd name="T24" fmla="*/ 7967 w 8880"/>
              <a:gd name="T25" fmla="*/ 1152 h 2537"/>
              <a:gd name="T26" fmla="*/ 7308 w 8880"/>
              <a:gd name="T27" fmla="*/ 767 h 2537"/>
              <a:gd name="T28" fmla="*/ 8655 w 8880"/>
              <a:gd name="T29" fmla="*/ 767 h 2537"/>
              <a:gd name="T30" fmla="*/ 7358 w 8880"/>
              <a:gd name="T31" fmla="*/ 2537 h 2537"/>
              <a:gd name="T32" fmla="*/ 8779 w 8880"/>
              <a:gd name="T33" fmla="*/ 2537 h 2537"/>
              <a:gd name="T34" fmla="*/ 8531 w 8880"/>
              <a:gd name="T35" fmla="*/ 1602 h 2537"/>
              <a:gd name="T36" fmla="*/ 8750 w 8880"/>
              <a:gd name="T37" fmla="*/ 767 h 2537"/>
              <a:gd name="T38" fmla="*/ 8750 w 8880"/>
              <a:gd name="T39" fmla="*/ 766 h 2537"/>
              <a:gd name="T40" fmla="*/ 7214 w 8880"/>
              <a:gd name="T41" fmla="*/ 767 h 2537"/>
              <a:gd name="T42" fmla="*/ 7328 w 8880"/>
              <a:gd name="T43" fmla="*/ 1564 h 2537"/>
              <a:gd name="T44" fmla="*/ 6553 w 8880"/>
              <a:gd name="T45" fmla="*/ 1470 h 2537"/>
              <a:gd name="T46" fmla="*/ 6728 w 8880"/>
              <a:gd name="T47" fmla="*/ 2030 h 2537"/>
              <a:gd name="T48" fmla="*/ 5637 w 8880"/>
              <a:gd name="T49" fmla="*/ 1694 h 2537"/>
              <a:gd name="T50" fmla="*/ 5695 w 8880"/>
              <a:gd name="T51" fmla="*/ 2144 h 2537"/>
              <a:gd name="T52" fmla="*/ 4646 w 8880"/>
              <a:gd name="T53" fmla="*/ 1410 h 2537"/>
              <a:gd name="T54" fmla="*/ 4777 w 8880"/>
              <a:gd name="T55" fmla="*/ 2054 h 2537"/>
              <a:gd name="T56" fmla="*/ 1225 w 8880"/>
              <a:gd name="T57" fmla="*/ 2195 h 2537"/>
              <a:gd name="T58" fmla="*/ 551 w 8880"/>
              <a:gd name="T59" fmla="*/ 2537 h 2537"/>
              <a:gd name="T60" fmla="*/ 4950 w 8880"/>
              <a:gd name="T61" fmla="*/ 1685 h 2537"/>
              <a:gd name="T62" fmla="*/ 4844 w 8880"/>
              <a:gd name="T63" fmla="*/ 1675 h 2537"/>
              <a:gd name="T64" fmla="*/ 5166 w 8880"/>
              <a:gd name="T65" fmla="*/ 2095 h 2537"/>
              <a:gd name="T66" fmla="*/ 4950 w 8880"/>
              <a:gd name="T67" fmla="*/ 1685 h 2537"/>
              <a:gd name="T68" fmla="*/ 6017 w 8880"/>
              <a:gd name="T69" fmla="*/ 1963 h 2537"/>
              <a:gd name="T70" fmla="*/ 5831 w 8880"/>
              <a:gd name="T71" fmla="*/ 1893 h 2537"/>
              <a:gd name="T72" fmla="*/ 5952 w 8880"/>
              <a:gd name="T73" fmla="*/ 2032 h 2537"/>
              <a:gd name="T74" fmla="*/ 8509 w 8880"/>
              <a:gd name="T75" fmla="*/ 766 h 2537"/>
              <a:gd name="T76" fmla="*/ 7454 w 8880"/>
              <a:gd name="T77" fmla="*/ 767 h 2537"/>
              <a:gd name="T78" fmla="*/ 8029 w 8880"/>
              <a:gd name="T79" fmla="*/ 767 h 2537"/>
              <a:gd name="T80" fmla="*/ 7934 w 8880"/>
              <a:gd name="T81" fmla="*/ 719 h 2537"/>
              <a:gd name="T82" fmla="*/ 7741 w 8880"/>
              <a:gd name="T83" fmla="*/ 959 h 2537"/>
              <a:gd name="T84" fmla="*/ 7982 w 8880"/>
              <a:gd name="T85" fmla="*/ 333 h 2537"/>
              <a:gd name="T86" fmla="*/ 7434 w 8880"/>
              <a:gd name="T87" fmla="*/ 2173 h 2537"/>
              <a:gd name="T88" fmla="*/ 7767 w 8880"/>
              <a:gd name="T89" fmla="*/ 1646 h 2537"/>
              <a:gd name="T90" fmla="*/ 6788 w 8880"/>
              <a:gd name="T91" fmla="*/ 1670 h 2537"/>
              <a:gd name="T92" fmla="*/ 6782 w 8880"/>
              <a:gd name="T93" fmla="*/ 1775 h 2537"/>
              <a:gd name="T94" fmla="*/ 8269 w 8880"/>
              <a:gd name="T95" fmla="*/ 767 h 2537"/>
              <a:gd name="T96" fmla="*/ 7694 w 8880"/>
              <a:gd name="T97" fmla="*/ 767 h 2537"/>
              <a:gd name="T98" fmla="*/ 7789 w 8880"/>
              <a:gd name="T99" fmla="*/ 814 h 2537"/>
              <a:gd name="T100" fmla="*/ 7982 w 8880"/>
              <a:gd name="T101" fmla="*/ 574 h 2537"/>
              <a:gd name="T102" fmla="*/ 7767 w 8880"/>
              <a:gd name="T103" fmla="*/ 1646 h 2537"/>
              <a:gd name="T104" fmla="*/ 1668 w 8880"/>
              <a:gd name="T105" fmla="*/ 2537 h 2537"/>
              <a:gd name="T106" fmla="*/ 3177 w 8880"/>
              <a:gd name="T107" fmla="*/ 2349 h 2537"/>
              <a:gd name="T108" fmla="*/ 4686 w 8880"/>
              <a:gd name="T109" fmla="*/ 2537 h 2537"/>
              <a:gd name="T110" fmla="*/ 1668 w 8880"/>
              <a:gd name="T111" fmla="*/ 2537 h 2537"/>
              <a:gd name="T112" fmla="*/ 8317 w 8880"/>
              <a:gd name="T113" fmla="*/ 2129 h 2537"/>
              <a:gd name="T114" fmla="*/ 8383 w 8880"/>
              <a:gd name="T115" fmla="*/ 2537 h 2537"/>
              <a:gd name="T116" fmla="*/ 7946 w 8880"/>
              <a:gd name="T117" fmla="*/ 2537 h 2537"/>
              <a:gd name="T118" fmla="*/ 8317 w 8880"/>
              <a:gd name="T119" fmla="*/ 2129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0" h="2537">
                <a:moveTo>
                  <a:pt x="1026" y="2537"/>
                </a:moveTo>
                <a:lnTo>
                  <a:pt x="1026" y="2537"/>
                </a:lnTo>
                <a:lnTo>
                  <a:pt x="1280" y="2537"/>
                </a:lnTo>
                <a:cubicBezTo>
                  <a:pt x="1783" y="2330"/>
                  <a:pt x="2286" y="2109"/>
                  <a:pt x="3177" y="2109"/>
                </a:cubicBezTo>
                <a:cubicBezTo>
                  <a:pt x="4068" y="2109"/>
                  <a:pt x="4571" y="2330"/>
                  <a:pt x="5074" y="2537"/>
                </a:cubicBezTo>
                <a:lnTo>
                  <a:pt x="5328" y="2537"/>
                </a:lnTo>
                <a:cubicBezTo>
                  <a:pt x="4739" y="2310"/>
                  <a:pt x="4220" y="2014"/>
                  <a:pt x="3177" y="2014"/>
                </a:cubicBezTo>
                <a:cubicBezTo>
                  <a:pt x="2134" y="2014"/>
                  <a:pt x="1616" y="2310"/>
                  <a:pt x="1026" y="2537"/>
                </a:cubicBezTo>
                <a:close/>
                <a:moveTo>
                  <a:pt x="551" y="2537"/>
                </a:moveTo>
                <a:lnTo>
                  <a:pt x="551" y="2537"/>
                </a:lnTo>
                <a:cubicBezTo>
                  <a:pt x="1357" y="2323"/>
                  <a:pt x="1850" y="1865"/>
                  <a:pt x="3177" y="1865"/>
                </a:cubicBezTo>
                <a:cubicBezTo>
                  <a:pt x="4504" y="1865"/>
                  <a:pt x="4997" y="2323"/>
                  <a:pt x="5803" y="2537"/>
                </a:cubicBezTo>
                <a:lnTo>
                  <a:pt x="6355" y="2537"/>
                </a:lnTo>
                <a:cubicBezTo>
                  <a:pt x="5856" y="2494"/>
                  <a:pt x="5499" y="2347"/>
                  <a:pt x="5126" y="2193"/>
                </a:cubicBezTo>
                <a:cubicBezTo>
                  <a:pt x="4805" y="2061"/>
                  <a:pt x="4743" y="1856"/>
                  <a:pt x="4741" y="1506"/>
                </a:cubicBezTo>
                <a:cubicBezTo>
                  <a:pt x="5184" y="1543"/>
                  <a:pt x="5285" y="2106"/>
                  <a:pt x="5819" y="2312"/>
                </a:cubicBezTo>
                <a:cubicBezTo>
                  <a:pt x="5988" y="2382"/>
                  <a:pt x="6169" y="2413"/>
                  <a:pt x="6336" y="2426"/>
                </a:cubicBezTo>
                <a:cubicBezTo>
                  <a:pt x="6245" y="2391"/>
                  <a:pt x="6158" y="2346"/>
                  <a:pt x="6076" y="2292"/>
                </a:cubicBezTo>
                <a:cubicBezTo>
                  <a:pt x="5858" y="2243"/>
                  <a:pt x="5737" y="2200"/>
                  <a:pt x="5732" y="1790"/>
                </a:cubicBezTo>
                <a:cubicBezTo>
                  <a:pt x="6266" y="1807"/>
                  <a:pt x="6287" y="2134"/>
                  <a:pt x="6885" y="2134"/>
                </a:cubicBezTo>
                <a:cubicBezTo>
                  <a:pt x="7071" y="2134"/>
                  <a:pt x="7249" y="2097"/>
                  <a:pt x="7411" y="2031"/>
                </a:cubicBezTo>
                <a:cubicBezTo>
                  <a:pt x="7310" y="2043"/>
                  <a:pt x="7212" y="2044"/>
                  <a:pt x="7084" y="2023"/>
                </a:cubicBezTo>
                <a:cubicBezTo>
                  <a:pt x="6781" y="2069"/>
                  <a:pt x="6661" y="1870"/>
                  <a:pt x="6649" y="1565"/>
                </a:cubicBezTo>
                <a:cubicBezTo>
                  <a:pt x="6966" y="1573"/>
                  <a:pt x="7084" y="1658"/>
                  <a:pt x="7328" y="1658"/>
                </a:cubicBezTo>
                <a:cubicBezTo>
                  <a:pt x="7568" y="1658"/>
                  <a:pt x="7788" y="1505"/>
                  <a:pt x="7918" y="1249"/>
                </a:cubicBezTo>
                <a:lnTo>
                  <a:pt x="7967" y="1152"/>
                </a:lnTo>
                <a:lnTo>
                  <a:pt x="7862" y="1183"/>
                </a:lnTo>
                <a:cubicBezTo>
                  <a:pt x="7585" y="1263"/>
                  <a:pt x="7308" y="1054"/>
                  <a:pt x="7308" y="767"/>
                </a:cubicBezTo>
                <a:cubicBezTo>
                  <a:pt x="7308" y="395"/>
                  <a:pt x="7610" y="93"/>
                  <a:pt x="7982" y="93"/>
                </a:cubicBezTo>
                <a:cubicBezTo>
                  <a:pt x="8353" y="93"/>
                  <a:pt x="8655" y="395"/>
                  <a:pt x="8655" y="767"/>
                </a:cubicBezTo>
                <a:cubicBezTo>
                  <a:pt x="8655" y="1678"/>
                  <a:pt x="7887" y="2431"/>
                  <a:pt x="6900" y="2537"/>
                </a:cubicBezTo>
                <a:lnTo>
                  <a:pt x="7358" y="2537"/>
                </a:lnTo>
                <a:cubicBezTo>
                  <a:pt x="7828" y="2387"/>
                  <a:pt x="8221" y="2089"/>
                  <a:pt x="8468" y="1706"/>
                </a:cubicBezTo>
                <a:lnTo>
                  <a:pt x="8779" y="2537"/>
                </a:lnTo>
                <a:lnTo>
                  <a:pt x="8880" y="2537"/>
                </a:lnTo>
                <a:lnTo>
                  <a:pt x="8531" y="1602"/>
                </a:lnTo>
                <a:cubicBezTo>
                  <a:pt x="8670" y="1350"/>
                  <a:pt x="8749" y="1067"/>
                  <a:pt x="8750" y="767"/>
                </a:cubicBezTo>
                <a:lnTo>
                  <a:pt x="8750" y="767"/>
                </a:lnTo>
                <a:lnTo>
                  <a:pt x="8750" y="766"/>
                </a:lnTo>
                <a:lnTo>
                  <a:pt x="8750" y="766"/>
                </a:lnTo>
                <a:cubicBezTo>
                  <a:pt x="8749" y="343"/>
                  <a:pt x="8405" y="0"/>
                  <a:pt x="7982" y="0"/>
                </a:cubicBezTo>
                <a:cubicBezTo>
                  <a:pt x="7558" y="0"/>
                  <a:pt x="7214" y="343"/>
                  <a:pt x="7214" y="767"/>
                </a:cubicBezTo>
                <a:cubicBezTo>
                  <a:pt x="7214" y="1073"/>
                  <a:pt x="7475" y="1317"/>
                  <a:pt x="7783" y="1293"/>
                </a:cubicBezTo>
                <a:cubicBezTo>
                  <a:pt x="7669" y="1464"/>
                  <a:pt x="7504" y="1564"/>
                  <a:pt x="7328" y="1564"/>
                </a:cubicBezTo>
                <a:cubicBezTo>
                  <a:pt x="7089" y="1564"/>
                  <a:pt x="6965" y="1470"/>
                  <a:pt x="6600" y="1470"/>
                </a:cubicBezTo>
                <a:lnTo>
                  <a:pt x="6553" y="1470"/>
                </a:lnTo>
                <a:lnTo>
                  <a:pt x="6553" y="1517"/>
                </a:lnTo>
                <a:cubicBezTo>
                  <a:pt x="6553" y="1752"/>
                  <a:pt x="6614" y="1929"/>
                  <a:pt x="6728" y="2030"/>
                </a:cubicBezTo>
                <a:cubicBezTo>
                  <a:pt x="6299" y="1976"/>
                  <a:pt x="6239" y="1694"/>
                  <a:pt x="5684" y="1694"/>
                </a:cubicBezTo>
                <a:lnTo>
                  <a:pt x="5637" y="1694"/>
                </a:lnTo>
                <a:lnTo>
                  <a:pt x="5637" y="1742"/>
                </a:lnTo>
                <a:cubicBezTo>
                  <a:pt x="5637" y="1885"/>
                  <a:pt x="5644" y="2029"/>
                  <a:pt x="5695" y="2144"/>
                </a:cubicBezTo>
                <a:cubicBezTo>
                  <a:pt x="5303" y="1896"/>
                  <a:pt x="5177" y="1410"/>
                  <a:pt x="4693" y="1410"/>
                </a:cubicBezTo>
                <a:lnTo>
                  <a:pt x="4646" y="1410"/>
                </a:lnTo>
                <a:lnTo>
                  <a:pt x="4646" y="1457"/>
                </a:lnTo>
                <a:cubicBezTo>
                  <a:pt x="4646" y="1642"/>
                  <a:pt x="4647" y="1873"/>
                  <a:pt x="4777" y="2054"/>
                </a:cubicBezTo>
                <a:cubicBezTo>
                  <a:pt x="4366" y="1899"/>
                  <a:pt x="3892" y="1770"/>
                  <a:pt x="3177" y="1770"/>
                </a:cubicBezTo>
                <a:cubicBezTo>
                  <a:pt x="2252" y="1770"/>
                  <a:pt x="1730" y="1986"/>
                  <a:pt x="1225" y="2195"/>
                </a:cubicBezTo>
                <a:cubicBezTo>
                  <a:pt x="853" y="2348"/>
                  <a:pt x="498" y="2494"/>
                  <a:pt x="0" y="2537"/>
                </a:cubicBezTo>
                <a:lnTo>
                  <a:pt x="551" y="2537"/>
                </a:lnTo>
                <a:close/>
                <a:moveTo>
                  <a:pt x="4950" y="1685"/>
                </a:moveTo>
                <a:lnTo>
                  <a:pt x="4950" y="1685"/>
                </a:lnTo>
                <a:cubicBezTo>
                  <a:pt x="4915" y="1658"/>
                  <a:pt x="4879" y="1638"/>
                  <a:pt x="4839" y="1623"/>
                </a:cubicBezTo>
                <a:cubicBezTo>
                  <a:pt x="4841" y="1641"/>
                  <a:pt x="4842" y="1658"/>
                  <a:pt x="4844" y="1675"/>
                </a:cubicBezTo>
                <a:cubicBezTo>
                  <a:pt x="4906" y="1825"/>
                  <a:pt x="4997" y="1958"/>
                  <a:pt x="5110" y="2072"/>
                </a:cubicBezTo>
                <a:cubicBezTo>
                  <a:pt x="5128" y="2079"/>
                  <a:pt x="5148" y="2087"/>
                  <a:pt x="5166" y="2095"/>
                </a:cubicBezTo>
                <a:cubicBezTo>
                  <a:pt x="5255" y="2131"/>
                  <a:pt x="5343" y="2168"/>
                  <a:pt x="5432" y="2202"/>
                </a:cubicBezTo>
                <a:cubicBezTo>
                  <a:pt x="5223" y="2082"/>
                  <a:pt x="5052" y="1903"/>
                  <a:pt x="4950" y="1685"/>
                </a:cubicBezTo>
                <a:close/>
                <a:moveTo>
                  <a:pt x="6017" y="1963"/>
                </a:moveTo>
                <a:lnTo>
                  <a:pt x="6017" y="1963"/>
                </a:lnTo>
                <a:cubicBezTo>
                  <a:pt x="6008" y="1955"/>
                  <a:pt x="5995" y="1942"/>
                  <a:pt x="5981" y="1926"/>
                </a:cubicBezTo>
                <a:cubicBezTo>
                  <a:pt x="5936" y="1912"/>
                  <a:pt x="5888" y="1900"/>
                  <a:pt x="5831" y="1893"/>
                </a:cubicBezTo>
                <a:cubicBezTo>
                  <a:pt x="5831" y="1893"/>
                  <a:pt x="5831" y="1894"/>
                  <a:pt x="5831" y="1894"/>
                </a:cubicBezTo>
                <a:cubicBezTo>
                  <a:pt x="5882" y="1965"/>
                  <a:pt x="5942" y="2022"/>
                  <a:pt x="5952" y="2032"/>
                </a:cubicBezTo>
                <a:cubicBezTo>
                  <a:pt x="6348" y="2409"/>
                  <a:pt x="6915" y="2499"/>
                  <a:pt x="7471" y="2260"/>
                </a:cubicBezTo>
                <a:cubicBezTo>
                  <a:pt x="8092" y="1994"/>
                  <a:pt x="8509" y="1394"/>
                  <a:pt x="8509" y="766"/>
                </a:cubicBezTo>
                <a:cubicBezTo>
                  <a:pt x="8509" y="476"/>
                  <a:pt x="8273" y="239"/>
                  <a:pt x="7982" y="239"/>
                </a:cubicBezTo>
                <a:cubicBezTo>
                  <a:pt x="7691" y="239"/>
                  <a:pt x="7454" y="476"/>
                  <a:pt x="7454" y="767"/>
                </a:cubicBezTo>
                <a:cubicBezTo>
                  <a:pt x="7454" y="925"/>
                  <a:pt x="7583" y="1054"/>
                  <a:pt x="7741" y="1054"/>
                </a:cubicBezTo>
                <a:cubicBezTo>
                  <a:pt x="7900" y="1054"/>
                  <a:pt x="8029" y="925"/>
                  <a:pt x="8029" y="767"/>
                </a:cubicBezTo>
                <a:lnTo>
                  <a:pt x="8029" y="719"/>
                </a:lnTo>
                <a:lnTo>
                  <a:pt x="7934" y="719"/>
                </a:lnTo>
                <a:lnTo>
                  <a:pt x="7934" y="767"/>
                </a:lnTo>
                <a:cubicBezTo>
                  <a:pt x="7934" y="873"/>
                  <a:pt x="7848" y="959"/>
                  <a:pt x="7741" y="959"/>
                </a:cubicBezTo>
                <a:cubicBezTo>
                  <a:pt x="7635" y="959"/>
                  <a:pt x="7548" y="873"/>
                  <a:pt x="7548" y="767"/>
                </a:cubicBezTo>
                <a:cubicBezTo>
                  <a:pt x="7548" y="528"/>
                  <a:pt x="7743" y="333"/>
                  <a:pt x="7982" y="333"/>
                </a:cubicBezTo>
                <a:cubicBezTo>
                  <a:pt x="8220" y="333"/>
                  <a:pt x="8415" y="528"/>
                  <a:pt x="8415" y="767"/>
                </a:cubicBezTo>
                <a:cubicBezTo>
                  <a:pt x="8415" y="1356"/>
                  <a:pt x="8021" y="1922"/>
                  <a:pt x="7434" y="2173"/>
                </a:cubicBezTo>
                <a:cubicBezTo>
                  <a:pt x="6918" y="2395"/>
                  <a:pt x="6389" y="2316"/>
                  <a:pt x="6017" y="1963"/>
                </a:cubicBezTo>
                <a:close/>
                <a:moveTo>
                  <a:pt x="7767" y="1646"/>
                </a:moveTo>
                <a:lnTo>
                  <a:pt x="7767" y="1646"/>
                </a:lnTo>
                <a:cubicBezTo>
                  <a:pt x="7417" y="1903"/>
                  <a:pt x="6998" y="1798"/>
                  <a:pt x="6788" y="1670"/>
                </a:cubicBezTo>
                <a:cubicBezTo>
                  <a:pt x="6776" y="1669"/>
                  <a:pt x="6765" y="1667"/>
                  <a:pt x="6753" y="1666"/>
                </a:cubicBezTo>
                <a:cubicBezTo>
                  <a:pt x="6760" y="1707"/>
                  <a:pt x="6769" y="1743"/>
                  <a:pt x="6782" y="1775"/>
                </a:cubicBezTo>
                <a:cubicBezTo>
                  <a:pt x="7085" y="1938"/>
                  <a:pt x="7503" y="1957"/>
                  <a:pt x="7823" y="1723"/>
                </a:cubicBezTo>
                <a:cubicBezTo>
                  <a:pt x="8102" y="1518"/>
                  <a:pt x="8269" y="1160"/>
                  <a:pt x="8269" y="767"/>
                </a:cubicBezTo>
                <a:cubicBezTo>
                  <a:pt x="8269" y="608"/>
                  <a:pt x="8140" y="479"/>
                  <a:pt x="7982" y="479"/>
                </a:cubicBezTo>
                <a:cubicBezTo>
                  <a:pt x="7823" y="479"/>
                  <a:pt x="7694" y="608"/>
                  <a:pt x="7694" y="767"/>
                </a:cubicBezTo>
                <a:lnTo>
                  <a:pt x="7694" y="814"/>
                </a:lnTo>
                <a:lnTo>
                  <a:pt x="7789" y="814"/>
                </a:lnTo>
                <a:lnTo>
                  <a:pt x="7789" y="767"/>
                </a:lnTo>
                <a:cubicBezTo>
                  <a:pt x="7789" y="660"/>
                  <a:pt x="7875" y="574"/>
                  <a:pt x="7982" y="574"/>
                </a:cubicBezTo>
                <a:cubicBezTo>
                  <a:pt x="8088" y="574"/>
                  <a:pt x="8174" y="660"/>
                  <a:pt x="8174" y="767"/>
                </a:cubicBezTo>
                <a:cubicBezTo>
                  <a:pt x="8174" y="1130"/>
                  <a:pt x="8022" y="1459"/>
                  <a:pt x="7767" y="1646"/>
                </a:cubicBezTo>
                <a:close/>
                <a:moveTo>
                  <a:pt x="1668" y="2537"/>
                </a:moveTo>
                <a:lnTo>
                  <a:pt x="1668" y="2537"/>
                </a:lnTo>
                <a:lnTo>
                  <a:pt x="1950" y="2537"/>
                </a:lnTo>
                <a:cubicBezTo>
                  <a:pt x="2282" y="2429"/>
                  <a:pt x="2664" y="2349"/>
                  <a:pt x="3177" y="2349"/>
                </a:cubicBezTo>
                <a:cubicBezTo>
                  <a:pt x="3690" y="2349"/>
                  <a:pt x="4072" y="2429"/>
                  <a:pt x="4404" y="2537"/>
                </a:cubicBezTo>
                <a:lnTo>
                  <a:pt x="4686" y="2537"/>
                </a:lnTo>
                <a:cubicBezTo>
                  <a:pt x="4288" y="2384"/>
                  <a:pt x="3842" y="2254"/>
                  <a:pt x="3177" y="2254"/>
                </a:cubicBezTo>
                <a:cubicBezTo>
                  <a:pt x="2512" y="2254"/>
                  <a:pt x="2067" y="2384"/>
                  <a:pt x="1668" y="2537"/>
                </a:cubicBezTo>
                <a:close/>
                <a:moveTo>
                  <a:pt x="8317" y="2129"/>
                </a:moveTo>
                <a:lnTo>
                  <a:pt x="8317" y="2129"/>
                </a:lnTo>
                <a:lnTo>
                  <a:pt x="8485" y="2537"/>
                </a:lnTo>
                <a:lnTo>
                  <a:pt x="8383" y="2537"/>
                </a:lnTo>
                <a:lnTo>
                  <a:pt x="8281" y="2291"/>
                </a:lnTo>
                <a:cubicBezTo>
                  <a:pt x="8177" y="2384"/>
                  <a:pt x="8065" y="2466"/>
                  <a:pt x="7946" y="2537"/>
                </a:cubicBezTo>
                <a:lnTo>
                  <a:pt x="7748" y="2537"/>
                </a:lnTo>
                <a:cubicBezTo>
                  <a:pt x="7947" y="2434"/>
                  <a:pt x="8137" y="2298"/>
                  <a:pt x="8317" y="2129"/>
                </a:cubicBezTo>
                <a:close/>
              </a:path>
            </a:pathLst>
          </a:custGeom>
          <a:solidFill>
            <a:srgbClr val="006F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0953EBE-000A-4847-AECD-FAA20C0B0545}"/>
              </a:ext>
            </a:extLst>
          </p:cNvPr>
          <p:cNvSpPr txBox="1">
            <a:spLocks/>
          </p:cNvSpPr>
          <p:nvPr userDrawn="1"/>
        </p:nvSpPr>
        <p:spPr>
          <a:xfrm>
            <a:off x="609601" y="1654041"/>
            <a:ext cx="5304367" cy="72738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67" spc="-80">
                <a:solidFill>
                  <a:srgbClr val="FFFFFF"/>
                </a:solidFill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72D7505-3A56-974B-9FD0-1C9DD6BE9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9087" y="6042360"/>
            <a:ext cx="2670048" cy="4639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4728244-1361-5F4C-B4B2-6000550B24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07" y="5907194"/>
            <a:ext cx="734244" cy="73424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5C8422-08BB-9643-8698-4BD671D332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599" y="2552345"/>
            <a:ext cx="5304367" cy="33548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2"/>
                </a:solidFill>
              </a:defRPr>
            </a:lvl1pPr>
            <a:lvl2pPr marL="0" indent="-228594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▪"/>
              <a:defRPr sz="1333">
                <a:solidFill>
                  <a:schemeClr val="bg2"/>
                </a:solidFill>
              </a:defRPr>
            </a:lvl2pPr>
            <a:lvl3pPr marL="463284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3pPr>
            <a:lvl4pPr marL="682735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4pPr>
            <a:lvl5pPr marL="914377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5pPr>
            <a:lvl6pPr marL="1146019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6pPr>
            <a:lvl7pPr marL="1365470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7pPr>
            <a:lvl8pPr marL="1597112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8pPr>
            <a:lvl9pPr marL="1828754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Optional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14670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A6FDF6-B9A7-5F49-B175-D05D8513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3" y="1645920"/>
            <a:ext cx="9266767" cy="42672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4E88BEA0-B852-C147-BBD3-C95859B2A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026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A6FDF6-B9A7-5F49-B175-D05D8513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3" y="1645920"/>
            <a:ext cx="9266767" cy="42672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4E88BEA0-B852-C147-BBD3-C95859B2A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7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68300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2" y="1642534"/>
            <a:ext cx="53033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9091" y="1642534"/>
            <a:ext cx="5303308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1246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2" y="1642534"/>
            <a:ext cx="53033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9091" y="1642534"/>
            <a:ext cx="5303308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10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292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2" y="1642534"/>
            <a:ext cx="34155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1415" y="1642534"/>
            <a:ext cx="34155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7E600721-B011-D04F-86A1-FAB48F2004C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166889" y="1642534"/>
            <a:ext cx="3415511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9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5648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72" y="1642534"/>
            <a:ext cx="34155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7618" y="1642534"/>
            <a:ext cx="3415509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7E600721-B011-D04F-86A1-FAB48F2004C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166889" y="1642534"/>
            <a:ext cx="3415511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10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43401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5B61E-684B-C244-94A3-0231FA64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714" y="1642534"/>
            <a:ext cx="3414183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D78C27-CA07-1947-9DFE-5ED58D75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9968" y="1642534"/>
            <a:ext cx="7192432" cy="427143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1E17CDA-1AF2-FE4D-A470-5F5803C69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‹#›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86AEB0BD-88C3-E14D-9931-51C84CB22D5C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478972" y="1094795"/>
            <a:ext cx="10972800" cy="365707"/>
          </a:xfrm>
        </p:spPr>
        <p:txBody>
          <a:bodyPr tIns="18288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cap="all" spc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None/>
              <a:defRPr sz="1333" cap="all" spc="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Slide subtitle</a:t>
            </a:r>
          </a:p>
        </p:txBody>
      </p:sp>
      <p:sp>
        <p:nvSpPr>
          <p:cNvPr id="7" name="Title 5">
            <a:extLst>
              <a:ext uri="{FF2B5EF4-FFF2-40B4-BE49-F238E27FC236}">
                <a16:creationId xmlns="" xmlns:a16="http://schemas.microsoft.com/office/drawing/2014/main" id="{65B5E1D0-AE0A-0143-9707-C1606290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972" y="548641"/>
            <a:ext cx="10972800" cy="91186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7400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="" xmlns:a16="http://schemas.microsoft.com/office/drawing/2014/main" id="{E4BB1FAD-9694-0C46-BC4D-8ADFA81F1051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5754624" y="5240867"/>
            <a:ext cx="5647267" cy="1617133"/>
          </a:xfrm>
          <a:custGeom>
            <a:avLst/>
            <a:gdLst>
              <a:gd name="T0" fmla="*/ 1026 w 8880"/>
              <a:gd name="T1" fmla="*/ 2537 h 2537"/>
              <a:gd name="T2" fmla="*/ 3177 w 8880"/>
              <a:gd name="T3" fmla="*/ 2109 h 2537"/>
              <a:gd name="T4" fmla="*/ 5328 w 8880"/>
              <a:gd name="T5" fmla="*/ 2537 h 2537"/>
              <a:gd name="T6" fmla="*/ 1026 w 8880"/>
              <a:gd name="T7" fmla="*/ 2537 h 2537"/>
              <a:gd name="T8" fmla="*/ 551 w 8880"/>
              <a:gd name="T9" fmla="*/ 2537 h 2537"/>
              <a:gd name="T10" fmla="*/ 5803 w 8880"/>
              <a:gd name="T11" fmla="*/ 2537 h 2537"/>
              <a:gd name="T12" fmla="*/ 5126 w 8880"/>
              <a:gd name="T13" fmla="*/ 2193 h 2537"/>
              <a:gd name="T14" fmla="*/ 5819 w 8880"/>
              <a:gd name="T15" fmla="*/ 2312 h 2537"/>
              <a:gd name="T16" fmla="*/ 6076 w 8880"/>
              <a:gd name="T17" fmla="*/ 2292 h 2537"/>
              <a:gd name="T18" fmla="*/ 6885 w 8880"/>
              <a:gd name="T19" fmla="*/ 2134 h 2537"/>
              <a:gd name="T20" fmla="*/ 7084 w 8880"/>
              <a:gd name="T21" fmla="*/ 2023 h 2537"/>
              <a:gd name="T22" fmla="*/ 7328 w 8880"/>
              <a:gd name="T23" fmla="*/ 1658 h 2537"/>
              <a:gd name="T24" fmla="*/ 7967 w 8880"/>
              <a:gd name="T25" fmla="*/ 1152 h 2537"/>
              <a:gd name="T26" fmla="*/ 7308 w 8880"/>
              <a:gd name="T27" fmla="*/ 767 h 2537"/>
              <a:gd name="T28" fmla="*/ 8655 w 8880"/>
              <a:gd name="T29" fmla="*/ 767 h 2537"/>
              <a:gd name="T30" fmla="*/ 7358 w 8880"/>
              <a:gd name="T31" fmla="*/ 2537 h 2537"/>
              <a:gd name="T32" fmla="*/ 8779 w 8880"/>
              <a:gd name="T33" fmla="*/ 2537 h 2537"/>
              <a:gd name="T34" fmla="*/ 8531 w 8880"/>
              <a:gd name="T35" fmla="*/ 1602 h 2537"/>
              <a:gd name="T36" fmla="*/ 8750 w 8880"/>
              <a:gd name="T37" fmla="*/ 767 h 2537"/>
              <a:gd name="T38" fmla="*/ 8750 w 8880"/>
              <a:gd name="T39" fmla="*/ 766 h 2537"/>
              <a:gd name="T40" fmla="*/ 7214 w 8880"/>
              <a:gd name="T41" fmla="*/ 767 h 2537"/>
              <a:gd name="T42" fmla="*/ 7328 w 8880"/>
              <a:gd name="T43" fmla="*/ 1564 h 2537"/>
              <a:gd name="T44" fmla="*/ 6553 w 8880"/>
              <a:gd name="T45" fmla="*/ 1470 h 2537"/>
              <a:gd name="T46" fmla="*/ 6728 w 8880"/>
              <a:gd name="T47" fmla="*/ 2030 h 2537"/>
              <a:gd name="T48" fmla="*/ 5637 w 8880"/>
              <a:gd name="T49" fmla="*/ 1694 h 2537"/>
              <a:gd name="T50" fmla="*/ 5695 w 8880"/>
              <a:gd name="T51" fmla="*/ 2144 h 2537"/>
              <a:gd name="T52" fmla="*/ 4646 w 8880"/>
              <a:gd name="T53" fmla="*/ 1410 h 2537"/>
              <a:gd name="T54" fmla="*/ 4777 w 8880"/>
              <a:gd name="T55" fmla="*/ 2054 h 2537"/>
              <a:gd name="T56" fmla="*/ 1225 w 8880"/>
              <a:gd name="T57" fmla="*/ 2195 h 2537"/>
              <a:gd name="T58" fmla="*/ 551 w 8880"/>
              <a:gd name="T59" fmla="*/ 2537 h 2537"/>
              <a:gd name="T60" fmla="*/ 4950 w 8880"/>
              <a:gd name="T61" fmla="*/ 1685 h 2537"/>
              <a:gd name="T62" fmla="*/ 4844 w 8880"/>
              <a:gd name="T63" fmla="*/ 1675 h 2537"/>
              <a:gd name="T64" fmla="*/ 5166 w 8880"/>
              <a:gd name="T65" fmla="*/ 2095 h 2537"/>
              <a:gd name="T66" fmla="*/ 4950 w 8880"/>
              <a:gd name="T67" fmla="*/ 1685 h 2537"/>
              <a:gd name="T68" fmla="*/ 6017 w 8880"/>
              <a:gd name="T69" fmla="*/ 1963 h 2537"/>
              <a:gd name="T70" fmla="*/ 5831 w 8880"/>
              <a:gd name="T71" fmla="*/ 1893 h 2537"/>
              <a:gd name="T72" fmla="*/ 5952 w 8880"/>
              <a:gd name="T73" fmla="*/ 2032 h 2537"/>
              <a:gd name="T74" fmla="*/ 8509 w 8880"/>
              <a:gd name="T75" fmla="*/ 766 h 2537"/>
              <a:gd name="T76" fmla="*/ 7454 w 8880"/>
              <a:gd name="T77" fmla="*/ 767 h 2537"/>
              <a:gd name="T78" fmla="*/ 8029 w 8880"/>
              <a:gd name="T79" fmla="*/ 767 h 2537"/>
              <a:gd name="T80" fmla="*/ 7934 w 8880"/>
              <a:gd name="T81" fmla="*/ 719 h 2537"/>
              <a:gd name="T82" fmla="*/ 7741 w 8880"/>
              <a:gd name="T83" fmla="*/ 959 h 2537"/>
              <a:gd name="T84" fmla="*/ 7982 w 8880"/>
              <a:gd name="T85" fmla="*/ 333 h 2537"/>
              <a:gd name="T86" fmla="*/ 7434 w 8880"/>
              <a:gd name="T87" fmla="*/ 2173 h 2537"/>
              <a:gd name="T88" fmla="*/ 7767 w 8880"/>
              <a:gd name="T89" fmla="*/ 1646 h 2537"/>
              <a:gd name="T90" fmla="*/ 6788 w 8880"/>
              <a:gd name="T91" fmla="*/ 1670 h 2537"/>
              <a:gd name="T92" fmla="*/ 6782 w 8880"/>
              <a:gd name="T93" fmla="*/ 1775 h 2537"/>
              <a:gd name="T94" fmla="*/ 8269 w 8880"/>
              <a:gd name="T95" fmla="*/ 767 h 2537"/>
              <a:gd name="T96" fmla="*/ 7694 w 8880"/>
              <a:gd name="T97" fmla="*/ 767 h 2537"/>
              <a:gd name="T98" fmla="*/ 7789 w 8880"/>
              <a:gd name="T99" fmla="*/ 814 h 2537"/>
              <a:gd name="T100" fmla="*/ 7982 w 8880"/>
              <a:gd name="T101" fmla="*/ 574 h 2537"/>
              <a:gd name="T102" fmla="*/ 7767 w 8880"/>
              <a:gd name="T103" fmla="*/ 1646 h 2537"/>
              <a:gd name="T104" fmla="*/ 1668 w 8880"/>
              <a:gd name="T105" fmla="*/ 2537 h 2537"/>
              <a:gd name="T106" fmla="*/ 3177 w 8880"/>
              <a:gd name="T107" fmla="*/ 2349 h 2537"/>
              <a:gd name="T108" fmla="*/ 4686 w 8880"/>
              <a:gd name="T109" fmla="*/ 2537 h 2537"/>
              <a:gd name="T110" fmla="*/ 1668 w 8880"/>
              <a:gd name="T111" fmla="*/ 2537 h 2537"/>
              <a:gd name="T112" fmla="*/ 8317 w 8880"/>
              <a:gd name="T113" fmla="*/ 2129 h 2537"/>
              <a:gd name="T114" fmla="*/ 8383 w 8880"/>
              <a:gd name="T115" fmla="*/ 2537 h 2537"/>
              <a:gd name="T116" fmla="*/ 7946 w 8880"/>
              <a:gd name="T117" fmla="*/ 2537 h 2537"/>
              <a:gd name="T118" fmla="*/ 8317 w 8880"/>
              <a:gd name="T119" fmla="*/ 2129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0" h="2537">
                <a:moveTo>
                  <a:pt x="1026" y="2537"/>
                </a:moveTo>
                <a:lnTo>
                  <a:pt x="1026" y="2537"/>
                </a:lnTo>
                <a:lnTo>
                  <a:pt x="1280" y="2537"/>
                </a:lnTo>
                <a:cubicBezTo>
                  <a:pt x="1783" y="2330"/>
                  <a:pt x="2286" y="2109"/>
                  <a:pt x="3177" y="2109"/>
                </a:cubicBezTo>
                <a:cubicBezTo>
                  <a:pt x="4068" y="2109"/>
                  <a:pt x="4571" y="2330"/>
                  <a:pt x="5074" y="2537"/>
                </a:cubicBezTo>
                <a:lnTo>
                  <a:pt x="5328" y="2537"/>
                </a:lnTo>
                <a:cubicBezTo>
                  <a:pt x="4739" y="2310"/>
                  <a:pt x="4220" y="2014"/>
                  <a:pt x="3177" y="2014"/>
                </a:cubicBezTo>
                <a:cubicBezTo>
                  <a:pt x="2134" y="2014"/>
                  <a:pt x="1616" y="2310"/>
                  <a:pt x="1026" y="2537"/>
                </a:cubicBezTo>
                <a:close/>
                <a:moveTo>
                  <a:pt x="551" y="2537"/>
                </a:moveTo>
                <a:lnTo>
                  <a:pt x="551" y="2537"/>
                </a:lnTo>
                <a:cubicBezTo>
                  <a:pt x="1357" y="2323"/>
                  <a:pt x="1850" y="1865"/>
                  <a:pt x="3177" y="1865"/>
                </a:cubicBezTo>
                <a:cubicBezTo>
                  <a:pt x="4504" y="1865"/>
                  <a:pt x="4997" y="2323"/>
                  <a:pt x="5803" y="2537"/>
                </a:cubicBezTo>
                <a:lnTo>
                  <a:pt x="6355" y="2537"/>
                </a:lnTo>
                <a:cubicBezTo>
                  <a:pt x="5856" y="2494"/>
                  <a:pt x="5499" y="2347"/>
                  <a:pt x="5126" y="2193"/>
                </a:cubicBezTo>
                <a:cubicBezTo>
                  <a:pt x="4805" y="2061"/>
                  <a:pt x="4743" y="1856"/>
                  <a:pt x="4741" y="1506"/>
                </a:cubicBezTo>
                <a:cubicBezTo>
                  <a:pt x="5184" y="1543"/>
                  <a:pt x="5285" y="2106"/>
                  <a:pt x="5819" y="2312"/>
                </a:cubicBezTo>
                <a:cubicBezTo>
                  <a:pt x="5988" y="2382"/>
                  <a:pt x="6169" y="2413"/>
                  <a:pt x="6336" y="2426"/>
                </a:cubicBezTo>
                <a:cubicBezTo>
                  <a:pt x="6245" y="2391"/>
                  <a:pt x="6158" y="2346"/>
                  <a:pt x="6076" y="2292"/>
                </a:cubicBezTo>
                <a:cubicBezTo>
                  <a:pt x="5858" y="2243"/>
                  <a:pt x="5737" y="2200"/>
                  <a:pt x="5732" y="1790"/>
                </a:cubicBezTo>
                <a:cubicBezTo>
                  <a:pt x="6266" y="1807"/>
                  <a:pt x="6287" y="2134"/>
                  <a:pt x="6885" y="2134"/>
                </a:cubicBezTo>
                <a:cubicBezTo>
                  <a:pt x="7071" y="2134"/>
                  <a:pt x="7249" y="2097"/>
                  <a:pt x="7411" y="2031"/>
                </a:cubicBezTo>
                <a:cubicBezTo>
                  <a:pt x="7310" y="2043"/>
                  <a:pt x="7212" y="2044"/>
                  <a:pt x="7084" y="2023"/>
                </a:cubicBezTo>
                <a:cubicBezTo>
                  <a:pt x="6781" y="2069"/>
                  <a:pt x="6661" y="1870"/>
                  <a:pt x="6649" y="1565"/>
                </a:cubicBezTo>
                <a:cubicBezTo>
                  <a:pt x="6966" y="1573"/>
                  <a:pt x="7084" y="1658"/>
                  <a:pt x="7328" y="1658"/>
                </a:cubicBezTo>
                <a:cubicBezTo>
                  <a:pt x="7568" y="1658"/>
                  <a:pt x="7788" y="1505"/>
                  <a:pt x="7918" y="1249"/>
                </a:cubicBezTo>
                <a:lnTo>
                  <a:pt x="7967" y="1152"/>
                </a:lnTo>
                <a:lnTo>
                  <a:pt x="7862" y="1183"/>
                </a:lnTo>
                <a:cubicBezTo>
                  <a:pt x="7585" y="1263"/>
                  <a:pt x="7308" y="1054"/>
                  <a:pt x="7308" y="767"/>
                </a:cubicBezTo>
                <a:cubicBezTo>
                  <a:pt x="7308" y="395"/>
                  <a:pt x="7610" y="93"/>
                  <a:pt x="7982" y="93"/>
                </a:cubicBezTo>
                <a:cubicBezTo>
                  <a:pt x="8353" y="93"/>
                  <a:pt x="8655" y="395"/>
                  <a:pt x="8655" y="767"/>
                </a:cubicBezTo>
                <a:cubicBezTo>
                  <a:pt x="8655" y="1678"/>
                  <a:pt x="7887" y="2431"/>
                  <a:pt x="6900" y="2537"/>
                </a:cubicBezTo>
                <a:lnTo>
                  <a:pt x="7358" y="2537"/>
                </a:lnTo>
                <a:cubicBezTo>
                  <a:pt x="7828" y="2387"/>
                  <a:pt x="8221" y="2089"/>
                  <a:pt x="8468" y="1706"/>
                </a:cubicBezTo>
                <a:lnTo>
                  <a:pt x="8779" y="2537"/>
                </a:lnTo>
                <a:lnTo>
                  <a:pt x="8880" y="2537"/>
                </a:lnTo>
                <a:lnTo>
                  <a:pt x="8531" y="1602"/>
                </a:lnTo>
                <a:cubicBezTo>
                  <a:pt x="8670" y="1350"/>
                  <a:pt x="8749" y="1067"/>
                  <a:pt x="8750" y="767"/>
                </a:cubicBezTo>
                <a:lnTo>
                  <a:pt x="8750" y="767"/>
                </a:lnTo>
                <a:lnTo>
                  <a:pt x="8750" y="766"/>
                </a:lnTo>
                <a:lnTo>
                  <a:pt x="8750" y="766"/>
                </a:lnTo>
                <a:cubicBezTo>
                  <a:pt x="8749" y="343"/>
                  <a:pt x="8405" y="0"/>
                  <a:pt x="7982" y="0"/>
                </a:cubicBezTo>
                <a:cubicBezTo>
                  <a:pt x="7558" y="0"/>
                  <a:pt x="7214" y="343"/>
                  <a:pt x="7214" y="767"/>
                </a:cubicBezTo>
                <a:cubicBezTo>
                  <a:pt x="7214" y="1073"/>
                  <a:pt x="7475" y="1317"/>
                  <a:pt x="7783" y="1293"/>
                </a:cubicBezTo>
                <a:cubicBezTo>
                  <a:pt x="7669" y="1464"/>
                  <a:pt x="7504" y="1564"/>
                  <a:pt x="7328" y="1564"/>
                </a:cubicBezTo>
                <a:cubicBezTo>
                  <a:pt x="7089" y="1564"/>
                  <a:pt x="6965" y="1470"/>
                  <a:pt x="6600" y="1470"/>
                </a:cubicBezTo>
                <a:lnTo>
                  <a:pt x="6553" y="1470"/>
                </a:lnTo>
                <a:lnTo>
                  <a:pt x="6553" y="1517"/>
                </a:lnTo>
                <a:cubicBezTo>
                  <a:pt x="6553" y="1752"/>
                  <a:pt x="6614" y="1929"/>
                  <a:pt x="6728" y="2030"/>
                </a:cubicBezTo>
                <a:cubicBezTo>
                  <a:pt x="6299" y="1976"/>
                  <a:pt x="6239" y="1694"/>
                  <a:pt x="5684" y="1694"/>
                </a:cubicBezTo>
                <a:lnTo>
                  <a:pt x="5637" y="1694"/>
                </a:lnTo>
                <a:lnTo>
                  <a:pt x="5637" y="1742"/>
                </a:lnTo>
                <a:cubicBezTo>
                  <a:pt x="5637" y="1885"/>
                  <a:pt x="5644" y="2029"/>
                  <a:pt x="5695" y="2144"/>
                </a:cubicBezTo>
                <a:cubicBezTo>
                  <a:pt x="5303" y="1896"/>
                  <a:pt x="5177" y="1410"/>
                  <a:pt x="4693" y="1410"/>
                </a:cubicBezTo>
                <a:lnTo>
                  <a:pt x="4646" y="1410"/>
                </a:lnTo>
                <a:lnTo>
                  <a:pt x="4646" y="1457"/>
                </a:lnTo>
                <a:cubicBezTo>
                  <a:pt x="4646" y="1642"/>
                  <a:pt x="4647" y="1873"/>
                  <a:pt x="4777" y="2054"/>
                </a:cubicBezTo>
                <a:cubicBezTo>
                  <a:pt x="4366" y="1899"/>
                  <a:pt x="3892" y="1770"/>
                  <a:pt x="3177" y="1770"/>
                </a:cubicBezTo>
                <a:cubicBezTo>
                  <a:pt x="2252" y="1770"/>
                  <a:pt x="1730" y="1986"/>
                  <a:pt x="1225" y="2195"/>
                </a:cubicBezTo>
                <a:cubicBezTo>
                  <a:pt x="853" y="2348"/>
                  <a:pt x="498" y="2494"/>
                  <a:pt x="0" y="2537"/>
                </a:cubicBezTo>
                <a:lnTo>
                  <a:pt x="551" y="2537"/>
                </a:lnTo>
                <a:close/>
                <a:moveTo>
                  <a:pt x="4950" y="1685"/>
                </a:moveTo>
                <a:lnTo>
                  <a:pt x="4950" y="1685"/>
                </a:lnTo>
                <a:cubicBezTo>
                  <a:pt x="4915" y="1658"/>
                  <a:pt x="4879" y="1638"/>
                  <a:pt x="4839" y="1623"/>
                </a:cubicBezTo>
                <a:cubicBezTo>
                  <a:pt x="4841" y="1641"/>
                  <a:pt x="4842" y="1658"/>
                  <a:pt x="4844" y="1675"/>
                </a:cubicBezTo>
                <a:cubicBezTo>
                  <a:pt x="4906" y="1825"/>
                  <a:pt x="4997" y="1958"/>
                  <a:pt x="5110" y="2072"/>
                </a:cubicBezTo>
                <a:cubicBezTo>
                  <a:pt x="5128" y="2079"/>
                  <a:pt x="5148" y="2087"/>
                  <a:pt x="5166" y="2095"/>
                </a:cubicBezTo>
                <a:cubicBezTo>
                  <a:pt x="5255" y="2131"/>
                  <a:pt x="5343" y="2168"/>
                  <a:pt x="5432" y="2202"/>
                </a:cubicBezTo>
                <a:cubicBezTo>
                  <a:pt x="5223" y="2082"/>
                  <a:pt x="5052" y="1903"/>
                  <a:pt x="4950" y="1685"/>
                </a:cubicBezTo>
                <a:close/>
                <a:moveTo>
                  <a:pt x="6017" y="1963"/>
                </a:moveTo>
                <a:lnTo>
                  <a:pt x="6017" y="1963"/>
                </a:lnTo>
                <a:cubicBezTo>
                  <a:pt x="6008" y="1955"/>
                  <a:pt x="5995" y="1942"/>
                  <a:pt x="5981" y="1926"/>
                </a:cubicBezTo>
                <a:cubicBezTo>
                  <a:pt x="5936" y="1912"/>
                  <a:pt x="5888" y="1900"/>
                  <a:pt x="5831" y="1893"/>
                </a:cubicBezTo>
                <a:cubicBezTo>
                  <a:pt x="5831" y="1893"/>
                  <a:pt x="5831" y="1894"/>
                  <a:pt x="5831" y="1894"/>
                </a:cubicBezTo>
                <a:cubicBezTo>
                  <a:pt x="5882" y="1965"/>
                  <a:pt x="5942" y="2022"/>
                  <a:pt x="5952" y="2032"/>
                </a:cubicBezTo>
                <a:cubicBezTo>
                  <a:pt x="6348" y="2409"/>
                  <a:pt x="6915" y="2499"/>
                  <a:pt x="7471" y="2260"/>
                </a:cubicBezTo>
                <a:cubicBezTo>
                  <a:pt x="8092" y="1994"/>
                  <a:pt x="8509" y="1394"/>
                  <a:pt x="8509" y="766"/>
                </a:cubicBezTo>
                <a:cubicBezTo>
                  <a:pt x="8509" y="476"/>
                  <a:pt x="8273" y="239"/>
                  <a:pt x="7982" y="239"/>
                </a:cubicBezTo>
                <a:cubicBezTo>
                  <a:pt x="7691" y="239"/>
                  <a:pt x="7454" y="476"/>
                  <a:pt x="7454" y="767"/>
                </a:cubicBezTo>
                <a:cubicBezTo>
                  <a:pt x="7454" y="925"/>
                  <a:pt x="7583" y="1054"/>
                  <a:pt x="7741" y="1054"/>
                </a:cubicBezTo>
                <a:cubicBezTo>
                  <a:pt x="7900" y="1054"/>
                  <a:pt x="8029" y="925"/>
                  <a:pt x="8029" y="767"/>
                </a:cubicBezTo>
                <a:lnTo>
                  <a:pt x="8029" y="719"/>
                </a:lnTo>
                <a:lnTo>
                  <a:pt x="7934" y="719"/>
                </a:lnTo>
                <a:lnTo>
                  <a:pt x="7934" y="767"/>
                </a:lnTo>
                <a:cubicBezTo>
                  <a:pt x="7934" y="873"/>
                  <a:pt x="7848" y="959"/>
                  <a:pt x="7741" y="959"/>
                </a:cubicBezTo>
                <a:cubicBezTo>
                  <a:pt x="7635" y="959"/>
                  <a:pt x="7548" y="873"/>
                  <a:pt x="7548" y="767"/>
                </a:cubicBezTo>
                <a:cubicBezTo>
                  <a:pt x="7548" y="528"/>
                  <a:pt x="7743" y="333"/>
                  <a:pt x="7982" y="333"/>
                </a:cubicBezTo>
                <a:cubicBezTo>
                  <a:pt x="8220" y="333"/>
                  <a:pt x="8415" y="528"/>
                  <a:pt x="8415" y="767"/>
                </a:cubicBezTo>
                <a:cubicBezTo>
                  <a:pt x="8415" y="1356"/>
                  <a:pt x="8021" y="1922"/>
                  <a:pt x="7434" y="2173"/>
                </a:cubicBezTo>
                <a:cubicBezTo>
                  <a:pt x="6918" y="2395"/>
                  <a:pt x="6389" y="2316"/>
                  <a:pt x="6017" y="1963"/>
                </a:cubicBezTo>
                <a:close/>
                <a:moveTo>
                  <a:pt x="7767" y="1646"/>
                </a:moveTo>
                <a:lnTo>
                  <a:pt x="7767" y="1646"/>
                </a:lnTo>
                <a:cubicBezTo>
                  <a:pt x="7417" y="1903"/>
                  <a:pt x="6998" y="1798"/>
                  <a:pt x="6788" y="1670"/>
                </a:cubicBezTo>
                <a:cubicBezTo>
                  <a:pt x="6776" y="1669"/>
                  <a:pt x="6765" y="1667"/>
                  <a:pt x="6753" y="1666"/>
                </a:cubicBezTo>
                <a:cubicBezTo>
                  <a:pt x="6760" y="1707"/>
                  <a:pt x="6769" y="1743"/>
                  <a:pt x="6782" y="1775"/>
                </a:cubicBezTo>
                <a:cubicBezTo>
                  <a:pt x="7085" y="1938"/>
                  <a:pt x="7503" y="1957"/>
                  <a:pt x="7823" y="1723"/>
                </a:cubicBezTo>
                <a:cubicBezTo>
                  <a:pt x="8102" y="1518"/>
                  <a:pt x="8269" y="1160"/>
                  <a:pt x="8269" y="767"/>
                </a:cubicBezTo>
                <a:cubicBezTo>
                  <a:pt x="8269" y="608"/>
                  <a:pt x="8140" y="479"/>
                  <a:pt x="7982" y="479"/>
                </a:cubicBezTo>
                <a:cubicBezTo>
                  <a:pt x="7823" y="479"/>
                  <a:pt x="7694" y="608"/>
                  <a:pt x="7694" y="767"/>
                </a:cubicBezTo>
                <a:lnTo>
                  <a:pt x="7694" y="814"/>
                </a:lnTo>
                <a:lnTo>
                  <a:pt x="7789" y="814"/>
                </a:lnTo>
                <a:lnTo>
                  <a:pt x="7789" y="767"/>
                </a:lnTo>
                <a:cubicBezTo>
                  <a:pt x="7789" y="660"/>
                  <a:pt x="7875" y="574"/>
                  <a:pt x="7982" y="574"/>
                </a:cubicBezTo>
                <a:cubicBezTo>
                  <a:pt x="8088" y="574"/>
                  <a:pt x="8174" y="660"/>
                  <a:pt x="8174" y="767"/>
                </a:cubicBezTo>
                <a:cubicBezTo>
                  <a:pt x="8174" y="1130"/>
                  <a:pt x="8022" y="1459"/>
                  <a:pt x="7767" y="1646"/>
                </a:cubicBezTo>
                <a:close/>
                <a:moveTo>
                  <a:pt x="1668" y="2537"/>
                </a:moveTo>
                <a:lnTo>
                  <a:pt x="1668" y="2537"/>
                </a:lnTo>
                <a:lnTo>
                  <a:pt x="1950" y="2537"/>
                </a:lnTo>
                <a:cubicBezTo>
                  <a:pt x="2282" y="2429"/>
                  <a:pt x="2664" y="2349"/>
                  <a:pt x="3177" y="2349"/>
                </a:cubicBezTo>
                <a:cubicBezTo>
                  <a:pt x="3690" y="2349"/>
                  <a:pt x="4072" y="2429"/>
                  <a:pt x="4404" y="2537"/>
                </a:cubicBezTo>
                <a:lnTo>
                  <a:pt x="4686" y="2537"/>
                </a:lnTo>
                <a:cubicBezTo>
                  <a:pt x="4288" y="2384"/>
                  <a:pt x="3842" y="2254"/>
                  <a:pt x="3177" y="2254"/>
                </a:cubicBezTo>
                <a:cubicBezTo>
                  <a:pt x="2512" y="2254"/>
                  <a:pt x="2067" y="2384"/>
                  <a:pt x="1668" y="2537"/>
                </a:cubicBezTo>
                <a:close/>
                <a:moveTo>
                  <a:pt x="8317" y="2129"/>
                </a:moveTo>
                <a:lnTo>
                  <a:pt x="8317" y="2129"/>
                </a:lnTo>
                <a:lnTo>
                  <a:pt x="8485" y="2537"/>
                </a:lnTo>
                <a:lnTo>
                  <a:pt x="8383" y="2537"/>
                </a:lnTo>
                <a:lnTo>
                  <a:pt x="8281" y="2291"/>
                </a:lnTo>
                <a:cubicBezTo>
                  <a:pt x="8177" y="2384"/>
                  <a:pt x="8065" y="2466"/>
                  <a:pt x="7946" y="2537"/>
                </a:cubicBezTo>
                <a:lnTo>
                  <a:pt x="7748" y="2537"/>
                </a:lnTo>
                <a:cubicBezTo>
                  <a:pt x="7947" y="2434"/>
                  <a:pt x="8137" y="2298"/>
                  <a:pt x="8317" y="2129"/>
                </a:cubicBezTo>
                <a:close/>
              </a:path>
            </a:pathLst>
          </a:custGeom>
          <a:solidFill>
            <a:srgbClr val="D9D9D6">
              <a:alpha val="25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2400">
              <a:solidFill>
                <a:srgbClr val="53565A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1808FED-0359-6A45-8A9C-E946B719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548641"/>
            <a:ext cx="10972800" cy="9118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FDB908-AC83-8040-9BEE-F0D0260AC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972" y="1645920"/>
            <a:ext cx="10972800" cy="4267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C5675D-01D1-814D-A9D6-08BC5C47C2BC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835" y="6020140"/>
            <a:ext cx="609600" cy="609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AA55658-7309-2A4C-A006-993F70713D70}"/>
              </a:ext>
            </a:extLst>
          </p:cNvPr>
          <p:cNvSpPr txBox="1"/>
          <p:nvPr userDrawn="1"/>
        </p:nvSpPr>
        <p:spPr>
          <a:xfrm>
            <a:off x="1341120" y="6263737"/>
            <a:ext cx="6460913" cy="30639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377"/>
            <a:r>
              <a:rPr lang="en-US" sz="667" dirty="0">
                <a:solidFill>
                  <a:srgbClr val="53565A"/>
                </a:solidFill>
              </a:rPr>
              <a:t>This material contains information that is proprietary and confidential to American Express. It cannot be shared with third parties without </a:t>
            </a:r>
            <a:br>
              <a:rPr lang="en-US" sz="667" dirty="0">
                <a:solidFill>
                  <a:srgbClr val="53565A"/>
                </a:solidFill>
              </a:rPr>
            </a:br>
            <a:r>
              <a:rPr lang="en-US" sz="667" dirty="0">
                <a:solidFill>
                  <a:srgbClr val="53565A"/>
                </a:solidFill>
              </a:rPr>
              <a:t>American Express’ written consent. AMERICAN EXPRESS PROPRIETARY &amp; CONFIDENTIAL. DO NOT COPY. DO NOT DISTRIBUTE.</a:t>
            </a:r>
          </a:p>
          <a:p>
            <a:pPr defTabSz="914377"/>
            <a:r>
              <a:rPr lang="en-US" sz="667" dirty="0" smtClean="0">
                <a:solidFill>
                  <a:srgbClr val="53565A"/>
                </a:solidFill>
              </a:rPr>
              <a:t>© 2018 American Express Travel Related Services Company, Inc.</a:t>
            </a:r>
            <a:endParaRPr lang="en-US" sz="667" dirty="0">
              <a:solidFill>
                <a:srgbClr val="53565A"/>
              </a:solidFill>
            </a:endParaRPr>
          </a:p>
        </p:txBody>
      </p:sp>
      <p:sp>
        <p:nvSpPr>
          <p:cNvPr id="21" name="Slide Number Placeholder 20">
            <a:extLst>
              <a:ext uri="{FF2B5EF4-FFF2-40B4-BE49-F238E27FC236}">
                <a16:creationId xmlns="" xmlns:a16="http://schemas.microsoft.com/office/drawing/2014/main" id="{D89777B4-3265-5B40-8D1C-2A120F13E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297507"/>
            <a:ext cx="609600" cy="30649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pPr defTabSz="914377"/>
            <a:fld id="{E59C716A-E560-2D44-8739-72D446B232A5}" type="slidenum">
              <a:rPr lang="en-US" smtClean="0">
                <a:solidFill>
                  <a:srgbClr val="006FCF"/>
                </a:solidFill>
              </a:rPr>
              <a:pPr defTabSz="914377"/>
              <a:t>‹#›</a:t>
            </a:fld>
            <a:endParaRPr lang="en-US">
              <a:solidFill>
                <a:srgbClr val="006F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782" r:id="rId1"/>
    <p:sldLayoutId id="2147493783" r:id="rId2"/>
    <p:sldLayoutId id="2147493784" r:id="rId3"/>
    <p:sldLayoutId id="2147493785" r:id="rId4"/>
    <p:sldLayoutId id="2147493786" r:id="rId5"/>
    <p:sldLayoutId id="2147493787" r:id="rId6"/>
    <p:sldLayoutId id="2147493788" r:id="rId7"/>
    <p:sldLayoutId id="2147493789" r:id="rId8"/>
    <p:sldLayoutId id="2147493790" r:id="rId9"/>
    <p:sldLayoutId id="2147493791" r:id="rId10"/>
    <p:sldLayoutId id="2147493792" r:id="rId11"/>
    <p:sldLayoutId id="2147493793" r:id="rId12"/>
    <p:sldLayoutId id="2147493794" r:id="rId13"/>
    <p:sldLayoutId id="2147493795" r:id="rId14"/>
    <p:sldLayoutId id="2147493796" r:id="rId15"/>
    <p:sldLayoutId id="2147493797" r:id="rId16"/>
    <p:sldLayoutId id="2147493798" r:id="rId17"/>
    <p:sldLayoutId id="2147493799" r:id="rId18"/>
    <p:sldLayoutId id="2147493800" r:id="rId19"/>
    <p:sldLayoutId id="2147493801" r:id="rId20"/>
    <p:sldLayoutId id="2147493802" r:id="rId21"/>
    <p:sldLayoutId id="2147493803" r:id="rId22"/>
    <p:sldLayoutId id="2147493804" r:id="rId23"/>
    <p:sldLayoutId id="2147493805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 spc="-53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0000"/>
        </a:lnSpc>
        <a:spcBef>
          <a:spcPts val="1200"/>
        </a:spcBef>
        <a:buSzPct val="12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63284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2735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019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470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7112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54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0396" indent="-228594" algn="l" defTabSz="914377" rtl="0" eaLnBrk="1" latinLnBrk="0" hangingPunct="1">
        <a:lnSpc>
          <a:spcPct val="120000"/>
        </a:lnSpc>
        <a:spcBef>
          <a:spcPts val="4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4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1035">
          <p15:clr>
            <a:srgbClr val="F26B43"/>
          </p15:clr>
        </p15:guide>
        <p15:guide id="5" pos="3840">
          <p15:clr>
            <a:srgbClr val="F26B43"/>
          </p15:clr>
        </p15:guide>
        <p15:guide id="6" pos="2535">
          <p15:clr>
            <a:srgbClr val="F26B43"/>
          </p15:clr>
        </p15:guide>
        <p15:guide id="7" pos="2765">
          <p15:clr>
            <a:srgbClr val="F26B43"/>
          </p15:clr>
        </p15:guide>
        <p15:guide id="8" pos="5145">
          <p15:clr>
            <a:srgbClr val="F26B43"/>
          </p15:clr>
        </p15:guide>
        <p15:guide id="9" pos="4915">
          <p15:clr>
            <a:srgbClr val="F26B43"/>
          </p15:clr>
        </p15:guide>
        <p15:guide id="10" pos="6221">
          <p15:clr>
            <a:srgbClr val="F26B43"/>
          </p15:clr>
        </p15:guide>
        <p15:guide id="11" orient="horz" pos="3725">
          <p15:clr>
            <a:srgbClr val="F26B43"/>
          </p15:clr>
        </p15:guide>
        <p15:guide id="12" pos="3725">
          <p15:clr>
            <a:srgbClr val="F26B43"/>
          </p15:clr>
        </p15:guide>
        <p15:guide id="13" pos="39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GDC vPayment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chemeClr val="tx1"/>
                </a:solidFill>
              </a:rPr>
              <a:t>Coming Soon -2019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2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23FC0C86-F30E-444F-B14A-E0067C3C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548641"/>
            <a:ext cx="10972800" cy="471267"/>
          </a:xfrm>
        </p:spPr>
        <p:txBody>
          <a:bodyPr/>
          <a:lstStyle/>
          <a:p>
            <a:r>
              <a:rPr lang="en-US" dirty="0"/>
              <a:t>American Express® vPayment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C515690-9862-0F4F-9644-70831DFF08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2</a:t>
            </a:fld>
            <a:endParaRPr lang="en-US">
              <a:solidFill>
                <a:srgbClr val="006FC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3B6EA5D-EECA-6944-88BD-C73D03495B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6" b="26035"/>
          <a:stretch/>
        </p:blipFill>
        <p:spPr>
          <a:xfrm>
            <a:off x="0" y="1716040"/>
            <a:ext cx="12208048" cy="41979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3B961D7-6E8F-724B-9BDC-EDAE99DDC006}"/>
              </a:ext>
            </a:extLst>
          </p:cNvPr>
          <p:cNvSpPr txBox="1"/>
          <p:nvPr/>
        </p:nvSpPr>
        <p:spPr>
          <a:xfrm>
            <a:off x="756138" y="81768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171450" indent="-171450">
              <a:lnSpc>
                <a:spcPct val="120000"/>
              </a:lnSpc>
              <a:spcBef>
                <a:spcPts val="900"/>
              </a:spcBef>
              <a:buSzPct val="120000"/>
              <a:buFont typeface="Arial" pitchFamily="34" charset="0"/>
              <a:buChar char="▪"/>
            </a:pP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AD8A533-4D4F-9848-AF49-167317A84FF0}"/>
              </a:ext>
            </a:extLst>
          </p:cNvPr>
          <p:cNvSpPr txBox="1"/>
          <p:nvPr/>
        </p:nvSpPr>
        <p:spPr>
          <a:xfrm>
            <a:off x="1134208" y="72976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171450" indent="-171450">
              <a:lnSpc>
                <a:spcPct val="120000"/>
              </a:lnSpc>
              <a:spcBef>
                <a:spcPts val="900"/>
              </a:spcBef>
              <a:buSzPct val="120000"/>
              <a:buFont typeface="Arial" pitchFamily="34" charset="0"/>
              <a:buChar char="▪"/>
            </a:pPr>
            <a:endParaRPr lang="en-US" sz="120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64A9D83-C364-8C4A-BBEB-63799BEABCD4}"/>
              </a:ext>
            </a:extLst>
          </p:cNvPr>
          <p:cNvSpPr txBox="1"/>
          <p:nvPr/>
        </p:nvSpPr>
        <p:spPr>
          <a:xfrm>
            <a:off x="457200" y="1178169"/>
            <a:ext cx="9039078" cy="3083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buSzPct val="120000"/>
            </a:pPr>
            <a:r>
              <a:rPr lang="en-US" dirty="0">
                <a:solidFill>
                  <a:schemeClr val="tx2"/>
                </a:solidFill>
              </a:rPr>
              <a:t>Get efficiency, control and financial benefits with single-use virtual account numbers.</a:t>
            </a:r>
          </a:p>
        </p:txBody>
      </p:sp>
    </p:spTree>
    <p:extLst>
      <p:ext uri="{BB962C8B-B14F-4D97-AF65-F5344CB8AC3E}">
        <p14:creationId xmlns:p14="http://schemas.microsoft.com/office/powerpoint/2010/main" val="251655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C090CC-438F-E940-A1AF-454BCC72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vPayment?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F4C50B0-A177-4A44-930E-614CE5E848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3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53AB99-3696-A148-A5BB-17E1080AC85C}"/>
              </a:ext>
            </a:extLst>
          </p:cNvPr>
          <p:cNvSpPr txBox="1"/>
          <p:nvPr/>
        </p:nvSpPr>
        <p:spPr>
          <a:xfrm>
            <a:off x="457201" y="1178169"/>
            <a:ext cx="1090246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tx2"/>
                </a:solidFill>
              </a:rPr>
              <a:t>vPayment is American Express’ virtual payment solution that enables customers to create single-use virtual account numbers with transaction-level </a:t>
            </a:r>
            <a:r>
              <a:rPr lang="en-US" sz="1600" dirty="0" smtClean="0">
                <a:solidFill>
                  <a:schemeClr val="tx2"/>
                </a:solidFill>
              </a:rPr>
              <a:t>spending  </a:t>
            </a:r>
            <a:r>
              <a:rPr lang="en-US" sz="1600" dirty="0">
                <a:solidFill>
                  <a:schemeClr val="tx2"/>
                </a:solidFill>
              </a:rPr>
              <a:t>controls and enhanced data capture to easily pay and reconcile expenses.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3E47EF3-7AB9-1143-85DE-0171A3061D6E}"/>
              </a:ext>
            </a:extLst>
          </p:cNvPr>
          <p:cNvSpPr txBox="1"/>
          <p:nvPr/>
        </p:nvSpPr>
        <p:spPr>
          <a:xfrm>
            <a:off x="760326" y="4062046"/>
            <a:ext cx="2798466" cy="9602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Plastic-less payment product </a:t>
            </a:r>
            <a: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  <a:t/>
            </a:r>
            <a:b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</a:br>
            <a:r>
              <a:rPr lang="en-US" sz="1200" dirty="0"/>
              <a:t>that generates an individual payment number, referred to as a virtual account number, for each transaction.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F29AA00-C000-9347-8BD3-BD26A92383EC}"/>
              </a:ext>
            </a:extLst>
          </p:cNvPr>
          <p:cNvSpPr txBox="1"/>
          <p:nvPr/>
        </p:nvSpPr>
        <p:spPr>
          <a:xfrm>
            <a:off x="4520084" y="4062046"/>
            <a:ext cx="2798466" cy="1255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Transaction-level </a:t>
            </a:r>
            <a:r>
              <a:rPr lang="en-US" sz="1600" dirty="0" smtClean="0">
                <a:solidFill>
                  <a:schemeClr val="bg2"/>
                </a:solidFill>
                <a:latin typeface="Benton Sans Medium" panose="02000504020000020004" pitchFamily="2" charset="77"/>
              </a:rPr>
              <a:t>spending </a:t>
            </a: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controls </a:t>
            </a:r>
            <a: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  <a:t/>
            </a:r>
            <a:b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</a:br>
            <a:r>
              <a:rPr lang="en-US" sz="1200" dirty="0"/>
              <a:t>allow companies to set a specific payment and </a:t>
            </a:r>
            <a:r>
              <a:rPr lang="en-US" sz="1200" dirty="0" smtClean="0"/>
              <a:t>at </a:t>
            </a:r>
            <a:r>
              <a:rPr lang="en-US" sz="1200" dirty="0"/>
              <a:t>range for each </a:t>
            </a:r>
            <a:r>
              <a:rPr lang="en-US" sz="1200" dirty="0" smtClean="0"/>
              <a:t>transaction.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7CF4D37-407F-C549-A6F6-313A9388FFA2}"/>
              </a:ext>
            </a:extLst>
          </p:cNvPr>
          <p:cNvSpPr txBox="1"/>
          <p:nvPr/>
        </p:nvSpPr>
        <p:spPr>
          <a:xfrm>
            <a:off x="8279842" y="4062046"/>
            <a:ext cx="2798466" cy="14034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User-defined data fields </a:t>
            </a:r>
            <a: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  <a:t/>
            </a:r>
            <a:br>
              <a:rPr lang="en-US" sz="1200" dirty="0">
                <a:solidFill>
                  <a:schemeClr val="bg2"/>
                </a:solidFill>
                <a:latin typeface="Benton Sans Medium" panose="02000504020000020004" pitchFamily="2" charset="77"/>
              </a:rPr>
            </a:br>
            <a:r>
              <a:rPr lang="en-US" sz="1200" dirty="0"/>
              <a:t>allow users to input information about each expense when the payment </a:t>
            </a:r>
            <a:br>
              <a:rPr lang="en-US" sz="1200" dirty="0"/>
            </a:br>
            <a:r>
              <a:rPr lang="en-US" sz="1200" dirty="0"/>
              <a:t>is being generated that will automatically be tied to the settled </a:t>
            </a:r>
            <a:r>
              <a:rPr lang="en-US" sz="1200" dirty="0" smtClean="0"/>
              <a:t>transaction.</a:t>
            </a:r>
            <a:endParaRPr 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3835BBCE-CB42-DA47-9B0F-5BA545394793}"/>
              </a:ext>
            </a:extLst>
          </p:cNvPr>
          <p:cNvGrpSpPr/>
          <p:nvPr/>
        </p:nvGrpSpPr>
        <p:grpSpPr>
          <a:xfrm>
            <a:off x="4039438" y="2435468"/>
            <a:ext cx="3759758" cy="2940143"/>
            <a:chOff x="4039438" y="2110154"/>
            <a:chExt cx="3759758" cy="3437792"/>
          </a:xfrm>
        </p:grpSpPr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E4B3354C-D133-6745-BB49-7818AAE4F019}"/>
                </a:ext>
              </a:extLst>
            </p:cNvPr>
            <p:cNvCxnSpPr/>
            <p:nvPr/>
          </p:nvCxnSpPr>
          <p:spPr>
            <a:xfrm>
              <a:off x="4039438" y="2110154"/>
              <a:ext cx="0" cy="3437792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F64ADAE5-EF63-A144-A063-0598FBD0F6C1}"/>
                </a:ext>
              </a:extLst>
            </p:cNvPr>
            <p:cNvCxnSpPr/>
            <p:nvPr/>
          </p:nvCxnSpPr>
          <p:spPr>
            <a:xfrm>
              <a:off x="7799196" y="2110154"/>
              <a:ext cx="0" cy="3437792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2FE4BC5E-2B01-9447-A898-6B09326EEBF4}"/>
              </a:ext>
            </a:extLst>
          </p:cNvPr>
          <p:cNvGrpSpPr/>
          <p:nvPr/>
        </p:nvGrpSpPr>
        <p:grpSpPr>
          <a:xfrm>
            <a:off x="9044987" y="2435469"/>
            <a:ext cx="1268177" cy="1268177"/>
            <a:chOff x="8900956" y="2147407"/>
            <a:chExt cx="1556239" cy="1556239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D261E7E8-6D7A-7243-A568-054D9B10D225}"/>
                </a:ext>
              </a:extLst>
            </p:cNvPr>
            <p:cNvSpPr/>
            <p:nvPr/>
          </p:nvSpPr>
          <p:spPr>
            <a:xfrm>
              <a:off x="8900956" y="2147407"/>
              <a:ext cx="1556239" cy="1556239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="" xmlns:a16="http://schemas.microsoft.com/office/drawing/2014/main" id="{EAC9633B-725B-3E48-BA25-355EFDF9FF9C}"/>
                </a:ext>
              </a:extLst>
            </p:cNvPr>
            <p:cNvSpPr/>
            <p:nvPr/>
          </p:nvSpPr>
          <p:spPr>
            <a:xfrm>
              <a:off x="9412375" y="2696926"/>
              <a:ext cx="533400" cy="457200"/>
            </a:xfrm>
            <a:custGeom>
              <a:avLst/>
              <a:gdLst>
                <a:gd name="connsiteX0" fmla="*/ 196850 w 533400"/>
                <a:gd name="connsiteY0" fmla="*/ 374650 h 457200"/>
                <a:gd name="connsiteX1" fmla="*/ 361950 w 533400"/>
                <a:gd name="connsiteY1" fmla="*/ 374650 h 457200"/>
                <a:gd name="connsiteX2" fmla="*/ 381000 w 533400"/>
                <a:gd name="connsiteY2" fmla="*/ 393700 h 457200"/>
                <a:gd name="connsiteX3" fmla="*/ 361950 w 533400"/>
                <a:gd name="connsiteY3" fmla="*/ 412750 h 457200"/>
                <a:gd name="connsiteX4" fmla="*/ 196850 w 533400"/>
                <a:gd name="connsiteY4" fmla="*/ 412750 h 457200"/>
                <a:gd name="connsiteX5" fmla="*/ 177800 w 533400"/>
                <a:gd name="connsiteY5" fmla="*/ 393700 h 457200"/>
                <a:gd name="connsiteX6" fmla="*/ 196850 w 533400"/>
                <a:gd name="connsiteY6" fmla="*/ 374650 h 457200"/>
                <a:gd name="connsiteX7" fmla="*/ 63500 w 533400"/>
                <a:gd name="connsiteY7" fmla="*/ 368300 h 457200"/>
                <a:gd name="connsiteX8" fmla="*/ 38100 w 533400"/>
                <a:gd name="connsiteY8" fmla="*/ 393700 h 457200"/>
                <a:gd name="connsiteX9" fmla="*/ 63500 w 533400"/>
                <a:gd name="connsiteY9" fmla="*/ 419100 h 457200"/>
                <a:gd name="connsiteX10" fmla="*/ 88900 w 533400"/>
                <a:gd name="connsiteY10" fmla="*/ 393700 h 457200"/>
                <a:gd name="connsiteX11" fmla="*/ 63500 w 533400"/>
                <a:gd name="connsiteY11" fmla="*/ 368300 h 457200"/>
                <a:gd name="connsiteX12" fmla="*/ 196850 w 533400"/>
                <a:gd name="connsiteY12" fmla="*/ 209550 h 457200"/>
                <a:gd name="connsiteX13" fmla="*/ 514350 w 533400"/>
                <a:gd name="connsiteY13" fmla="*/ 209550 h 457200"/>
                <a:gd name="connsiteX14" fmla="*/ 533400 w 533400"/>
                <a:gd name="connsiteY14" fmla="*/ 228600 h 457200"/>
                <a:gd name="connsiteX15" fmla="*/ 514350 w 533400"/>
                <a:gd name="connsiteY15" fmla="*/ 247650 h 457200"/>
                <a:gd name="connsiteX16" fmla="*/ 196850 w 533400"/>
                <a:gd name="connsiteY16" fmla="*/ 247650 h 457200"/>
                <a:gd name="connsiteX17" fmla="*/ 177800 w 533400"/>
                <a:gd name="connsiteY17" fmla="*/ 228600 h 457200"/>
                <a:gd name="connsiteX18" fmla="*/ 196850 w 533400"/>
                <a:gd name="connsiteY18" fmla="*/ 209550 h 457200"/>
                <a:gd name="connsiteX19" fmla="*/ 63500 w 533400"/>
                <a:gd name="connsiteY19" fmla="*/ 203200 h 457200"/>
                <a:gd name="connsiteX20" fmla="*/ 38100 w 533400"/>
                <a:gd name="connsiteY20" fmla="*/ 228600 h 457200"/>
                <a:gd name="connsiteX21" fmla="*/ 63500 w 533400"/>
                <a:gd name="connsiteY21" fmla="*/ 254000 h 457200"/>
                <a:gd name="connsiteX22" fmla="*/ 88900 w 533400"/>
                <a:gd name="connsiteY22" fmla="*/ 228600 h 457200"/>
                <a:gd name="connsiteX23" fmla="*/ 63500 w 533400"/>
                <a:gd name="connsiteY23" fmla="*/ 203200 h 457200"/>
                <a:gd name="connsiteX24" fmla="*/ 196850 w 533400"/>
                <a:gd name="connsiteY24" fmla="*/ 44450 h 457200"/>
                <a:gd name="connsiteX25" fmla="*/ 400050 w 533400"/>
                <a:gd name="connsiteY25" fmla="*/ 44450 h 457200"/>
                <a:gd name="connsiteX26" fmla="*/ 419100 w 533400"/>
                <a:gd name="connsiteY26" fmla="*/ 63500 h 457200"/>
                <a:gd name="connsiteX27" fmla="*/ 400050 w 533400"/>
                <a:gd name="connsiteY27" fmla="*/ 82550 h 457200"/>
                <a:gd name="connsiteX28" fmla="*/ 196850 w 533400"/>
                <a:gd name="connsiteY28" fmla="*/ 82550 h 457200"/>
                <a:gd name="connsiteX29" fmla="*/ 177800 w 533400"/>
                <a:gd name="connsiteY29" fmla="*/ 63500 h 457200"/>
                <a:gd name="connsiteX30" fmla="*/ 196850 w 533400"/>
                <a:gd name="connsiteY30" fmla="*/ 44450 h 457200"/>
                <a:gd name="connsiteX31" fmla="*/ 63500 w 533400"/>
                <a:gd name="connsiteY31" fmla="*/ 38100 h 457200"/>
                <a:gd name="connsiteX32" fmla="*/ 38100 w 533400"/>
                <a:gd name="connsiteY32" fmla="*/ 63500 h 457200"/>
                <a:gd name="connsiteX33" fmla="*/ 63500 w 533400"/>
                <a:gd name="connsiteY33" fmla="*/ 88900 h 457200"/>
                <a:gd name="connsiteX34" fmla="*/ 88900 w 533400"/>
                <a:gd name="connsiteY34" fmla="*/ 63500 h 457200"/>
                <a:gd name="connsiteX35" fmla="*/ 63500 w 533400"/>
                <a:gd name="connsiteY35" fmla="*/ 38100 h 457200"/>
                <a:gd name="connsiteX36" fmla="*/ 63500 w 533400"/>
                <a:gd name="connsiteY36" fmla="*/ 0 h 457200"/>
                <a:gd name="connsiteX37" fmla="*/ 127000 w 533400"/>
                <a:gd name="connsiteY37" fmla="*/ 63500 h 457200"/>
                <a:gd name="connsiteX38" fmla="*/ 82550 w 533400"/>
                <a:gd name="connsiteY38" fmla="*/ 123774 h 457200"/>
                <a:gd name="connsiteX39" fmla="*/ 82550 w 533400"/>
                <a:gd name="connsiteY39" fmla="*/ 168326 h 457200"/>
                <a:gd name="connsiteX40" fmla="*/ 127000 w 533400"/>
                <a:gd name="connsiteY40" fmla="*/ 228600 h 457200"/>
                <a:gd name="connsiteX41" fmla="*/ 82550 w 533400"/>
                <a:gd name="connsiteY41" fmla="*/ 288874 h 457200"/>
                <a:gd name="connsiteX42" fmla="*/ 82550 w 533400"/>
                <a:gd name="connsiteY42" fmla="*/ 333426 h 457200"/>
                <a:gd name="connsiteX43" fmla="*/ 127000 w 533400"/>
                <a:gd name="connsiteY43" fmla="*/ 393700 h 457200"/>
                <a:gd name="connsiteX44" fmla="*/ 63500 w 533400"/>
                <a:gd name="connsiteY44" fmla="*/ 457200 h 457200"/>
                <a:gd name="connsiteX45" fmla="*/ 0 w 533400"/>
                <a:gd name="connsiteY45" fmla="*/ 393700 h 457200"/>
                <a:gd name="connsiteX46" fmla="*/ 44450 w 533400"/>
                <a:gd name="connsiteY46" fmla="*/ 333426 h 457200"/>
                <a:gd name="connsiteX47" fmla="*/ 44450 w 533400"/>
                <a:gd name="connsiteY47" fmla="*/ 288874 h 457200"/>
                <a:gd name="connsiteX48" fmla="*/ 0 w 533400"/>
                <a:gd name="connsiteY48" fmla="*/ 228600 h 457200"/>
                <a:gd name="connsiteX49" fmla="*/ 44450 w 533400"/>
                <a:gd name="connsiteY49" fmla="*/ 168326 h 457200"/>
                <a:gd name="connsiteX50" fmla="*/ 44450 w 533400"/>
                <a:gd name="connsiteY50" fmla="*/ 123774 h 457200"/>
                <a:gd name="connsiteX51" fmla="*/ 0 w 533400"/>
                <a:gd name="connsiteY51" fmla="*/ 63500 h 457200"/>
                <a:gd name="connsiteX52" fmla="*/ 63500 w 533400"/>
                <a:gd name="connsiteY5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33400" h="457200">
                  <a:moveTo>
                    <a:pt x="196850" y="374650"/>
                  </a:moveTo>
                  <a:lnTo>
                    <a:pt x="361950" y="374650"/>
                  </a:lnTo>
                  <a:cubicBezTo>
                    <a:pt x="372466" y="374650"/>
                    <a:pt x="381000" y="383184"/>
                    <a:pt x="381000" y="393700"/>
                  </a:cubicBezTo>
                  <a:cubicBezTo>
                    <a:pt x="381000" y="404216"/>
                    <a:pt x="372466" y="412750"/>
                    <a:pt x="361950" y="412750"/>
                  </a:cubicBezTo>
                  <a:lnTo>
                    <a:pt x="196850" y="412750"/>
                  </a:lnTo>
                  <a:cubicBezTo>
                    <a:pt x="186334" y="412750"/>
                    <a:pt x="177800" y="404216"/>
                    <a:pt x="177800" y="393700"/>
                  </a:cubicBezTo>
                  <a:cubicBezTo>
                    <a:pt x="177800" y="383184"/>
                    <a:pt x="186334" y="374650"/>
                    <a:pt x="196850" y="374650"/>
                  </a:cubicBezTo>
                  <a:close/>
                  <a:moveTo>
                    <a:pt x="63500" y="368300"/>
                  </a:moveTo>
                  <a:cubicBezTo>
                    <a:pt x="49492" y="368300"/>
                    <a:pt x="38100" y="379692"/>
                    <a:pt x="38100" y="393700"/>
                  </a:cubicBezTo>
                  <a:cubicBezTo>
                    <a:pt x="38100" y="407708"/>
                    <a:pt x="49492" y="419100"/>
                    <a:pt x="63500" y="419100"/>
                  </a:cubicBezTo>
                  <a:cubicBezTo>
                    <a:pt x="77508" y="419100"/>
                    <a:pt x="88900" y="407708"/>
                    <a:pt x="88900" y="393700"/>
                  </a:cubicBezTo>
                  <a:cubicBezTo>
                    <a:pt x="88900" y="379692"/>
                    <a:pt x="77508" y="368300"/>
                    <a:pt x="63500" y="368300"/>
                  </a:cubicBezTo>
                  <a:close/>
                  <a:moveTo>
                    <a:pt x="196850" y="209550"/>
                  </a:moveTo>
                  <a:lnTo>
                    <a:pt x="514350" y="209550"/>
                  </a:lnTo>
                  <a:cubicBezTo>
                    <a:pt x="524866" y="209550"/>
                    <a:pt x="533400" y="218072"/>
                    <a:pt x="533400" y="228600"/>
                  </a:cubicBezTo>
                  <a:cubicBezTo>
                    <a:pt x="533400" y="239128"/>
                    <a:pt x="524866" y="247650"/>
                    <a:pt x="514350" y="247650"/>
                  </a:cubicBezTo>
                  <a:lnTo>
                    <a:pt x="196850" y="247650"/>
                  </a:lnTo>
                  <a:cubicBezTo>
                    <a:pt x="186334" y="247650"/>
                    <a:pt x="177800" y="239128"/>
                    <a:pt x="177800" y="228600"/>
                  </a:cubicBezTo>
                  <a:cubicBezTo>
                    <a:pt x="177800" y="218072"/>
                    <a:pt x="186334" y="209550"/>
                    <a:pt x="196850" y="209550"/>
                  </a:cubicBezTo>
                  <a:close/>
                  <a:moveTo>
                    <a:pt x="63500" y="203200"/>
                  </a:moveTo>
                  <a:cubicBezTo>
                    <a:pt x="49492" y="203200"/>
                    <a:pt x="38100" y="214592"/>
                    <a:pt x="38100" y="228600"/>
                  </a:cubicBezTo>
                  <a:cubicBezTo>
                    <a:pt x="38100" y="242608"/>
                    <a:pt x="49492" y="254000"/>
                    <a:pt x="63500" y="254000"/>
                  </a:cubicBezTo>
                  <a:cubicBezTo>
                    <a:pt x="77508" y="254000"/>
                    <a:pt x="88900" y="242608"/>
                    <a:pt x="88900" y="228600"/>
                  </a:cubicBezTo>
                  <a:cubicBezTo>
                    <a:pt x="88900" y="214592"/>
                    <a:pt x="77508" y="203200"/>
                    <a:pt x="63500" y="203200"/>
                  </a:cubicBezTo>
                  <a:close/>
                  <a:moveTo>
                    <a:pt x="196850" y="44450"/>
                  </a:moveTo>
                  <a:lnTo>
                    <a:pt x="400050" y="44450"/>
                  </a:lnTo>
                  <a:cubicBezTo>
                    <a:pt x="410566" y="44450"/>
                    <a:pt x="419100" y="52972"/>
                    <a:pt x="419100" y="63500"/>
                  </a:cubicBezTo>
                  <a:cubicBezTo>
                    <a:pt x="419100" y="74028"/>
                    <a:pt x="410566" y="82550"/>
                    <a:pt x="400050" y="82550"/>
                  </a:cubicBezTo>
                  <a:lnTo>
                    <a:pt x="196850" y="82550"/>
                  </a:lnTo>
                  <a:cubicBezTo>
                    <a:pt x="186334" y="82550"/>
                    <a:pt x="177800" y="74028"/>
                    <a:pt x="177800" y="63500"/>
                  </a:cubicBezTo>
                  <a:cubicBezTo>
                    <a:pt x="177800" y="52972"/>
                    <a:pt x="186334" y="44450"/>
                    <a:pt x="196850" y="44450"/>
                  </a:cubicBezTo>
                  <a:close/>
                  <a:moveTo>
                    <a:pt x="63500" y="38100"/>
                  </a:moveTo>
                  <a:cubicBezTo>
                    <a:pt x="49492" y="38100"/>
                    <a:pt x="38100" y="49492"/>
                    <a:pt x="38100" y="63500"/>
                  </a:cubicBezTo>
                  <a:cubicBezTo>
                    <a:pt x="38100" y="77508"/>
                    <a:pt x="49492" y="88900"/>
                    <a:pt x="63500" y="88900"/>
                  </a:cubicBezTo>
                  <a:cubicBezTo>
                    <a:pt x="77508" y="88900"/>
                    <a:pt x="88900" y="77508"/>
                    <a:pt x="88900" y="63500"/>
                  </a:cubicBezTo>
                  <a:cubicBezTo>
                    <a:pt x="88900" y="49492"/>
                    <a:pt x="77508" y="38100"/>
                    <a:pt x="63500" y="38100"/>
                  </a:cubicBezTo>
                  <a:close/>
                  <a:moveTo>
                    <a:pt x="63500" y="0"/>
                  </a:moveTo>
                  <a:cubicBezTo>
                    <a:pt x="98577" y="0"/>
                    <a:pt x="127000" y="28423"/>
                    <a:pt x="127000" y="63500"/>
                  </a:cubicBezTo>
                  <a:cubicBezTo>
                    <a:pt x="127000" y="91884"/>
                    <a:pt x="108242" y="115634"/>
                    <a:pt x="82550" y="123774"/>
                  </a:cubicBezTo>
                  <a:lnTo>
                    <a:pt x="82550" y="168326"/>
                  </a:lnTo>
                  <a:cubicBezTo>
                    <a:pt x="108242" y="176466"/>
                    <a:pt x="127000" y="200216"/>
                    <a:pt x="127000" y="228600"/>
                  </a:cubicBezTo>
                  <a:cubicBezTo>
                    <a:pt x="127000" y="256984"/>
                    <a:pt x="108242" y="280734"/>
                    <a:pt x="82550" y="288874"/>
                  </a:cubicBezTo>
                  <a:lnTo>
                    <a:pt x="82550" y="333426"/>
                  </a:lnTo>
                  <a:cubicBezTo>
                    <a:pt x="108242" y="341566"/>
                    <a:pt x="127000" y="365316"/>
                    <a:pt x="127000" y="393700"/>
                  </a:cubicBezTo>
                  <a:cubicBezTo>
                    <a:pt x="127000" y="428765"/>
                    <a:pt x="98577" y="457200"/>
                    <a:pt x="63500" y="457200"/>
                  </a:cubicBezTo>
                  <a:cubicBezTo>
                    <a:pt x="28423" y="457200"/>
                    <a:pt x="0" y="428765"/>
                    <a:pt x="0" y="393700"/>
                  </a:cubicBezTo>
                  <a:cubicBezTo>
                    <a:pt x="0" y="365316"/>
                    <a:pt x="18758" y="341566"/>
                    <a:pt x="44450" y="333426"/>
                  </a:cubicBezTo>
                  <a:lnTo>
                    <a:pt x="44450" y="288874"/>
                  </a:lnTo>
                  <a:cubicBezTo>
                    <a:pt x="18758" y="280734"/>
                    <a:pt x="0" y="256984"/>
                    <a:pt x="0" y="228600"/>
                  </a:cubicBezTo>
                  <a:cubicBezTo>
                    <a:pt x="0" y="200216"/>
                    <a:pt x="18758" y="176466"/>
                    <a:pt x="44450" y="168326"/>
                  </a:cubicBezTo>
                  <a:lnTo>
                    <a:pt x="44450" y="123774"/>
                  </a:lnTo>
                  <a:cubicBezTo>
                    <a:pt x="18758" y="115634"/>
                    <a:pt x="0" y="91884"/>
                    <a:pt x="0" y="63500"/>
                  </a:cubicBezTo>
                  <a:cubicBezTo>
                    <a:pt x="0" y="28423"/>
                    <a:pt x="28423" y="0"/>
                    <a:pt x="6350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416FA6D3-E432-4F41-8259-B94E57A4853C}"/>
              </a:ext>
            </a:extLst>
          </p:cNvPr>
          <p:cNvGrpSpPr/>
          <p:nvPr/>
        </p:nvGrpSpPr>
        <p:grpSpPr>
          <a:xfrm>
            <a:off x="5285229" y="2435469"/>
            <a:ext cx="1268177" cy="1268177"/>
            <a:chOff x="5141198" y="2147407"/>
            <a:chExt cx="1556239" cy="1556239"/>
          </a:xfrm>
        </p:grpSpPr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729F7E05-D1F1-CD48-BC00-03E84599ED24}"/>
                </a:ext>
              </a:extLst>
            </p:cNvPr>
            <p:cNvSpPr/>
            <p:nvPr/>
          </p:nvSpPr>
          <p:spPr>
            <a:xfrm>
              <a:off x="5141198" y="2147407"/>
              <a:ext cx="1556239" cy="1556239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5860D275-801D-C047-AF6D-6AEA6EC049ED}"/>
                </a:ext>
              </a:extLst>
            </p:cNvPr>
            <p:cNvSpPr/>
            <p:nvPr/>
          </p:nvSpPr>
          <p:spPr>
            <a:xfrm>
              <a:off x="5690717" y="2639776"/>
              <a:ext cx="457200" cy="571500"/>
            </a:xfrm>
            <a:custGeom>
              <a:avLst/>
              <a:gdLst>
                <a:gd name="connsiteX0" fmla="*/ 228600 w 457200"/>
                <a:gd name="connsiteY0" fmla="*/ 304729 h 571500"/>
                <a:gd name="connsiteX1" fmla="*/ 266700 w 457200"/>
                <a:gd name="connsiteY1" fmla="*/ 342829 h 571500"/>
                <a:gd name="connsiteX2" fmla="*/ 247650 w 457200"/>
                <a:gd name="connsiteY2" fmla="*/ 375658 h 571500"/>
                <a:gd name="connsiteX3" fmla="*/ 247650 w 457200"/>
                <a:gd name="connsiteY3" fmla="*/ 438104 h 571500"/>
                <a:gd name="connsiteX4" fmla="*/ 228600 w 457200"/>
                <a:gd name="connsiteY4" fmla="*/ 457154 h 571500"/>
                <a:gd name="connsiteX5" fmla="*/ 209550 w 457200"/>
                <a:gd name="connsiteY5" fmla="*/ 438104 h 571500"/>
                <a:gd name="connsiteX6" fmla="*/ 209550 w 457200"/>
                <a:gd name="connsiteY6" fmla="*/ 375658 h 571500"/>
                <a:gd name="connsiteX7" fmla="*/ 190500 w 457200"/>
                <a:gd name="connsiteY7" fmla="*/ 342829 h 571500"/>
                <a:gd name="connsiteX8" fmla="*/ 228600 w 457200"/>
                <a:gd name="connsiteY8" fmla="*/ 304729 h 571500"/>
                <a:gd name="connsiteX9" fmla="*/ 38100 w 457200"/>
                <a:gd name="connsiteY9" fmla="*/ 228496 h 571500"/>
                <a:gd name="connsiteX10" fmla="*/ 38100 w 457200"/>
                <a:gd name="connsiteY10" fmla="*/ 533398 h 571500"/>
                <a:gd name="connsiteX11" fmla="*/ 419100 w 457200"/>
                <a:gd name="connsiteY11" fmla="*/ 533398 h 571500"/>
                <a:gd name="connsiteX12" fmla="*/ 419100 w 457200"/>
                <a:gd name="connsiteY12" fmla="*/ 228496 h 571500"/>
                <a:gd name="connsiteX13" fmla="*/ 342900 w 457200"/>
                <a:gd name="connsiteY13" fmla="*/ 228496 h 571500"/>
                <a:gd name="connsiteX14" fmla="*/ 342900 w 457200"/>
                <a:gd name="connsiteY14" fmla="*/ 228521 h 571500"/>
                <a:gd name="connsiteX15" fmla="*/ 114300 w 457200"/>
                <a:gd name="connsiteY15" fmla="*/ 228521 h 571500"/>
                <a:gd name="connsiteX16" fmla="*/ 114300 w 457200"/>
                <a:gd name="connsiteY16" fmla="*/ 228496 h 571500"/>
                <a:gd name="connsiteX17" fmla="*/ 228600 w 457200"/>
                <a:gd name="connsiteY17" fmla="*/ 38097 h 571500"/>
                <a:gd name="connsiteX18" fmla="*/ 152400 w 457200"/>
                <a:gd name="connsiteY18" fmla="*/ 114322 h 571500"/>
                <a:gd name="connsiteX19" fmla="*/ 152400 w 457200"/>
                <a:gd name="connsiteY19" fmla="*/ 190395 h 571500"/>
                <a:gd name="connsiteX20" fmla="*/ 304800 w 457200"/>
                <a:gd name="connsiteY20" fmla="*/ 190395 h 571500"/>
                <a:gd name="connsiteX21" fmla="*/ 304800 w 457200"/>
                <a:gd name="connsiteY21" fmla="*/ 114322 h 571500"/>
                <a:gd name="connsiteX22" fmla="*/ 228600 w 457200"/>
                <a:gd name="connsiteY22" fmla="*/ 38097 h 571500"/>
                <a:gd name="connsiteX23" fmla="*/ 228600 w 457200"/>
                <a:gd name="connsiteY23" fmla="*/ 0 h 571500"/>
                <a:gd name="connsiteX24" fmla="*/ 342900 w 457200"/>
                <a:gd name="connsiteY24" fmla="*/ 114325 h 571500"/>
                <a:gd name="connsiteX25" fmla="*/ 342900 w 457200"/>
                <a:gd name="connsiteY25" fmla="*/ 190398 h 571500"/>
                <a:gd name="connsiteX26" fmla="*/ 419100 w 457200"/>
                <a:gd name="connsiteY26" fmla="*/ 190398 h 571500"/>
                <a:gd name="connsiteX27" fmla="*/ 457200 w 457200"/>
                <a:gd name="connsiteY27" fmla="*/ 228498 h 571500"/>
                <a:gd name="connsiteX28" fmla="*/ 457200 w 457200"/>
                <a:gd name="connsiteY28" fmla="*/ 533400 h 571500"/>
                <a:gd name="connsiteX29" fmla="*/ 419100 w 457200"/>
                <a:gd name="connsiteY29" fmla="*/ 571500 h 571500"/>
                <a:gd name="connsiteX30" fmla="*/ 38100 w 457200"/>
                <a:gd name="connsiteY30" fmla="*/ 571500 h 571500"/>
                <a:gd name="connsiteX31" fmla="*/ 0 w 457200"/>
                <a:gd name="connsiteY31" fmla="*/ 533400 h 571500"/>
                <a:gd name="connsiteX32" fmla="*/ 0 w 457200"/>
                <a:gd name="connsiteY32" fmla="*/ 228498 h 571500"/>
                <a:gd name="connsiteX33" fmla="*/ 38100 w 457200"/>
                <a:gd name="connsiteY33" fmla="*/ 190398 h 571500"/>
                <a:gd name="connsiteX34" fmla="*/ 114300 w 457200"/>
                <a:gd name="connsiteY34" fmla="*/ 190398 h 571500"/>
                <a:gd name="connsiteX35" fmla="*/ 114300 w 457200"/>
                <a:gd name="connsiteY35" fmla="*/ 114325 h 571500"/>
                <a:gd name="connsiteX36" fmla="*/ 228600 w 457200"/>
                <a:gd name="connsiteY36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7200" h="571500">
                  <a:moveTo>
                    <a:pt x="228600" y="304729"/>
                  </a:moveTo>
                  <a:cubicBezTo>
                    <a:pt x="249644" y="304729"/>
                    <a:pt x="266700" y="321785"/>
                    <a:pt x="266700" y="342829"/>
                  </a:cubicBezTo>
                  <a:cubicBezTo>
                    <a:pt x="266700" y="356913"/>
                    <a:pt x="259004" y="369054"/>
                    <a:pt x="247650" y="375658"/>
                  </a:cubicBezTo>
                  <a:lnTo>
                    <a:pt x="247650" y="438104"/>
                  </a:lnTo>
                  <a:cubicBezTo>
                    <a:pt x="247650" y="448645"/>
                    <a:pt x="239128" y="457154"/>
                    <a:pt x="228600" y="457154"/>
                  </a:cubicBezTo>
                  <a:cubicBezTo>
                    <a:pt x="218084" y="457154"/>
                    <a:pt x="209550" y="448645"/>
                    <a:pt x="209550" y="438104"/>
                  </a:cubicBezTo>
                  <a:lnTo>
                    <a:pt x="209550" y="375658"/>
                  </a:lnTo>
                  <a:cubicBezTo>
                    <a:pt x="198209" y="369054"/>
                    <a:pt x="190500" y="356913"/>
                    <a:pt x="190500" y="342829"/>
                  </a:cubicBezTo>
                  <a:cubicBezTo>
                    <a:pt x="190500" y="321785"/>
                    <a:pt x="207556" y="304729"/>
                    <a:pt x="228600" y="304729"/>
                  </a:cubicBezTo>
                  <a:close/>
                  <a:moveTo>
                    <a:pt x="38100" y="228496"/>
                  </a:moveTo>
                  <a:lnTo>
                    <a:pt x="38100" y="533398"/>
                  </a:lnTo>
                  <a:lnTo>
                    <a:pt x="419100" y="533398"/>
                  </a:lnTo>
                  <a:lnTo>
                    <a:pt x="419100" y="228496"/>
                  </a:lnTo>
                  <a:lnTo>
                    <a:pt x="342900" y="228496"/>
                  </a:lnTo>
                  <a:lnTo>
                    <a:pt x="342900" y="228521"/>
                  </a:lnTo>
                  <a:lnTo>
                    <a:pt x="114300" y="228521"/>
                  </a:lnTo>
                  <a:lnTo>
                    <a:pt x="114300" y="228496"/>
                  </a:lnTo>
                  <a:close/>
                  <a:moveTo>
                    <a:pt x="228600" y="38097"/>
                  </a:moveTo>
                  <a:cubicBezTo>
                    <a:pt x="186576" y="38097"/>
                    <a:pt x="152400" y="72285"/>
                    <a:pt x="152400" y="114322"/>
                  </a:cubicBezTo>
                  <a:lnTo>
                    <a:pt x="152400" y="190395"/>
                  </a:lnTo>
                  <a:lnTo>
                    <a:pt x="304800" y="190395"/>
                  </a:lnTo>
                  <a:lnTo>
                    <a:pt x="304800" y="114322"/>
                  </a:lnTo>
                  <a:cubicBezTo>
                    <a:pt x="304800" y="72285"/>
                    <a:pt x="270624" y="38097"/>
                    <a:pt x="228600" y="38097"/>
                  </a:cubicBezTo>
                  <a:close/>
                  <a:moveTo>
                    <a:pt x="228600" y="0"/>
                  </a:moveTo>
                  <a:cubicBezTo>
                    <a:pt x="291630" y="0"/>
                    <a:pt x="342900" y="51283"/>
                    <a:pt x="342900" y="114325"/>
                  </a:cubicBezTo>
                  <a:lnTo>
                    <a:pt x="342900" y="190398"/>
                  </a:lnTo>
                  <a:lnTo>
                    <a:pt x="419100" y="190398"/>
                  </a:lnTo>
                  <a:cubicBezTo>
                    <a:pt x="440055" y="190398"/>
                    <a:pt x="457200" y="207543"/>
                    <a:pt x="457200" y="228498"/>
                  </a:cubicBezTo>
                  <a:lnTo>
                    <a:pt x="457200" y="533400"/>
                  </a:lnTo>
                  <a:cubicBezTo>
                    <a:pt x="457200" y="554355"/>
                    <a:pt x="440055" y="571500"/>
                    <a:pt x="419100" y="571500"/>
                  </a:cubicBezTo>
                  <a:lnTo>
                    <a:pt x="38100" y="571500"/>
                  </a:lnTo>
                  <a:cubicBezTo>
                    <a:pt x="17158" y="571500"/>
                    <a:pt x="0" y="554355"/>
                    <a:pt x="0" y="533400"/>
                  </a:cubicBezTo>
                  <a:lnTo>
                    <a:pt x="0" y="228498"/>
                  </a:lnTo>
                  <a:cubicBezTo>
                    <a:pt x="0" y="207543"/>
                    <a:pt x="17158" y="190398"/>
                    <a:pt x="38100" y="190398"/>
                  </a:cubicBezTo>
                  <a:lnTo>
                    <a:pt x="114300" y="190398"/>
                  </a:lnTo>
                  <a:lnTo>
                    <a:pt x="114300" y="114325"/>
                  </a:lnTo>
                  <a:cubicBezTo>
                    <a:pt x="114300" y="51283"/>
                    <a:pt x="165583" y="0"/>
                    <a:pt x="22860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AE0AEC65-6B49-1E4C-BE0F-D3C39447223F}"/>
              </a:ext>
            </a:extLst>
          </p:cNvPr>
          <p:cNvGrpSpPr/>
          <p:nvPr/>
        </p:nvGrpSpPr>
        <p:grpSpPr>
          <a:xfrm>
            <a:off x="1525471" y="2435469"/>
            <a:ext cx="1268177" cy="1268177"/>
            <a:chOff x="1381439" y="2147407"/>
            <a:chExt cx="1556239" cy="1556239"/>
          </a:xfrm>
        </p:grpSpPr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CB986F0-F758-A24C-AA51-8F641C347DC2}"/>
                </a:ext>
              </a:extLst>
            </p:cNvPr>
            <p:cNvSpPr/>
            <p:nvPr/>
          </p:nvSpPr>
          <p:spPr>
            <a:xfrm>
              <a:off x="1381439" y="2147407"/>
              <a:ext cx="1556239" cy="1556239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4DD016A9-814F-5B41-BFC5-211D3E72929C}"/>
                </a:ext>
              </a:extLst>
            </p:cNvPr>
            <p:cNvSpPr/>
            <p:nvPr/>
          </p:nvSpPr>
          <p:spPr>
            <a:xfrm>
              <a:off x="2007158" y="2620726"/>
              <a:ext cx="304800" cy="609600"/>
            </a:xfrm>
            <a:custGeom>
              <a:avLst/>
              <a:gdLst>
                <a:gd name="connsiteX0" fmla="*/ 152400 w 304800"/>
                <a:gd name="connsiteY0" fmla="*/ 514350 h 609600"/>
                <a:gd name="connsiteX1" fmla="*/ 171450 w 304800"/>
                <a:gd name="connsiteY1" fmla="*/ 533400 h 609600"/>
                <a:gd name="connsiteX2" fmla="*/ 152400 w 304800"/>
                <a:gd name="connsiteY2" fmla="*/ 552450 h 609600"/>
                <a:gd name="connsiteX3" fmla="*/ 133350 w 304800"/>
                <a:gd name="connsiteY3" fmla="*/ 533400 h 609600"/>
                <a:gd name="connsiteX4" fmla="*/ 152400 w 304800"/>
                <a:gd name="connsiteY4" fmla="*/ 514350 h 609600"/>
                <a:gd name="connsiteX5" fmla="*/ 38097 w 304800"/>
                <a:gd name="connsiteY5" fmla="*/ 495299 h 609600"/>
                <a:gd name="connsiteX6" fmla="*/ 38097 w 304800"/>
                <a:gd name="connsiteY6" fmla="*/ 571499 h 609600"/>
                <a:gd name="connsiteX7" fmla="*/ 266697 w 304800"/>
                <a:gd name="connsiteY7" fmla="*/ 571499 h 609600"/>
                <a:gd name="connsiteX8" fmla="*/ 266697 w 304800"/>
                <a:gd name="connsiteY8" fmla="*/ 495299 h 609600"/>
                <a:gd name="connsiteX9" fmla="*/ 38097 w 304800"/>
                <a:gd name="connsiteY9" fmla="*/ 152399 h 609600"/>
                <a:gd name="connsiteX10" fmla="*/ 38097 w 304800"/>
                <a:gd name="connsiteY10" fmla="*/ 457199 h 609600"/>
                <a:gd name="connsiteX11" fmla="*/ 266697 w 304800"/>
                <a:gd name="connsiteY11" fmla="*/ 457199 h 609600"/>
                <a:gd name="connsiteX12" fmla="*/ 266697 w 304800"/>
                <a:gd name="connsiteY12" fmla="*/ 152399 h 609600"/>
                <a:gd name="connsiteX13" fmla="*/ 114300 w 304800"/>
                <a:gd name="connsiteY13" fmla="*/ 57150 h 609600"/>
                <a:gd name="connsiteX14" fmla="*/ 190500 w 304800"/>
                <a:gd name="connsiteY14" fmla="*/ 57150 h 609600"/>
                <a:gd name="connsiteX15" fmla="*/ 209550 w 304800"/>
                <a:gd name="connsiteY15" fmla="*/ 76200 h 609600"/>
                <a:gd name="connsiteX16" fmla="*/ 190500 w 304800"/>
                <a:gd name="connsiteY16" fmla="*/ 95250 h 609600"/>
                <a:gd name="connsiteX17" fmla="*/ 114300 w 304800"/>
                <a:gd name="connsiteY17" fmla="*/ 95250 h 609600"/>
                <a:gd name="connsiteX18" fmla="*/ 95250 w 304800"/>
                <a:gd name="connsiteY18" fmla="*/ 76200 h 609600"/>
                <a:gd name="connsiteX19" fmla="*/ 114300 w 304800"/>
                <a:gd name="connsiteY19" fmla="*/ 57150 h 609600"/>
                <a:gd name="connsiteX20" fmla="*/ 38097 w 304800"/>
                <a:gd name="connsiteY20" fmla="*/ 38099 h 609600"/>
                <a:gd name="connsiteX21" fmla="*/ 38097 w 304800"/>
                <a:gd name="connsiteY21" fmla="*/ 114299 h 609600"/>
                <a:gd name="connsiteX22" fmla="*/ 266697 w 304800"/>
                <a:gd name="connsiteY22" fmla="*/ 114299 h 609600"/>
                <a:gd name="connsiteX23" fmla="*/ 266697 w 304800"/>
                <a:gd name="connsiteY23" fmla="*/ 38099 h 609600"/>
                <a:gd name="connsiteX24" fmla="*/ 38100 w 304800"/>
                <a:gd name="connsiteY24" fmla="*/ 0 h 609600"/>
                <a:gd name="connsiteX25" fmla="*/ 266700 w 304800"/>
                <a:gd name="connsiteY25" fmla="*/ 0 h 609600"/>
                <a:gd name="connsiteX26" fmla="*/ 304800 w 304800"/>
                <a:gd name="connsiteY26" fmla="*/ 38100 h 609600"/>
                <a:gd name="connsiteX27" fmla="*/ 304800 w 304800"/>
                <a:gd name="connsiteY27" fmla="*/ 114300 h 609600"/>
                <a:gd name="connsiteX28" fmla="*/ 304800 w 304800"/>
                <a:gd name="connsiteY28" fmla="*/ 152400 h 609600"/>
                <a:gd name="connsiteX29" fmla="*/ 304800 w 304800"/>
                <a:gd name="connsiteY29" fmla="*/ 457200 h 609600"/>
                <a:gd name="connsiteX30" fmla="*/ 304800 w 304800"/>
                <a:gd name="connsiteY30" fmla="*/ 495300 h 609600"/>
                <a:gd name="connsiteX31" fmla="*/ 304800 w 304800"/>
                <a:gd name="connsiteY31" fmla="*/ 571500 h 609600"/>
                <a:gd name="connsiteX32" fmla="*/ 266700 w 304800"/>
                <a:gd name="connsiteY32" fmla="*/ 609600 h 609600"/>
                <a:gd name="connsiteX33" fmla="*/ 38100 w 304800"/>
                <a:gd name="connsiteY33" fmla="*/ 609600 h 609600"/>
                <a:gd name="connsiteX34" fmla="*/ 0 w 304800"/>
                <a:gd name="connsiteY34" fmla="*/ 571500 h 609600"/>
                <a:gd name="connsiteX35" fmla="*/ 0 w 304800"/>
                <a:gd name="connsiteY35" fmla="*/ 495300 h 609600"/>
                <a:gd name="connsiteX36" fmla="*/ 0 w 304800"/>
                <a:gd name="connsiteY36" fmla="*/ 457200 h 609600"/>
                <a:gd name="connsiteX37" fmla="*/ 0 w 304800"/>
                <a:gd name="connsiteY37" fmla="*/ 152400 h 609600"/>
                <a:gd name="connsiteX38" fmla="*/ 0 w 304800"/>
                <a:gd name="connsiteY38" fmla="*/ 114300 h 609600"/>
                <a:gd name="connsiteX39" fmla="*/ 0 w 304800"/>
                <a:gd name="connsiteY39" fmla="*/ 38100 h 609600"/>
                <a:gd name="connsiteX40" fmla="*/ 38100 w 304800"/>
                <a:gd name="connsiteY40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04800" h="609600">
                  <a:moveTo>
                    <a:pt x="152400" y="514350"/>
                  </a:moveTo>
                  <a:cubicBezTo>
                    <a:pt x="162916" y="514350"/>
                    <a:pt x="171450" y="522872"/>
                    <a:pt x="171450" y="533400"/>
                  </a:cubicBezTo>
                  <a:cubicBezTo>
                    <a:pt x="171450" y="543916"/>
                    <a:pt x="162916" y="552450"/>
                    <a:pt x="152400" y="552450"/>
                  </a:cubicBezTo>
                  <a:cubicBezTo>
                    <a:pt x="141872" y="552450"/>
                    <a:pt x="133350" y="543916"/>
                    <a:pt x="133350" y="533400"/>
                  </a:cubicBezTo>
                  <a:cubicBezTo>
                    <a:pt x="133350" y="522872"/>
                    <a:pt x="141872" y="514350"/>
                    <a:pt x="152400" y="514350"/>
                  </a:cubicBezTo>
                  <a:close/>
                  <a:moveTo>
                    <a:pt x="38097" y="495299"/>
                  </a:moveTo>
                  <a:lnTo>
                    <a:pt x="38097" y="571499"/>
                  </a:lnTo>
                  <a:lnTo>
                    <a:pt x="266697" y="571499"/>
                  </a:lnTo>
                  <a:lnTo>
                    <a:pt x="266697" y="495299"/>
                  </a:lnTo>
                  <a:close/>
                  <a:moveTo>
                    <a:pt x="38097" y="152399"/>
                  </a:moveTo>
                  <a:lnTo>
                    <a:pt x="38097" y="457199"/>
                  </a:lnTo>
                  <a:lnTo>
                    <a:pt x="266697" y="457199"/>
                  </a:lnTo>
                  <a:lnTo>
                    <a:pt x="266697" y="152399"/>
                  </a:lnTo>
                  <a:close/>
                  <a:moveTo>
                    <a:pt x="114300" y="57150"/>
                  </a:moveTo>
                  <a:lnTo>
                    <a:pt x="190500" y="57150"/>
                  </a:lnTo>
                  <a:cubicBezTo>
                    <a:pt x="201016" y="57150"/>
                    <a:pt x="209550" y="65672"/>
                    <a:pt x="209550" y="76200"/>
                  </a:cubicBezTo>
                  <a:cubicBezTo>
                    <a:pt x="209550" y="86716"/>
                    <a:pt x="201016" y="95250"/>
                    <a:pt x="190500" y="95250"/>
                  </a:cubicBezTo>
                  <a:lnTo>
                    <a:pt x="114300" y="95250"/>
                  </a:lnTo>
                  <a:cubicBezTo>
                    <a:pt x="103784" y="95250"/>
                    <a:pt x="95250" y="86716"/>
                    <a:pt x="95250" y="76200"/>
                  </a:cubicBezTo>
                  <a:cubicBezTo>
                    <a:pt x="95250" y="65672"/>
                    <a:pt x="103784" y="57150"/>
                    <a:pt x="114300" y="57150"/>
                  </a:cubicBezTo>
                  <a:close/>
                  <a:moveTo>
                    <a:pt x="38097" y="38099"/>
                  </a:moveTo>
                  <a:lnTo>
                    <a:pt x="38097" y="114299"/>
                  </a:lnTo>
                  <a:lnTo>
                    <a:pt x="266697" y="114299"/>
                  </a:lnTo>
                  <a:lnTo>
                    <a:pt x="266697" y="38099"/>
                  </a:lnTo>
                  <a:close/>
                  <a:moveTo>
                    <a:pt x="38100" y="0"/>
                  </a:moveTo>
                  <a:lnTo>
                    <a:pt x="266700" y="0"/>
                  </a:lnTo>
                  <a:cubicBezTo>
                    <a:pt x="287642" y="0"/>
                    <a:pt x="304800" y="17145"/>
                    <a:pt x="304800" y="38100"/>
                  </a:cubicBezTo>
                  <a:lnTo>
                    <a:pt x="304800" y="114300"/>
                  </a:lnTo>
                  <a:lnTo>
                    <a:pt x="304800" y="152400"/>
                  </a:lnTo>
                  <a:lnTo>
                    <a:pt x="304800" y="457200"/>
                  </a:lnTo>
                  <a:lnTo>
                    <a:pt x="304800" y="495300"/>
                  </a:lnTo>
                  <a:lnTo>
                    <a:pt x="304800" y="571500"/>
                  </a:lnTo>
                  <a:cubicBezTo>
                    <a:pt x="304800" y="592442"/>
                    <a:pt x="287642" y="609600"/>
                    <a:pt x="266700" y="609600"/>
                  </a:cubicBezTo>
                  <a:lnTo>
                    <a:pt x="38100" y="609600"/>
                  </a:lnTo>
                  <a:cubicBezTo>
                    <a:pt x="17145" y="609600"/>
                    <a:pt x="0" y="592442"/>
                    <a:pt x="0" y="571500"/>
                  </a:cubicBezTo>
                  <a:lnTo>
                    <a:pt x="0" y="495300"/>
                  </a:lnTo>
                  <a:lnTo>
                    <a:pt x="0" y="457200"/>
                  </a:lnTo>
                  <a:lnTo>
                    <a:pt x="0" y="152400"/>
                  </a:lnTo>
                  <a:lnTo>
                    <a:pt x="0" y="114300"/>
                  </a:lnTo>
                  <a:lnTo>
                    <a:pt x="0" y="38100"/>
                  </a:lnTo>
                  <a:cubicBezTo>
                    <a:pt x="0" y="17145"/>
                    <a:pt x="17145" y="0"/>
                    <a:pt x="3810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1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CDE07F8F-0D6C-F945-A917-AF305B35A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323" y="1997684"/>
            <a:ext cx="4761000" cy="335476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sz="1400" dirty="0"/>
              <a:t>Program Administrator (</a:t>
            </a:r>
            <a:r>
              <a:rPr lang="en-US" sz="1400" dirty="0" smtClean="0"/>
              <a:t>PA)/ Travel agent  </a:t>
            </a:r>
            <a:r>
              <a:rPr lang="en-US" sz="1400" dirty="0"/>
              <a:t>creates </a:t>
            </a:r>
            <a:r>
              <a:rPr lang="en-US" sz="1400" dirty="0" smtClean="0"/>
              <a:t>virtual account number (</a:t>
            </a:r>
            <a:r>
              <a:rPr lang="en-US" sz="1400" dirty="0"/>
              <a:t>VAN) for a specific expense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sz="1400" dirty="0"/>
              <a:t>(PA)/ Travel agent sets </a:t>
            </a:r>
            <a:r>
              <a:rPr lang="en-US" sz="1400" dirty="0" smtClean="0"/>
              <a:t>card </a:t>
            </a:r>
            <a:r>
              <a:rPr lang="en-US" sz="1400" dirty="0"/>
              <a:t>amount and usage dates and captures critical data you define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sz="1400" dirty="0"/>
              <a:t>virtual account </a:t>
            </a:r>
            <a:r>
              <a:rPr lang="en-US" sz="1400" dirty="0" smtClean="0"/>
              <a:t>number </a:t>
            </a:r>
            <a:r>
              <a:rPr lang="en-US" sz="1400" dirty="0"/>
              <a:t>sent to supplier and processed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sz="1400" dirty="0" smtClean="0"/>
              <a:t>The company </a:t>
            </a:r>
            <a:r>
              <a:rPr lang="en-US" sz="1400" dirty="0"/>
              <a:t>gets one data file with detailed transaction info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417E41F-A78D-9E49-B059-91D04F8C45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4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4D21DA-ADA1-AA4B-9463-401170DA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01" y="1039973"/>
            <a:ext cx="5750843" cy="512448"/>
          </a:xfrm>
        </p:spPr>
        <p:txBody>
          <a:bodyPr>
            <a:spAutoFit/>
          </a:bodyPr>
          <a:lstStyle/>
          <a:p>
            <a:r>
              <a:rPr lang="en-GB" sz="3700" dirty="0"/>
              <a:t>Here’s How It Works: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19AFEB7C-DE85-DA4F-B9C3-E23E6E5CD981}"/>
              </a:ext>
            </a:extLst>
          </p:cNvPr>
          <p:cNvGrpSpPr/>
          <p:nvPr/>
        </p:nvGrpSpPr>
        <p:grpSpPr>
          <a:xfrm>
            <a:off x="1" y="0"/>
            <a:ext cx="5363570" cy="5609230"/>
            <a:chOff x="1" y="0"/>
            <a:chExt cx="5363570" cy="5609230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DCEC200-A471-AB40-A097-0FD6DE5304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9274" t="5081" r="10218"/>
            <a:stretch/>
          </p:blipFill>
          <p:spPr>
            <a:xfrm>
              <a:off x="1" y="0"/>
              <a:ext cx="5363570" cy="56092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01E08A-EBD1-CE4A-B7F9-0852BC3A27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alphaModFix amt="52000"/>
            </a:blip>
            <a:srcRect r="28176"/>
            <a:stretch/>
          </p:blipFill>
          <p:spPr>
            <a:xfrm>
              <a:off x="1918342" y="338429"/>
              <a:ext cx="3445229" cy="1534976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7BC74970-0AED-E549-A3B6-67F9314D1424}"/>
              </a:ext>
            </a:extLst>
          </p:cNvPr>
          <p:cNvGrpSpPr/>
          <p:nvPr/>
        </p:nvGrpSpPr>
        <p:grpSpPr>
          <a:xfrm>
            <a:off x="5732585" y="1909169"/>
            <a:ext cx="677008" cy="678731"/>
            <a:chOff x="5732585" y="1909169"/>
            <a:chExt cx="677008" cy="678731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EA471D46-F45F-1942-B6A9-825233BA4D68}"/>
                </a:ext>
              </a:extLst>
            </p:cNvPr>
            <p:cNvSpPr/>
            <p:nvPr/>
          </p:nvSpPr>
          <p:spPr>
            <a:xfrm>
              <a:off x="5732585" y="1910892"/>
              <a:ext cx="677008" cy="677008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99CDB0AA-8FE6-0041-83A4-35D5CB20271E}"/>
                </a:ext>
              </a:extLst>
            </p:cNvPr>
            <p:cNvSpPr txBox="1"/>
            <p:nvPr/>
          </p:nvSpPr>
          <p:spPr>
            <a:xfrm>
              <a:off x="5988534" y="1909169"/>
              <a:ext cx="165110" cy="5925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900"/>
                </a:spcBef>
                <a:buSzPct val="120000"/>
              </a:pPr>
              <a:r>
                <a:rPr lang="en-US" sz="3600" dirty="0">
                  <a:solidFill>
                    <a:schemeClr val="bg1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ED731DE7-FC90-984D-8382-374DB9E306F9}"/>
              </a:ext>
            </a:extLst>
          </p:cNvPr>
          <p:cNvGrpSpPr/>
          <p:nvPr/>
        </p:nvGrpSpPr>
        <p:grpSpPr>
          <a:xfrm>
            <a:off x="5732585" y="2902700"/>
            <a:ext cx="677008" cy="678731"/>
            <a:chOff x="5732585" y="1909169"/>
            <a:chExt cx="677008" cy="678731"/>
          </a:xfrm>
        </p:grpSpPr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C9D0E7D6-1E8F-CE4D-A78C-1979A11C57B5}"/>
                </a:ext>
              </a:extLst>
            </p:cNvPr>
            <p:cNvSpPr/>
            <p:nvPr/>
          </p:nvSpPr>
          <p:spPr>
            <a:xfrm>
              <a:off x="5732585" y="1910892"/>
              <a:ext cx="677008" cy="677008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C47CC36D-CFCF-0A4A-BDDA-288205D8B442}"/>
                </a:ext>
              </a:extLst>
            </p:cNvPr>
            <p:cNvSpPr txBox="1"/>
            <p:nvPr/>
          </p:nvSpPr>
          <p:spPr>
            <a:xfrm>
              <a:off x="5954871" y="1909169"/>
              <a:ext cx="232436" cy="5925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900"/>
                </a:spcBef>
                <a:buSzPct val="120000"/>
              </a:pPr>
              <a:r>
                <a:rPr lang="en-US" sz="3600" dirty="0">
                  <a:solidFill>
                    <a:schemeClr val="bg1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D4C3368-B915-9A4B-B22D-36979F76AD47}"/>
              </a:ext>
            </a:extLst>
          </p:cNvPr>
          <p:cNvGrpSpPr/>
          <p:nvPr/>
        </p:nvGrpSpPr>
        <p:grpSpPr>
          <a:xfrm>
            <a:off x="5732585" y="3834685"/>
            <a:ext cx="677008" cy="678731"/>
            <a:chOff x="5732585" y="1909169"/>
            <a:chExt cx="677008" cy="678731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8B5155A2-8898-7943-A780-7589984E706B}"/>
                </a:ext>
              </a:extLst>
            </p:cNvPr>
            <p:cNvSpPr/>
            <p:nvPr/>
          </p:nvSpPr>
          <p:spPr>
            <a:xfrm>
              <a:off x="5732585" y="1910892"/>
              <a:ext cx="677008" cy="677008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4D216C56-27E6-9E4B-9FCB-2E800F5CFCE9}"/>
                </a:ext>
              </a:extLst>
            </p:cNvPr>
            <p:cNvSpPr txBox="1"/>
            <p:nvPr/>
          </p:nvSpPr>
          <p:spPr>
            <a:xfrm>
              <a:off x="5958077" y="1909169"/>
              <a:ext cx="226024" cy="5925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900"/>
                </a:spcBef>
                <a:buSzPct val="120000"/>
              </a:pPr>
              <a:r>
                <a:rPr lang="en-US" sz="3600" dirty="0">
                  <a:solidFill>
                    <a:schemeClr val="bg1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B243BC3-1495-F346-9680-7FC5DEF1C612}"/>
              </a:ext>
            </a:extLst>
          </p:cNvPr>
          <p:cNvGrpSpPr/>
          <p:nvPr/>
        </p:nvGrpSpPr>
        <p:grpSpPr>
          <a:xfrm>
            <a:off x="5732585" y="4687538"/>
            <a:ext cx="677008" cy="678731"/>
            <a:chOff x="5732585" y="1909169"/>
            <a:chExt cx="677008" cy="678731"/>
          </a:xfrm>
        </p:grpSpPr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E1293B1C-64FC-DC4D-AA7B-D8B1DDA13441}"/>
                </a:ext>
              </a:extLst>
            </p:cNvPr>
            <p:cNvSpPr/>
            <p:nvPr/>
          </p:nvSpPr>
          <p:spPr>
            <a:xfrm>
              <a:off x="5732585" y="1910892"/>
              <a:ext cx="677008" cy="677008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B9B84327-0CF0-DB40-A302-2A31D2F713CB}"/>
                </a:ext>
              </a:extLst>
            </p:cNvPr>
            <p:cNvSpPr txBox="1"/>
            <p:nvPr/>
          </p:nvSpPr>
          <p:spPr>
            <a:xfrm>
              <a:off x="5943650" y="1909169"/>
              <a:ext cx="254878" cy="5925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900"/>
                </a:spcBef>
                <a:buSzPct val="120000"/>
              </a:pPr>
              <a:r>
                <a:rPr lang="en-US" sz="3600" dirty="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31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54D561-7CA7-C14C-8D95-B142F60E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of vPayment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A88A62B-FC65-BB46-AEDF-3BEABD757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5</a:t>
            </a:fld>
            <a:endParaRPr lang="en-US">
              <a:solidFill>
                <a:srgbClr val="006FCF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ACE4F1D7-3094-2541-B207-BDEB27E36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9685"/>
              </p:ext>
            </p:extLst>
          </p:nvPr>
        </p:nvGraphicFramePr>
        <p:xfrm>
          <a:off x="478972" y="1354015"/>
          <a:ext cx="11103428" cy="460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5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58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75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41112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Payment Control </a:t>
                      </a:r>
                    </a:p>
                    <a:p>
                      <a:pPr algn="ctr"/>
                      <a:endParaRPr kumimoji="0" lang="en-US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53565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Set exact value of each VAN</a:t>
                      </a:r>
                    </a:p>
                    <a:p>
                      <a:pPr algn="ctr"/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-Set date range for usage</a:t>
                      </a:r>
                    </a:p>
                    <a:p>
                      <a:pPr algn="ctr"/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-Set supplier industries in which VAN can be used</a:t>
                      </a:r>
                    </a:p>
                  </a:txBody>
                  <a:tcPr marL="137160" marR="137160" marT="1188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Customizable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Reference Fields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Customizable user defined fields (UDF) capture expense details such as 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employee ID, invoice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numbers, cost center, etc.</a:t>
                      </a: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Automated Reconciliation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-Get user-defined data fields (i.e., PO/invoice number) linked with each transaction</a:t>
                      </a: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Acceptance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FC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merchants that accept American Express Corporate Cards are able to accept a virtual card number also.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3565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6058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American Express @ Work ®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Customizable reports are available on the @Work online 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portal. </a:t>
                      </a:r>
                      <a:endParaRPr kumimoji="0" lang="en-US" sz="105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53565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188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Security</a:t>
                      </a:r>
                      <a:endParaRPr kumimoji="0" lang="en-US" sz="11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6FC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One time use card number prevent card fraud.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3565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Supplier Notifications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vPayment users can send notifications to their suppliers through secured email or fax in their suppliers preferred language</a:t>
                      </a: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FC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USD Currency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3565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vPayment can bill in USD</a:t>
                      </a:r>
                    </a:p>
                  </a:txBody>
                  <a:tcPr marL="137160" marR="137160" marT="118872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8B248A9-A1AB-A741-A969-3659D8A144AB}"/>
              </a:ext>
            </a:extLst>
          </p:cNvPr>
          <p:cNvGrpSpPr/>
          <p:nvPr/>
        </p:nvGrpSpPr>
        <p:grpSpPr>
          <a:xfrm>
            <a:off x="4469752" y="1655897"/>
            <a:ext cx="340989" cy="454652"/>
            <a:chOff x="6263795" y="754427"/>
            <a:chExt cx="457200" cy="609600"/>
          </a:xfrm>
          <a:solidFill>
            <a:schemeClr val="tx2"/>
          </a:solidFill>
        </p:grpSpPr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777A5BF0-2AF0-2043-9858-8051ECC920B4}"/>
                </a:ext>
              </a:extLst>
            </p:cNvPr>
            <p:cNvSpPr/>
            <p:nvPr/>
          </p:nvSpPr>
          <p:spPr>
            <a:xfrm>
              <a:off x="6263795" y="754427"/>
              <a:ext cx="457200" cy="609600"/>
            </a:xfrm>
            <a:custGeom>
              <a:avLst/>
              <a:gdLst>
                <a:gd name="connsiteX0" fmla="*/ 304804 w 457200"/>
                <a:gd name="connsiteY0" fmla="*/ 47252 h 609600"/>
                <a:gd name="connsiteX1" fmla="*/ 304804 w 457200"/>
                <a:gd name="connsiteY1" fmla="*/ 152395 h 609600"/>
                <a:gd name="connsiteX2" fmla="*/ 409935 w 457200"/>
                <a:gd name="connsiteY2" fmla="*/ 152395 h 609600"/>
                <a:gd name="connsiteX3" fmla="*/ 38100 w 457200"/>
                <a:gd name="connsiteY3" fmla="*/ 38095 h 609600"/>
                <a:gd name="connsiteX4" fmla="*/ 38100 w 457200"/>
                <a:gd name="connsiteY4" fmla="*/ 571495 h 609600"/>
                <a:gd name="connsiteX5" fmla="*/ 419100 w 457200"/>
                <a:gd name="connsiteY5" fmla="*/ 571495 h 609600"/>
                <a:gd name="connsiteX6" fmla="*/ 419100 w 457200"/>
                <a:gd name="connsiteY6" fmla="*/ 190495 h 609600"/>
                <a:gd name="connsiteX7" fmla="*/ 304800 w 457200"/>
                <a:gd name="connsiteY7" fmla="*/ 190495 h 609600"/>
                <a:gd name="connsiteX8" fmla="*/ 266700 w 457200"/>
                <a:gd name="connsiteY8" fmla="*/ 152395 h 609600"/>
                <a:gd name="connsiteX9" fmla="*/ 266700 w 457200"/>
                <a:gd name="connsiteY9" fmla="*/ 38095 h 609600"/>
                <a:gd name="connsiteX10" fmla="*/ 38100 w 457200"/>
                <a:gd name="connsiteY10" fmla="*/ 0 h 609600"/>
                <a:gd name="connsiteX11" fmla="*/ 303263 w 457200"/>
                <a:gd name="connsiteY11" fmla="*/ 0 h 609600"/>
                <a:gd name="connsiteX12" fmla="*/ 303708 w 457200"/>
                <a:gd name="connsiteY12" fmla="*/ 0 h 609600"/>
                <a:gd name="connsiteX13" fmla="*/ 304800 w 457200"/>
                <a:gd name="connsiteY13" fmla="*/ 0 h 609600"/>
                <a:gd name="connsiteX14" fmla="*/ 304800 w 457200"/>
                <a:gd name="connsiteY14" fmla="*/ 203 h 609600"/>
                <a:gd name="connsiteX15" fmla="*/ 316954 w 457200"/>
                <a:gd name="connsiteY15" fmla="*/ 5537 h 609600"/>
                <a:gd name="connsiteX16" fmla="*/ 451650 w 457200"/>
                <a:gd name="connsiteY16" fmla="*/ 140246 h 609600"/>
                <a:gd name="connsiteX17" fmla="*/ 456971 w 457200"/>
                <a:gd name="connsiteY17" fmla="*/ 152400 h 609600"/>
                <a:gd name="connsiteX18" fmla="*/ 457200 w 457200"/>
                <a:gd name="connsiteY18" fmla="*/ 152400 h 609600"/>
                <a:gd name="connsiteX19" fmla="*/ 457200 w 457200"/>
                <a:gd name="connsiteY19" fmla="*/ 153518 h 609600"/>
                <a:gd name="connsiteX20" fmla="*/ 457200 w 457200"/>
                <a:gd name="connsiteY20" fmla="*/ 153899 h 609600"/>
                <a:gd name="connsiteX21" fmla="*/ 457200 w 457200"/>
                <a:gd name="connsiteY21" fmla="*/ 571500 h 609600"/>
                <a:gd name="connsiteX22" fmla="*/ 419100 w 457200"/>
                <a:gd name="connsiteY22" fmla="*/ 609600 h 609600"/>
                <a:gd name="connsiteX23" fmla="*/ 38100 w 457200"/>
                <a:gd name="connsiteY23" fmla="*/ 609600 h 609600"/>
                <a:gd name="connsiteX24" fmla="*/ 0 w 457200"/>
                <a:gd name="connsiteY24" fmla="*/ 571500 h 609600"/>
                <a:gd name="connsiteX25" fmla="*/ 0 w 457200"/>
                <a:gd name="connsiteY25" fmla="*/ 38100 h 609600"/>
                <a:gd name="connsiteX26" fmla="*/ 38100 w 457200"/>
                <a:gd name="connsiteY26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57200" h="609600">
                  <a:moveTo>
                    <a:pt x="304804" y="47252"/>
                  </a:moveTo>
                  <a:lnTo>
                    <a:pt x="304804" y="152395"/>
                  </a:lnTo>
                  <a:lnTo>
                    <a:pt x="409935" y="152395"/>
                  </a:lnTo>
                  <a:close/>
                  <a:moveTo>
                    <a:pt x="38100" y="38095"/>
                  </a:moveTo>
                  <a:lnTo>
                    <a:pt x="38100" y="571495"/>
                  </a:lnTo>
                  <a:lnTo>
                    <a:pt x="419100" y="571495"/>
                  </a:lnTo>
                  <a:lnTo>
                    <a:pt x="419100" y="190495"/>
                  </a:lnTo>
                  <a:lnTo>
                    <a:pt x="304800" y="190495"/>
                  </a:lnTo>
                  <a:cubicBezTo>
                    <a:pt x="283845" y="190495"/>
                    <a:pt x="266700" y="173350"/>
                    <a:pt x="266700" y="152395"/>
                  </a:cubicBezTo>
                  <a:lnTo>
                    <a:pt x="266700" y="38095"/>
                  </a:lnTo>
                  <a:close/>
                  <a:moveTo>
                    <a:pt x="38100" y="0"/>
                  </a:moveTo>
                  <a:lnTo>
                    <a:pt x="303263" y="0"/>
                  </a:lnTo>
                  <a:lnTo>
                    <a:pt x="303708" y="0"/>
                  </a:lnTo>
                  <a:lnTo>
                    <a:pt x="304800" y="0"/>
                  </a:lnTo>
                  <a:lnTo>
                    <a:pt x="304800" y="203"/>
                  </a:lnTo>
                  <a:cubicBezTo>
                    <a:pt x="309220" y="521"/>
                    <a:pt x="313563" y="2159"/>
                    <a:pt x="316954" y="5537"/>
                  </a:cubicBezTo>
                  <a:lnTo>
                    <a:pt x="451650" y="140246"/>
                  </a:lnTo>
                  <a:cubicBezTo>
                    <a:pt x="455028" y="143624"/>
                    <a:pt x="456667" y="147968"/>
                    <a:pt x="456971" y="152400"/>
                  </a:cubicBezTo>
                  <a:lnTo>
                    <a:pt x="457200" y="152400"/>
                  </a:lnTo>
                  <a:lnTo>
                    <a:pt x="457200" y="153518"/>
                  </a:lnTo>
                  <a:lnTo>
                    <a:pt x="457200" y="153899"/>
                  </a:lnTo>
                  <a:lnTo>
                    <a:pt x="457200" y="571500"/>
                  </a:lnTo>
                  <a:cubicBezTo>
                    <a:pt x="457200" y="592455"/>
                    <a:pt x="440055" y="609600"/>
                    <a:pt x="419100" y="609600"/>
                  </a:cubicBezTo>
                  <a:lnTo>
                    <a:pt x="38100" y="609600"/>
                  </a:lnTo>
                  <a:cubicBezTo>
                    <a:pt x="17145" y="609600"/>
                    <a:pt x="0" y="592455"/>
                    <a:pt x="0" y="571500"/>
                  </a:cubicBezTo>
                  <a:lnTo>
                    <a:pt x="0" y="38100"/>
                  </a:lnTo>
                  <a:cubicBezTo>
                    <a:pt x="0" y="17145"/>
                    <a:pt x="17145" y="0"/>
                    <a:pt x="38100" y="0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49740F2B-B060-3E43-9838-690272333EC7}"/>
                </a:ext>
              </a:extLst>
            </p:cNvPr>
            <p:cNvGrpSpPr/>
            <p:nvPr/>
          </p:nvGrpSpPr>
          <p:grpSpPr>
            <a:xfrm>
              <a:off x="6355235" y="999694"/>
              <a:ext cx="274320" cy="263525"/>
              <a:chOff x="6369095" y="999694"/>
              <a:chExt cx="274320" cy="263525"/>
            </a:xfrm>
            <a:grpFill/>
          </p:grpSpPr>
          <p:sp>
            <p:nvSpPr>
              <p:cNvPr id="9" name="Freeform 3">
                <a:extLst>
                  <a:ext uri="{FF2B5EF4-FFF2-40B4-BE49-F238E27FC236}">
                    <a16:creationId xmlns="" xmlns:a16="http://schemas.microsoft.com/office/drawing/2014/main" id="{0818F893-EF9A-114B-BE27-B787EB41774C}"/>
                  </a:ext>
                </a:extLst>
              </p:cNvPr>
              <p:cNvSpPr/>
              <p:nvPr/>
            </p:nvSpPr>
            <p:spPr>
              <a:xfrm>
                <a:off x="6369095" y="999694"/>
                <a:ext cx="274320" cy="38100"/>
              </a:xfrm>
              <a:custGeom>
                <a:avLst/>
                <a:gdLst>
                  <a:gd name="connsiteX0" fmla="*/ 590550 w 609600"/>
                  <a:gd name="connsiteY0" fmla="*/ 38100 h 38100"/>
                  <a:gd name="connsiteX1" fmla="*/ 19050 w 609600"/>
                  <a:gd name="connsiteY1" fmla="*/ 38100 h 38100"/>
                  <a:gd name="connsiteX2" fmla="*/ 0 w 609600"/>
                  <a:gd name="connsiteY2" fmla="*/ 19050 h 38100"/>
                  <a:gd name="connsiteX3" fmla="*/ 19050 w 609600"/>
                  <a:gd name="connsiteY3" fmla="*/ 0 h 38100"/>
                  <a:gd name="connsiteX4" fmla="*/ 590550 w 609600"/>
                  <a:gd name="connsiteY4" fmla="*/ 0 h 38100"/>
                  <a:gd name="connsiteX5" fmla="*/ 609600 w 609600"/>
                  <a:gd name="connsiteY5" fmla="*/ 19050 h 38100"/>
                  <a:gd name="connsiteX6" fmla="*/ 590550 w 6096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</a:cxnLst>
                <a:rect l="l" t="t" r="r" b="b"/>
                <a:pathLst>
                  <a:path w="609600" h="38100">
                    <a:moveTo>
                      <a:pt x="590550" y="38100"/>
                    </a:moveTo>
                    <a:lnTo>
                      <a:pt x="19050" y="38100"/>
                    </a:lnTo>
                    <a:cubicBezTo>
                      <a:pt x="8534" y="38100"/>
                      <a:pt x="0" y="29578"/>
                      <a:pt x="0" y="19050"/>
                    </a:cubicBezTo>
                    <a:cubicBezTo>
                      <a:pt x="0" y="8534"/>
                      <a:pt x="8534" y="0"/>
                      <a:pt x="19050" y="0"/>
                    </a:cubicBezTo>
                    <a:lnTo>
                      <a:pt x="590550" y="0"/>
                    </a:lnTo>
                    <a:cubicBezTo>
                      <a:pt x="601066" y="0"/>
                      <a:pt x="609600" y="8534"/>
                      <a:pt x="609600" y="19050"/>
                    </a:cubicBezTo>
                    <a:cubicBezTo>
                      <a:pt x="609600" y="29578"/>
                      <a:pt x="601066" y="38100"/>
                      <a:pt x="590550" y="38100"/>
                    </a:cubicBezTo>
                  </a:path>
                </a:pathLst>
              </a:custGeom>
              <a:grpFill/>
              <a:ln w="12700" cap="flat">
                <a:noFill/>
                <a:prstDash val="solid"/>
              </a:ln>
            </p:spPr>
            <p:style>
              <a:lnRef idx="1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Freeform 3">
                <a:extLst>
                  <a:ext uri="{FF2B5EF4-FFF2-40B4-BE49-F238E27FC236}">
                    <a16:creationId xmlns="" xmlns:a16="http://schemas.microsoft.com/office/drawing/2014/main" id="{8834A34C-4126-824A-B5AC-972F4DD4500F}"/>
                  </a:ext>
                </a:extLst>
              </p:cNvPr>
              <p:cNvSpPr/>
              <p:nvPr/>
            </p:nvSpPr>
            <p:spPr>
              <a:xfrm>
                <a:off x="6369095" y="1074836"/>
                <a:ext cx="274320" cy="38100"/>
              </a:xfrm>
              <a:custGeom>
                <a:avLst/>
                <a:gdLst>
                  <a:gd name="connsiteX0" fmla="*/ 590550 w 609600"/>
                  <a:gd name="connsiteY0" fmla="*/ 38100 h 38100"/>
                  <a:gd name="connsiteX1" fmla="*/ 19050 w 609600"/>
                  <a:gd name="connsiteY1" fmla="*/ 38100 h 38100"/>
                  <a:gd name="connsiteX2" fmla="*/ 0 w 609600"/>
                  <a:gd name="connsiteY2" fmla="*/ 19050 h 38100"/>
                  <a:gd name="connsiteX3" fmla="*/ 19050 w 609600"/>
                  <a:gd name="connsiteY3" fmla="*/ 0 h 38100"/>
                  <a:gd name="connsiteX4" fmla="*/ 590550 w 609600"/>
                  <a:gd name="connsiteY4" fmla="*/ 0 h 38100"/>
                  <a:gd name="connsiteX5" fmla="*/ 609600 w 609600"/>
                  <a:gd name="connsiteY5" fmla="*/ 19050 h 38100"/>
                  <a:gd name="connsiteX6" fmla="*/ 590550 w 6096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</a:cxnLst>
                <a:rect l="l" t="t" r="r" b="b"/>
                <a:pathLst>
                  <a:path w="609600" h="38100">
                    <a:moveTo>
                      <a:pt x="590550" y="38100"/>
                    </a:moveTo>
                    <a:lnTo>
                      <a:pt x="19050" y="38100"/>
                    </a:lnTo>
                    <a:cubicBezTo>
                      <a:pt x="8534" y="38100"/>
                      <a:pt x="0" y="29578"/>
                      <a:pt x="0" y="19050"/>
                    </a:cubicBezTo>
                    <a:cubicBezTo>
                      <a:pt x="0" y="8534"/>
                      <a:pt x="8534" y="0"/>
                      <a:pt x="19050" y="0"/>
                    </a:cubicBezTo>
                    <a:lnTo>
                      <a:pt x="590550" y="0"/>
                    </a:lnTo>
                    <a:cubicBezTo>
                      <a:pt x="601066" y="0"/>
                      <a:pt x="609600" y="8534"/>
                      <a:pt x="609600" y="19050"/>
                    </a:cubicBezTo>
                    <a:cubicBezTo>
                      <a:pt x="609600" y="29578"/>
                      <a:pt x="601066" y="38100"/>
                      <a:pt x="590550" y="38100"/>
                    </a:cubicBezTo>
                  </a:path>
                </a:pathLst>
              </a:custGeom>
              <a:grpFill/>
              <a:ln w="12700" cap="flat">
                <a:noFill/>
                <a:prstDash val="solid"/>
              </a:ln>
            </p:spPr>
            <p:style>
              <a:lnRef idx="1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Freeform 3">
                <a:extLst>
                  <a:ext uri="{FF2B5EF4-FFF2-40B4-BE49-F238E27FC236}">
                    <a16:creationId xmlns="" xmlns:a16="http://schemas.microsoft.com/office/drawing/2014/main" id="{D8C8123D-BE96-EC44-841C-5A2ED3AE49A7}"/>
                  </a:ext>
                </a:extLst>
              </p:cNvPr>
              <p:cNvSpPr/>
              <p:nvPr/>
            </p:nvSpPr>
            <p:spPr>
              <a:xfrm>
                <a:off x="6369095" y="1149978"/>
                <a:ext cx="274320" cy="38100"/>
              </a:xfrm>
              <a:custGeom>
                <a:avLst/>
                <a:gdLst>
                  <a:gd name="connsiteX0" fmla="*/ 590550 w 609600"/>
                  <a:gd name="connsiteY0" fmla="*/ 38100 h 38100"/>
                  <a:gd name="connsiteX1" fmla="*/ 19050 w 609600"/>
                  <a:gd name="connsiteY1" fmla="*/ 38100 h 38100"/>
                  <a:gd name="connsiteX2" fmla="*/ 0 w 609600"/>
                  <a:gd name="connsiteY2" fmla="*/ 19050 h 38100"/>
                  <a:gd name="connsiteX3" fmla="*/ 19050 w 609600"/>
                  <a:gd name="connsiteY3" fmla="*/ 0 h 38100"/>
                  <a:gd name="connsiteX4" fmla="*/ 590550 w 609600"/>
                  <a:gd name="connsiteY4" fmla="*/ 0 h 38100"/>
                  <a:gd name="connsiteX5" fmla="*/ 609600 w 609600"/>
                  <a:gd name="connsiteY5" fmla="*/ 19050 h 38100"/>
                  <a:gd name="connsiteX6" fmla="*/ 590550 w 6096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</a:cxnLst>
                <a:rect l="l" t="t" r="r" b="b"/>
                <a:pathLst>
                  <a:path w="609600" h="38100">
                    <a:moveTo>
                      <a:pt x="590550" y="38100"/>
                    </a:moveTo>
                    <a:lnTo>
                      <a:pt x="19050" y="38100"/>
                    </a:lnTo>
                    <a:cubicBezTo>
                      <a:pt x="8534" y="38100"/>
                      <a:pt x="0" y="29578"/>
                      <a:pt x="0" y="19050"/>
                    </a:cubicBezTo>
                    <a:cubicBezTo>
                      <a:pt x="0" y="8534"/>
                      <a:pt x="8534" y="0"/>
                      <a:pt x="19050" y="0"/>
                    </a:cubicBezTo>
                    <a:lnTo>
                      <a:pt x="590550" y="0"/>
                    </a:lnTo>
                    <a:cubicBezTo>
                      <a:pt x="601066" y="0"/>
                      <a:pt x="609600" y="8534"/>
                      <a:pt x="609600" y="19050"/>
                    </a:cubicBezTo>
                    <a:cubicBezTo>
                      <a:pt x="609600" y="29578"/>
                      <a:pt x="601066" y="38100"/>
                      <a:pt x="590550" y="38100"/>
                    </a:cubicBezTo>
                  </a:path>
                </a:pathLst>
              </a:custGeom>
              <a:grpFill/>
              <a:ln w="12700" cap="flat">
                <a:noFill/>
                <a:prstDash val="solid"/>
              </a:ln>
            </p:spPr>
            <p:style>
              <a:lnRef idx="1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Freeform 3">
                <a:extLst>
                  <a:ext uri="{FF2B5EF4-FFF2-40B4-BE49-F238E27FC236}">
                    <a16:creationId xmlns="" xmlns:a16="http://schemas.microsoft.com/office/drawing/2014/main" id="{94EA21FF-EF8C-914E-B5C3-ED170B3B543C}"/>
                  </a:ext>
                </a:extLst>
              </p:cNvPr>
              <p:cNvSpPr/>
              <p:nvPr/>
            </p:nvSpPr>
            <p:spPr>
              <a:xfrm>
                <a:off x="6369095" y="1225119"/>
                <a:ext cx="274320" cy="38100"/>
              </a:xfrm>
              <a:custGeom>
                <a:avLst/>
                <a:gdLst>
                  <a:gd name="connsiteX0" fmla="*/ 590550 w 609600"/>
                  <a:gd name="connsiteY0" fmla="*/ 38100 h 38100"/>
                  <a:gd name="connsiteX1" fmla="*/ 19050 w 609600"/>
                  <a:gd name="connsiteY1" fmla="*/ 38100 h 38100"/>
                  <a:gd name="connsiteX2" fmla="*/ 0 w 609600"/>
                  <a:gd name="connsiteY2" fmla="*/ 19050 h 38100"/>
                  <a:gd name="connsiteX3" fmla="*/ 19050 w 609600"/>
                  <a:gd name="connsiteY3" fmla="*/ 0 h 38100"/>
                  <a:gd name="connsiteX4" fmla="*/ 590550 w 609600"/>
                  <a:gd name="connsiteY4" fmla="*/ 0 h 38100"/>
                  <a:gd name="connsiteX5" fmla="*/ 609600 w 609600"/>
                  <a:gd name="connsiteY5" fmla="*/ 19050 h 38100"/>
                  <a:gd name="connsiteX6" fmla="*/ 590550 w 6096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</a:cxnLst>
                <a:rect l="l" t="t" r="r" b="b"/>
                <a:pathLst>
                  <a:path w="609600" h="38100">
                    <a:moveTo>
                      <a:pt x="590550" y="38100"/>
                    </a:moveTo>
                    <a:lnTo>
                      <a:pt x="19050" y="38100"/>
                    </a:lnTo>
                    <a:cubicBezTo>
                      <a:pt x="8534" y="38100"/>
                      <a:pt x="0" y="29578"/>
                      <a:pt x="0" y="19050"/>
                    </a:cubicBezTo>
                    <a:cubicBezTo>
                      <a:pt x="0" y="8534"/>
                      <a:pt x="8534" y="0"/>
                      <a:pt x="19050" y="0"/>
                    </a:cubicBezTo>
                    <a:lnTo>
                      <a:pt x="590550" y="0"/>
                    </a:lnTo>
                    <a:cubicBezTo>
                      <a:pt x="601066" y="0"/>
                      <a:pt x="609600" y="8534"/>
                      <a:pt x="609600" y="19050"/>
                    </a:cubicBezTo>
                    <a:cubicBezTo>
                      <a:pt x="609600" y="29578"/>
                      <a:pt x="601066" y="38100"/>
                      <a:pt x="590550" y="38100"/>
                    </a:cubicBezTo>
                  </a:path>
                </a:pathLst>
              </a:custGeom>
              <a:grpFill/>
              <a:ln w="12700" cap="flat">
                <a:noFill/>
                <a:prstDash val="solid"/>
              </a:ln>
            </p:spPr>
            <p:style>
              <a:lnRef idx="1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4" name="Freeform 3">
            <a:extLst>
              <a:ext uri="{FF2B5EF4-FFF2-40B4-BE49-F238E27FC236}">
                <a16:creationId xmlns="" xmlns:a16="http://schemas.microsoft.com/office/drawing/2014/main" id="{5536003A-CF08-7D43-AFD4-EC8BECDCD0B8}"/>
              </a:ext>
            </a:extLst>
          </p:cNvPr>
          <p:cNvSpPr/>
          <p:nvPr/>
        </p:nvSpPr>
        <p:spPr>
          <a:xfrm>
            <a:off x="9993594" y="1732277"/>
            <a:ext cx="416764" cy="301892"/>
          </a:xfrm>
          <a:custGeom>
            <a:avLst/>
            <a:gdLst>
              <a:gd name="connsiteX0" fmla="*/ 552517 w 558799"/>
              <a:gd name="connsiteY0" fmla="*/ 5147 h 404778"/>
              <a:gd name="connsiteX1" fmla="*/ 524958 w 558799"/>
              <a:gd name="connsiteY1" fmla="*/ 6277 h 404778"/>
              <a:gd name="connsiteX2" fmla="*/ 201806 w 558799"/>
              <a:gd name="connsiteY2" fmla="*/ 357140 h 404778"/>
              <a:gd name="connsiteX3" fmla="*/ 33277 w 558799"/>
              <a:gd name="connsiteY3" fmla="*/ 188599 h 404778"/>
              <a:gd name="connsiteX4" fmla="*/ 5705 w 558799"/>
              <a:gd name="connsiteY4" fmla="*/ 188599 h 404778"/>
              <a:gd name="connsiteX5" fmla="*/ 5705 w 558799"/>
              <a:gd name="connsiteY5" fmla="*/ 216170 h 404778"/>
              <a:gd name="connsiteX6" fmla="*/ 188611 w 558799"/>
              <a:gd name="connsiteY6" fmla="*/ 399063 h 404778"/>
              <a:gd name="connsiteX7" fmla="*/ 202390 w 558799"/>
              <a:gd name="connsiteY7" fmla="*/ 404778 h 404778"/>
              <a:gd name="connsiteX8" fmla="*/ 216741 w 558799"/>
              <a:gd name="connsiteY8" fmla="*/ 398492 h 404778"/>
              <a:gd name="connsiteX9" fmla="*/ 553647 w 558799"/>
              <a:gd name="connsiteY9" fmla="*/ 32693 h 404778"/>
              <a:gd name="connsiteX10" fmla="*/ 552517 w 558799"/>
              <a:gd name="connsiteY10" fmla="*/ 5147 h 4047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558799" h="404778">
                <a:moveTo>
                  <a:pt x="552517" y="5147"/>
                </a:moveTo>
                <a:cubicBezTo>
                  <a:pt x="544579" y="-2130"/>
                  <a:pt x="532273" y="-1635"/>
                  <a:pt x="524958" y="6277"/>
                </a:cubicBezTo>
                <a:lnTo>
                  <a:pt x="201806" y="357140"/>
                </a:lnTo>
                <a:lnTo>
                  <a:pt x="33277" y="188599"/>
                </a:lnTo>
                <a:cubicBezTo>
                  <a:pt x="25670" y="180991"/>
                  <a:pt x="13325" y="180991"/>
                  <a:pt x="5705" y="188599"/>
                </a:cubicBezTo>
                <a:cubicBezTo>
                  <a:pt x="-1902" y="196206"/>
                  <a:pt x="-1902" y="208563"/>
                  <a:pt x="5705" y="216170"/>
                </a:cubicBezTo>
                <a:lnTo>
                  <a:pt x="188611" y="399063"/>
                </a:lnTo>
                <a:cubicBezTo>
                  <a:pt x="192421" y="402873"/>
                  <a:pt x="197399" y="404778"/>
                  <a:pt x="202390" y="404778"/>
                </a:cubicBezTo>
                <a:cubicBezTo>
                  <a:pt x="207648" y="404778"/>
                  <a:pt x="212893" y="402657"/>
                  <a:pt x="216741" y="398492"/>
                </a:cubicBezTo>
                <a:lnTo>
                  <a:pt x="553647" y="32693"/>
                </a:lnTo>
                <a:cubicBezTo>
                  <a:pt x="560937" y="24769"/>
                  <a:pt x="560429" y="12450"/>
                  <a:pt x="552517" y="5147"/>
                </a:cubicBezTo>
              </a:path>
            </a:pathLst>
          </a:custGeom>
          <a:solidFill>
            <a:schemeClr val="tx2"/>
          </a:solidFill>
          <a:ln w="12700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14">
            <a:extLst>
              <a:ext uri="{FF2B5EF4-FFF2-40B4-BE49-F238E27FC236}">
                <a16:creationId xmlns="" xmlns:a16="http://schemas.microsoft.com/office/drawing/2014/main" id="{42890B48-8D59-1140-9A40-B44ED4B3E67E}"/>
              </a:ext>
            </a:extLst>
          </p:cNvPr>
          <p:cNvSpPr/>
          <p:nvPr/>
        </p:nvSpPr>
        <p:spPr>
          <a:xfrm>
            <a:off x="9991006" y="4235090"/>
            <a:ext cx="421940" cy="422163"/>
          </a:xfrm>
          <a:custGeom>
            <a:avLst/>
            <a:gdLst>
              <a:gd name="connsiteX0" fmla="*/ 224246 w 565739"/>
              <a:gd name="connsiteY0" fmla="*/ 272413 h 566038"/>
              <a:gd name="connsiteX1" fmla="*/ 315737 w 565739"/>
              <a:gd name="connsiteY1" fmla="*/ 272413 h 566038"/>
              <a:gd name="connsiteX2" fmla="*/ 381929 w 565739"/>
              <a:gd name="connsiteY2" fmla="*/ 341933 h 566038"/>
              <a:gd name="connsiteX3" fmla="*/ 302656 w 565739"/>
              <a:gd name="connsiteY3" fmla="*/ 411275 h 566038"/>
              <a:gd name="connsiteX4" fmla="*/ 302656 w 565739"/>
              <a:gd name="connsiteY4" fmla="*/ 437323 h 566038"/>
              <a:gd name="connsiteX5" fmla="*/ 283644 w 565739"/>
              <a:gd name="connsiteY5" fmla="*/ 456373 h 566038"/>
              <a:gd name="connsiteX6" fmla="*/ 264645 w 565739"/>
              <a:gd name="connsiteY6" fmla="*/ 437323 h 566038"/>
              <a:gd name="connsiteX7" fmla="*/ 264645 w 565739"/>
              <a:gd name="connsiteY7" fmla="*/ 410233 h 566038"/>
              <a:gd name="connsiteX8" fmla="*/ 185486 w 565739"/>
              <a:gd name="connsiteY8" fmla="*/ 346937 h 566038"/>
              <a:gd name="connsiteX9" fmla="*/ 184813 w 565739"/>
              <a:gd name="connsiteY9" fmla="*/ 345070 h 566038"/>
              <a:gd name="connsiteX10" fmla="*/ 183809 w 565739"/>
              <a:gd name="connsiteY10" fmla="*/ 340091 h 566038"/>
              <a:gd name="connsiteX11" fmla="*/ 196573 w 565739"/>
              <a:gd name="connsiteY11" fmla="*/ 324229 h 566038"/>
              <a:gd name="connsiteX12" fmla="*/ 214785 w 565739"/>
              <a:gd name="connsiteY12" fmla="*/ 332548 h 566038"/>
              <a:gd name="connsiteX13" fmla="*/ 215572 w 565739"/>
              <a:gd name="connsiteY13" fmla="*/ 334529 h 566038"/>
              <a:gd name="connsiteX14" fmla="*/ 287911 w 565739"/>
              <a:gd name="connsiteY14" fmla="*/ 382192 h 566038"/>
              <a:gd name="connsiteX15" fmla="*/ 346992 w 565739"/>
              <a:gd name="connsiteY15" fmla="*/ 343901 h 566038"/>
              <a:gd name="connsiteX16" fmla="*/ 282704 w 565739"/>
              <a:gd name="connsiteY16" fmla="*/ 294625 h 566038"/>
              <a:gd name="connsiteX17" fmla="*/ 224246 w 565739"/>
              <a:gd name="connsiteY17" fmla="*/ 272413 h 566038"/>
              <a:gd name="connsiteX18" fmla="*/ 283651 w 565739"/>
              <a:gd name="connsiteY18" fmla="*/ 109666 h 566038"/>
              <a:gd name="connsiteX19" fmla="*/ 302663 w 565739"/>
              <a:gd name="connsiteY19" fmla="*/ 128716 h 566038"/>
              <a:gd name="connsiteX20" fmla="*/ 302663 w 565739"/>
              <a:gd name="connsiteY20" fmla="*/ 155831 h 566038"/>
              <a:gd name="connsiteX21" fmla="*/ 374697 w 565739"/>
              <a:gd name="connsiteY21" fmla="*/ 210047 h 566038"/>
              <a:gd name="connsiteX22" fmla="*/ 375485 w 565739"/>
              <a:gd name="connsiteY22" fmla="*/ 211838 h 566038"/>
              <a:gd name="connsiteX23" fmla="*/ 374012 w 565739"/>
              <a:gd name="connsiteY23" fmla="*/ 226620 h 566038"/>
              <a:gd name="connsiteX24" fmla="*/ 360067 w 565739"/>
              <a:gd name="connsiteY24" fmla="*/ 234012 h 566038"/>
              <a:gd name="connsiteX25" fmla="*/ 347062 w 565739"/>
              <a:gd name="connsiteY25" fmla="*/ 226646 h 566038"/>
              <a:gd name="connsiteX26" fmla="*/ 346135 w 565739"/>
              <a:gd name="connsiteY26" fmla="*/ 224690 h 566038"/>
              <a:gd name="connsiteX27" fmla="*/ 280121 w 565739"/>
              <a:gd name="connsiteY27" fmla="*/ 184507 h 566038"/>
              <a:gd name="connsiteX28" fmla="*/ 229155 w 565739"/>
              <a:gd name="connsiteY28" fmla="*/ 218492 h 566038"/>
              <a:gd name="connsiteX29" fmla="*/ 296631 w 565739"/>
              <a:gd name="connsiteY29" fmla="*/ 266448 h 566038"/>
              <a:gd name="connsiteX30" fmla="*/ 315731 w 565739"/>
              <a:gd name="connsiteY30" fmla="*/ 272404 h 566038"/>
              <a:gd name="connsiteX31" fmla="*/ 224241 w 565739"/>
              <a:gd name="connsiteY31" fmla="*/ 272404 h 566038"/>
              <a:gd name="connsiteX32" fmla="*/ 194205 w 565739"/>
              <a:gd name="connsiteY32" fmla="*/ 220804 h 566038"/>
              <a:gd name="connsiteX33" fmla="*/ 264639 w 565739"/>
              <a:gd name="connsiteY33" fmla="*/ 154891 h 566038"/>
              <a:gd name="connsiteX34" fmla="*/ 264639 w 565739"/>
              <a:gd name="connsiteY34" fmla="*/ 128716 h 566038"/>
              <a:gd name="connsiteX35" fmla="*/ 283651 w 565739"/>
              <a:gd name="connsiteY35" fmla="*/ 109666 h 566038"/>
              <a:gd name="connsiteX36" fmla="*/ 260359 w 565739"/>
              <a:gd name="connsiteY36" fmla="*/ 767 h 566038"/>
              <a:gd name="connsiteX37" fmla="*/ 480649 w 565739"/>
              <a:gd name="connsiteY37" fmla="*/ 81606 h 566038"/>
              <a:gd name="connsiteX38" fmla="*/ 506049 w 565739"/>
              <a:gd name="connsiteY38" fmla="*/ 107006 h 566038"/>
              <a:gd name="connsiteX39" fmla="*/ 506049 w 565739"/>
              <a:gd name="connsiteY39" fmla="*/ 76526 h 566038"/>
              <a:gd name="connsiteX40" fmla="*/ 525099 w 565739"/>
              <a:gd name="connsiteY40" fmla="*/ 57476 h 566038"/>
              <a:gd name="connsiteX41" fmla="*/ 544149 w 565739"/>
              <a:gd name="connsiteY41" fmla="*/ 76526 h 566038"/>
              <a:gd name="connsiteX42" fmla="*/ 544149 w 565739"/>
              <a:gd name="connsiteY42" fmla="*/ 151456 h 566038"/>
              <a:gd name="connsiteX43" fmla="*/ 525099 w 565739"/>
              <a:gd name="connsiteY43" fmla="*/ 170506 h 566038"/>
              <a:gd name="connsiteX44" fmla="*/ 450169 w 565739"/>
              <a:gd name="connsiteY44" fmla="*/ 170506 h 566038"/>
              <a:gd name="connsiteX45" fmla="*/ 431119 w 565739"/>
              <a:gd name="connsiteY45" fmla="*/ 151456 h 566038"/>
              <a:gd name="connsiteX46" fmla="*/ 450169 w 565739"/>
              <a:gd name="connsiteY46" fmla="*/ 132406 h 566038"/>
              <a:gd name="connsiteX47" fmla="*/ 480649 w 565739"/>
              <a:gd name="connsiteY47" fmla="*/ 132406 h 566038"/>
              <a:gd name="connsiteX48" fmla="*/ 455249 w 565739"/>
              <a:gd name="connsiteY48" fmla="*/ 107006 h 566038"/>
              <a:gd name="connsiteX49" fmla="*/ 144099 w 565739"/>
              <a:gd name="connsiteY49" fmla="*/ 80336 h 566038"/>
              <a:gd name="connsiteX50" fmla="*/ 56469 w 565739"/>
              <a:gd name="connsiteY50" fmla="*/ 378786 h 566038"/>
              <a:gd name="connsiteX51" fmla="*/ 330789 w 565739"/>
              <a:gd name="connsiteY51" fmla="*/ 524836 h 566038"/>
              <a:gd name="connsiteX52" fmla="*/ 527639 w 565739"/>
              <a:gd name="connsiteY52" fmla="*/ 283536 h 566038"/>
              <a:gd name="connsiteX53" fmla="*/ 527639 w 565739"/>
              <a:gd name="connsiteY53" fmla="*/ 273376 h 566038"/>
              <a:gd name="connsiteX54" fmla="*/ 545419 w 565739"/>
              <a:gd name="connsiteY54" fmla="*/ 254326 h 566038"/>
              <a:gd name="connsiteX55" fmla="*/ 565739 w 565739"/>
              <a:gd name="connsiteY55" fmla="*/ 272106 h 566038"/>
              <a:gd name="connsiteX56" fmla="*/ 565739 w 565739"/>
              <a:gd name="connsiteY56" fmla="*/ 283536 h 566038"/>
              <a:gd name="connsiteX57" fmla="*/ 338409 w 565739"/>
              <a:gd name="connsiteY57" fmla="*/ 560396 h 566038"/>
              <a:gd name="connsiteX58" fmla="*/ 22179 w 565739"/>
              <a:gd name="connsiteY58" fmla="*/ 392756 h 566038"/>
              <a:gd name="connsiteX59" fmla="*/ 123779 w 565739"/>
              <a:gd name="connsiteY59" fmla="*/ 48586 h 566038"/>
              <a:gd name="connsiteX60" fmla="*/ 260359 w 565739"/>
              <a:gd name="connsiteY60" fmla="*/ 767 h 56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65739" h="566038">
                <a:moveTo>
                  <a:pt x="224246" y="272413"/>
                </a:moveTo>
                <a:lnTo>
                  <a:pt x="315737" y="272413"/>
                </a:lnTo>
                <a:cubicBezTo>
                  <a:pt x="357952" y="286764"/>
                  <a:pt x="381929" y="304709"/>
                  <a:pt x="381929" y="341933"/>
                </a:cubicBezTo>
                <a:cubicBezTo>
                  <a:pt x="381929" y="379182"/>
                  <a:pt x="350040" y="406246"/>
                  <a:pt x="302656" y="411275"/>
                </a:cubicBezTo>
                <a:lnTo>
                  <a:pt x="302656" y="437323"/>
                </a:lnTo>
                <a:cubicBezTo>
                  <a:pt x="302656" y="447851"/>
                  <a:pt x="294147" y="456373"/>
                  <a:pt x="283644" y="456373"/>
                </a:cubicBezTo>
                <a:cubicBezTo>
                  <a:pt x="273154" y="456373"/>
                  <a:pt x="264645" y="447851"/>
                  <a:pt x="264645" y="437323"/>
                </a:cubicBezTo>
                <a:lnTo>
                  <a:pt x="264645" y="410233"/>
                </a:lnTo>
                <a:cubicBezTo>
                  <a:pt x="228488" y="405700"/>
                  <a:pt x="197919" y="381252"/>
                  <a:pt x="185486" y="346937"/>
                </a:cubicBezTo>
                <a:lnTo>
                  <a:pt x="184813" y="345070"/>
                </a:lnTo>
                <a:cubicBezTo>
                  <a:pt x="184216" y="343470"/>
                  <a:pt x="183873" y="341793"/>
                  <a:pt x="183809" y="340091"/>
                </a:cubicBezTo>
                <a:cubicBezTo>
                  <a:pt x="183759" y="332662"/>
                  <a:pt x="189359" y="325944"/>
                  <a:pt x="196573" y="324229"/>
                </a:cubicBezTo>
                <a:cubicBezTo>
                  <a:pt x="203786" y="322502"/>
                  <a:pt x="211495" y="325893"/>
                  <a:pt x="214785" y="332548"/>
                </a:cubicBezTo>
                <a:lnTo>
                  <a:pt x="215572" y="334529"/>
                </a:lnTo>
                <a:cubicBezTo>
                  <a:pt x="226265" y="364882"/>
                  <a:pt x="255844" y="384376"/>
                  <a:pt x="287911" y="382192"/>
                </a:cubicBezTo>
                <a:cubicBezTo>
                  <a:pt x="324906" y="382192"/>
                  <a:pt x="346992" y="367879"/>
                  <a:pt x="346992" y="343901"/>
                </a:cubicBezTo>
                <a:cubicBezTo>
                  <a:pt x="346992" y="320381"/>
                  <a:pt x="332577" y="309332"/>
                  <a:pt x="282704" y="294625"/>
                </a:cubicBezTo>
                <a:cubicBezTo>
                  <a:pt x="259539" y="288009"/>
                  <a:pt x="239435" y="281544"/>
                  <a:pt x="224246" y="272413"/>
                </a:cubicBezTo>
                <a:close/>
                <a:moveTo>
                  <a:pt x="283651" y="109666"/>
                </a:moveTo>
                <a:cubicBezTo>
                  <a:pt x="294141" y="109666"/>
                  <a:pt x="302663" y="118200"/>
                  <a:pt x="302663" y="128716"/>
                </a:cubicBezTo>
                <a:lnTo>
                  <a:pt x="302663" y="155831"/>
                </a:lnTo>
                <a:cubicBezTo>
                  <a:pt x="334578" y="159818"/>
                  <a:pt x="361985" y="180443"/>
                  <a:pt x="374697" y="210047"/>
                </a:cubicBezTo>
                <a:lnTo>
                  <a:pt x="375485" y="211838"/>
                </a:lnTo>
                <a:cubicBezTo>
                  <a:pt x="377491" y="216702"/>
                  <a:pt x="376945" y="222252"/>
                  <a:pt x="374012" y="226620"/>
                </a:cubicBezTo>
                <a:cubicBezTo>
                  <a:pt x="371078" y="230989"/>
                  <a:pt x="365312" y="234037"/>
                  <a:pt x="360067" y="234012"/>
                </a:cubicBezTo>
                <a:cubicBezTo>
                  <a:pt x="354758" y="233936"/>
                  <a:pt x="349856" y="231167"/>
                  <a:pt x="347062" y="226646"/>
                </a:cubicBezTo>
                <a:lnTo>
                  <a:pt x="346135" y="224690"/>
                </a:lnTo>
                <a:cubicBezTo>
                  <a:pt x="334997" y="198503"/>
                  <a:pt x="308442" y="182348"/>
                  <a:pt x="280121" y="184507"/>
                </a:cubicBezTo>
                <a:cubicBezTo>
                  <a:pt x="249145" y="184507"/>
                  <a:pt x="229155" y="197855"/>
                  <a:pt x="229155" y="218492"/>
                </a:cubicBezTo>
                <a:cubicBezTo>
                  <a:pt x="229155" y="242749"/>
                  <a:pt x="244345" y="250928"/>
                  <a:pt x="296631" y="266448"/>
                </a:cubicBezTo>
                <a:cubicBezTo>
                  <a:pt x="303362" y="268391"/>
                  <a:pt x="309724" y="270359"/>
                  <a:pt x="315731" y="272404"/>
                </a:cubicBezTo>
                <a:lnTo>
                  <a:pt x="224241" y="272404"/>
                </a:lnTo>
                <a:cubicBezTo>
                  <a:pt x="205457" y="261114"/>
                  <a:pt x="194205" y="245721"/>
                  <a:pt x="194205" y="220804"/>
                </a:cubicBezTo>
                <a:cubicBezTo>
                  <a:pt x="194205" y="186247"/>
                  <a:pt x="223021" y="160187"/>
                  <a:pt x="264639" y="154891"/>
                </a:cubicBezTo>
                <a:lnTo>
                  <a:pt x="264639" y="128716"/>
                </a:lnTo>
                <a:cubicBezTo>
                  <a:pt x="264639" y="118200"/>
                  <a:pt x="273148" y="109666"/>
                  <a:pt x="283651" y="109666"/>
                </a:cubicBezTo>
                <a:close/>
                <a:moveTo>
                  <a:pt x="260359" y="767"/>
                </a:moveTo>
                <a:cubicBezTo>
                  <a:pt x="339659" y="-5111"/>
                  <a:pt x="420324" y="22868"/>
                  <a:pt x="480649" y="81606"/>
                </a:cubicBezTo>
                <a:lnTo>
                  <a:pt x="506049" y="107006"/>
                </a:lnTo>
                <a:lnTo>
                  <a:pt x="506049" y="76526"/>
                </a:lnTo>
                <a:cubicBezTo>
                  <a:pt x="506049" y="66366"/>
                  <a:pt x="514939" y="57476"/>
                  <a:pt x="525099" y="57476"/>
                </a:cubicBezTo>
                <a:cubicBezTo>
                  <a:pt x="535259" y="57476"/>
                  <a:pt x="544149" y="66366"/>
                  <a:pt x="544149" y="76526"/>
                </a:cubicBezTo>
                <a:lnTo>
                  <a:pt x="544149" y="151456"/>
                </a:lnTo>
                <a:cubicBezTo>
                  <a:pt x="544149" y="161616"/>
                  <a:pt x="535259" y="170506"/>
                  <a:pt x="525099" y="170506"/>
                </a:cubicBezTo>
                <a:lnTo>
                  <a:pt x="450169" y="170506"/>
                </a:lnTo>
                <a:cubicBezTo>
                  <a:pt x="440009" y="170506"/>
                  <a:pt x="431119" y="161616"/>
                  <a:pt x="431119" y="151456"/>
                </a:cubicBezTo>
                <a:cubicBezTo>
                  <a:pt x="431119" y="141296"/>
                  <a:pt x="440009" y="132406"/>
                  <a:pt x="450169" y="132406"/>
                </a:cubicBezTo>
                <a:lnTo>
                  <a:pt x="480649" y="132406"/>
                </a:lnTo>
                <a:lnTo>
                  <a:pt x="455249" y="107006"/>
                </a:lnTo>
                <a:cubicBezTo>
                  <a:pt x="370159" y="25726"/>
                  <a:pt x="240619" y="14296"/>
                  <a:pt x="144099" y="80336"/>
                </a:cubicBezTo>
                <a:cubicBezTo>
                  <a:pt x="47579" y="146376"/>
                  <a:pt x="10749" y="270836"/>
                  <a:pt x="56469" y="378786"/>
                </a:cubicBezTo>
                <a:cubicBezTo>
                  <a:pt x="102189" y="486736"/>
                  <a:pt x="216489" y="547696"/>
                  <a:pt x="330789" y="524836"/>
                </a:cubicBezTo>
                <a:cubicBezTo>
                  <a:pt x="445089" y="501976"/>
                  <a:pt x="527639" y="400376"/>
                  <a:pt x="527639" y="283536"/>
                </a:cubicBezTo>
                <a:lnTo>
                  <a:pt x="527639" y="273376"/>
                </a:lnTo>
                <a:cubicBezTo>
                  <a:pt x="527639" y="263216"/>
                  <a:pt x="535259" y="254326"/>
                  <a:pt x="545419" y="254326"/>
                </a:cubicBezTo>
                <a:cubicBezTo>
                  <a:pt x="555579" y="253056"/>
                  <a:pt x="564469" y="261946"/>
                  <a:pt x="565739" y="272106"/>
                </a:cubicBezTo>
                <a:lnTo>
                  <a:pt x="565739" y="283536"/>
                </a:lnTo>
                <a:cubicBezTo>
                  <a:pt x="565739" y="418156"/>
                  <a:pt x="470489" y="533726"/>
                  <a:pt x="338409" y="560396"/>
                </a:cubicBezTo>
                <a:cubicBezTo>
                  <a:pt x="206329" y="587066"/>
                  <a:pt x="74249" y="517216"/>
                  <a:pt x="22179" y="392756"/>
                </a:cubicBezTo>
                <a:cubicBezTo>
                  <a:pt x="-29891" y="268296"/>
                  <a:pt x="12019" y="124786"/>
                  <a:pt x="123779" y="48586"/>
                </a:cubicBezTo>
                <a:cubicBezTo>
                  <a:pt x="165689" y="20011"/>
                  <a:pt x="212778" y="4295"/>
                  <a:pt x="260359" y="767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Freeform 15">
            <a:extLst>
              <a:ext uri="{FF2B5EF4-FFF2-40B4-BE49-F238E27FC236}">
                <a16:creationId xmlns="" xmlns:a16="http://schemas.microsoft.com/office/drawing/2014/main" id="{F6FAD56C-5103-BF4B-B613-45BDBA717D3F}"/>
              </a:ext>
            </a:extLst>
          </p:cNvPr>
          <p:cNvSpPr/>
          <p:nvPr/>
        </p:nvSpPr>
        <p:spPr>
          <a:xfrm>
            <a:off x="7215518" y="4247261"/>
            <a:ext cx="397821" cy="397821"/>
          </a:xfrm>
          <a:custGeom>
            <a:avLst/>
            <a:gdLst>
              <a:gd name="connsiteX0" fmla="*/ 133350 w 533400"/>
              <a:gd name="connsiteY0" fmla="*/ 266700 h 533400"/>
              <a:gd name="connsiteX1" fmla="*/ 285750 w 533400"/>
              <a:gd name="connsiteY1" fmla="*/ 266700 h 533400"/>
              <a:gd name="connsiteX2" fmla="*/ 304800 w 533400"/>
              <a:gd name="connsiteY2" fmla="*/ 285750 h 533400"/>
              <a:gd name="connsiteX3" fmla="*/ 285750 w 533400"/>
              <a:gd name="connsiteY3" fmla="*/ 304800 h 533400"/>
              <a:gd name="connsiteX4" fmla="*/ 133350 w 533400"/>
              <a:gd name="connsiteY4" fmla="*/ 304800 h 533400"/>
              <a:gd name="connsiteX5" fmla="*/ 114300 w 533400"/>
              <a:gd name="connsiteY5" fmla="*/ 285750 h 533400"/>
              <a:gd name="connsiteX6" fmla="*/ 133350 w 533400"/>
              <a:gd name="connsiteY6" fmla="*/ 266700 h 533400"/>
              <a:gd name="connsiteX7" fmla="*/ 133350 w 533400"/>
              <a:gd name="connsiteY7" fmla="*/ 190500 h 533400"/>
              <a:gd name="connsiteX8" fmla="*/ 400050 w 533400"/>
              <a:gd name="connsiteY8" fmla="*/ 190500 h 533400"/>
              <a:gd name="connsiteX9" fmla="*/ 419100 w 533400"/>
              <a:gd name="connsiteY9" fmla="*/ 209550 h 533400"/>
              <a:gd name="connsiteX10" fmla="*/ 400050 w 533400"/>
              <a:gd name="connsiteY10" fmla="*/ 228600 h 533400"/>
              <a:gd name="connsiteX11" fmla="*/ 133350 w 533400"/>
              <a:gd name="connsiteY11" fmla="*/ 228600 h 533400"/>
              <a:gd name="connsiteX12" fmla="*/ 114300 w 533400"/>
              <a:gd name="connsiteY12" fmla="*/ 209550 h 533400"/>
              <a:gd name="connsiteX13" fmla="*/ 133350 w 533400"/>
              <a:gd name="connsiteY13" fmla="*/ 190500 h 533400"/>
              <a:gd name="connsiteX14" fmla="*/ 133350 w 533400"/>
              <a:gd name="connsiteY14" fmla="*/ 114300 h 533400"/>
              <a:gd name="connsiteX15" fmla="*/ 400050 w 533400"/>
              <a:gd name="connsiteY15" fmla="*/ 114300 h 533400"/>
              <a:gd name="connsiteX16" fmla="*/ 419100 w 533400"/>
              <a:gd name="connsiteY16" fmla="*/ 133350 h 533400"/>
              <a:gd name="connsiteX17" fmla="*/ 400050 w 533400"/>
              <a:gd name="connsiteY17" fmla="*/ 152400 h 533400"/>
              <a:gd name="connsiteX18" fmla="*/ 133350 w 533400"/>
              <a:gd name="connsiteY18" fmla="*/ 152400 h 533400"/>
              <a:gd name="connsiteX19" fmla="*/ 114300 w 533400"/>
              <a:gd name="connsiteY19" fmla="*/ 133350 h 533400"/>
              <a:gd name="connsiteX20" fmla="*/ 133350 w 533400"/>
              <a:gd name="connsiteY20" fmla="*/ 114300 h 533400"/>
              <a:gd name="connsiteX21" fmla="*/ 38100 w 533400"/>
              <a:gd name="connsiteY21" fmla="*/ 38099 h 533400"/>
              <a:gd name="connsiteX22" fmla="*/ 38100 w 533400"/>
              <a:gd name="connsiteY22" fmla="*/ 380999 h 533400"/>
              <a:gd name="connsiteX23" fmla="*/ 323850 w 533400"/>
              <a:gd name="connsiteY23" fmla="*/ 380999 h 533400"/>
              <a:gd name="connsiteX24" fmla="*/ 331584 w 533400"/>
              <a:gd name="connsiteY24" fmla="*/ 380999 h 533400"/>
              <a:gd name="connsiteX25" fmla="*/ 419100 w 533400"/>
              <a:gd name="connsiteY25" fmla="*/ 468362 h 533400"/>
              <a:gd name="connsiteX26" fmla="*/ 419100 w 533400"/>
              <a:gd name="connsiteY26" fmla="*/ 380999 h 533400"/>
              <a:gd name="connsiteX27" fmla="*/ 495300 w 533400"/>
              <a:gd name="connsiteY27" fmla="*/ 380999 h 533400"/>
              <a:gd name="connsiteX28" fmla="*/ 495300 w 533400"/>
              <a:gd name="connsiteY28" fmla="*/ 38099 h 533400"/>
              <a:gd name="connsiteX29" fmla="*/ 38100 w 533400"/>
              <a:gd name="connsiteY29" fmla="*/ 0 h 533400"/>
              <a:gd name="connsiteX30" fmla="*/ 495300 w 533400"/>
              <a:gd name="connsiteY30" fmla="*/ 0 h 533400"/>
              <a:gd name="connsiteX31" fmla="*/ 533400 w 533400"/>
              <a:gd name="connsiteY31" fmla="*/ 38100 h 533400"/>
              <a:gd name="connsiteX32" fmla="*/ 533400 w 533400"/>
              <a:gd name="connsiteY32" fmla="*/ 381000 h 533400"/>
              <a:gd name="connsiteX33" fmla="*/ 495300 w 533400"/>
              <a:gd name="connsiteY33" fmla="*/ 419100 h 533400"/>
              <a:gd name="connsiteX34" fmla="*/ 457200 w 533400"/>
              <a:gd name="connsiteY34" fmla="*/ 419100 h 533400"/>
              <a:gd name="connsiteX35" fmla="*/ 457200 w 533400"/>
              <a:gd name="connsiteY35" fmla="*/ 514350 h 533400"/>
              <a:gd name="connsiteX36" fmla="*/ 445440 w 533400"/>
              <a:gd name="connsiteY36" fmla="*/ 531952 h 533400"/>
              <a:gd name="connsiteX37" fmla="*/ 438150 w 533400"/>
              <a:gd name="connsiteY37" fmla="*/ 533400 h 533400"/>
              <a:gd name="connsiteX38" fmla="*/ 424675 w 533400"/>
              <a:gd name="connsiteY38" fmla="*/ 527825 h 533400"/>
              <a:gd name="connsiteX39" fmla="*/ 315963 w 533400"/>
              <a:gd name="connsiteY39" fmla="*/ 419100 h 533400"/>
              <a:gd name="connsiteX40" fmla="*/ 38100 w 533400"/>
              <a:gd name="connsiteY40" fmla="*/ 419100 h 533400"/>
              <a:gd name="connsiteX41" fmla="*/ 0 w 533400"/>
              <a:gd name="connsiteY41" fmla="*/ 381000 h 533400"/>
              <a:gd name="connsiteX42" fmla="*/ 0 w 533400"/>
              <a:gd name="connsiteY42" fmla="*/ 38100 h 533400"/>
              <a:gd name="connsiteX43" fmla="*/ 38100 w 533400"/>
              <a:gd name="connsiteY43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33400" h="533400">
                <a:moveTo>
                  <a:pt x="133350" y="266700"/>
                </a:moveTo>
                <a:lnTo>
                  <a:pt x="285750" y="266700"/>
                </a:lnTo>
                <a:cubicBezTo>
                  <a:pt x="296266" y="266700"/>
                  <a:pt x="304800" y="275222"/>
                  <a:pt x="304800" y="285750"/>
                </a:cubicBezTo>
                <a:cubicBezTo>
                  <a:pt x="304800" y="296266"/>
                  <a:pt x="296266" y="304800"/>
                  <a:pt x="285750" y="304800"/>
                </a:cubicBezTo>
                <a:lnTo>
                  <a:pt x="133350" y="304800"/>
                </a:lnTo>
                <a:cubicBezTo>
                  <a:pt x="122822" y="304800"/>
                  <a:pt x="114300" y="296266"/>
                  <a:pt x="114300" y="285750"/>
                </a:cubicBezTo>
                <a:cubicBezTo>
                  <a:pt x="114300" y="275222"/>
                  <a:pt x="122822" y="266700"/>
                  <a:pt x="133350" y="266700"/>
                </a:cubicBezTo>
                <a:close/>
                <a:moveTo>
                  <a:pt x="133350" y="190500"/>
                </a:moveTo>
                <a:lnTo>
                  <a:pt x="400050" y="190500"/>
                </a:lnTo>
                <a:cubicBezTo>
                  <a:pt x="410566" y="190500"/>
                  <a:pt x="419100" y="199022"/>
                  <a:pt x="419100" y="209550"/>
                </a:cubicBezTo>
                <a:cubicBezTo>
                  <a:pt x="419100" y="220066"/>
                  <a:pt x="410566" y="228600"/>
                  <a:pt x="400050" y="228600"/>
                </a:cubicBezTo>
                <a:lnTo>
                  <a:pt x="133350" y="228600"/>
                </a:lnTo>
                <a:cubicBezTo>
                  <a:pt x="122822" y="228600"/>
                  <a:pt x="114300" y="220066"/>
                  <a:pt x="114300" y="209550"/>
                </a:cubicBezTo>
                <a:cubicBezTo>
                  <a:pt x="114300" y="199022"/>
                  <a:pt x="122822" y="190500"/>
                  <a:pt x="133350" y="190500"/>
                </a:cubicBezTo>
                <a:close/>
                <a:moveTo>
                  <a:pt x="133350" y="114300"/>
                </a:moveTo>
                <a:lnTo>
                  <a:pt x="400050" y="114300"/>
                </a:lnTo>
                <a:cubicBezTo>
                  <a:pt x="410566" y="114300"/>
                  <a:pt x="419100" y="122822"/>
                  <a:pt x="419100" y="133350"/>
                </a:cubicBezTo>
                <a:cubicBezTo>
                  <a:pt x="419100" y="143866"/>
                  <a:pt x="410566" y="152400"/>
                  <a:pt x="400050" y="152400"/>
                </a:cubicBezTo>
                <a:lnTo>
                  <a:pt x="133350" y="152400"/>
                </a:lnTo>
                <a:cubicBezTo>
                  <a:pt x="122822" y="152400"/>
                  <a:pt x="114300" y="143866"/>
                  <a:pt x="114300" y="133350"/>
                </a:cubicBezTo>
                <a:cubicBezTo>
                  <a:pt x="114300" y="122822"/>
                  <a:pt x="122822" y="114300"/>
                  <a:pt x="133350" y="114300"/>
                </a:cubicBezTo>
                <a:close/>
                <a:moveTo>
                  <a:pt x="38100" y="38099"/>
                </a:moveTo>
                <a:lnTo>
                  <a:pt x="38100" y="380999"/>
                </a:lnTo>
                <a:lnTo>
                  <a:pt x="323850" y="380999"/>
                </a:lnTo>
                <a:lnTo>
                  <a:pt x="331584" y="380999"/>
                </a:lnTo>
                <a:lnTo>
                  <a:pt x="419100" y="468362"/>
                </a:lnTo>
                <a:lnTo>
                  <a:pt x="419100" y="380999"/>
                </a:lnTo>
                <a:lnTo>
                  <a:pt x="495300" y="380999"/>
                </a:lnTo>
                <a:lnTo>
                  <a:pt x="495300" y="38099"/>
                </a:lnTo>
                <a:close/>
                <a:moveTo>
                  <a:pt x="38100" y="0"/>
                </a:moveTo>
                <a:lnTo>
                  <a:pt x="495300" y="0"/>
                </a:lnTo>
                <a:cubicBezTo>
                  <a:pt x="516242" y="0"/>
                  <a:pt x="533400" y="17145"/>
                  <a:pt x="533400" y="38100"/>
                </a:cubicBezTo>
                <a:lnTo>
                  <a:pt x="533400" y="381000"/>
                </a:lnTo>
                <a:cubicBezTo>
                  <a:pt x="533400" y="401942"/>
                  <a:pt x="516242" y="419100"/>
                  <a:pt x="495300" y="419100"/>
                </a:cubicBezTo>
                <a:lnTo>
                  <a:pt x="457200" y="419100"/>
                </a:lnTo>
                <a:lnTo>
                  <a:pt x="457200" y="514350"/>
                </a:lnTo>
                <a:cubicBezTo>
                  <a:pt x="457200" y="522046"/>
                  <a:pt x="452564" y="528993"/>
                  <a:pt x="445440" y="531952"/>
                </a:cubicBezTo>
                <a:cubicBezTo>
                  <a:pt x="443090" y="532930"/>
                  <a:pt x="440601" y="533400"/>
                  <a:pt x="438150" y="533400"/>
                </a:cubicBezTo>
                <a:cubicBezTo>
                  <a:pt x="433197" y="533400"/>
                  <a:pt x="428333" y="531470"/>
                  <a:pt x="424675" y="527825"/>
                </a:cubicBezTo>
                <a:lnTo>
                  <a:pt x="315963" y="419100"/>
                </a:lnTo>
                <a:lnTo>
                  <a:pt x="38100" y="419100"/>
                </a:lnTo>
                <a:cubicBezTo>
                  <a:pt x="17145" y="419100"/>
                  <a:pt x="0" y="401942"/>
                  <a:pt x="0" y="381000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Freeform 16">
            <a:extLst>
              <a:ext uri="{FF2B5EF4-FFF2-40B4-BE49-F238E27FC236}">
                <a16:creationId xmlns="" xmlns:a16="http://schemas.microsoft.com/office/drawing/2014/main" id="{88C5E851-8FEB-8C4E-A5EC-A048AD6A5340}"/>
              </a:ext>
            </a:extLst>
          </p:cNvPr>
          <p:cNvSpPr/>
          <p:nvPr/>
        </p:nvSpPr>
        <p:spPr>
          <a:xfrm flipV="1">
            <a:off x="4412920" y="4218845"/>
            <a:ext cx="454653" cy="454653"/>
          </a:xfrm>
          <a:custGeom>
            <a:avLst/>
            <a:gdLst>
              <a:gd name="connsiteX0" fmla="*/ 304800 w 609600"/>
              <a:gd name="connsiteY0" fmla="*/ 227012 h 609600"/>
              <a:gd name="connsiteX1" fmla="*/ 323850 w 609600"/>
              <a:gd name="connsiteY1" fmla="*/ 246062 h 609600"/>
              <a:gd name="connsiteX2" fmla="*/ 323850 w 609600"/>
              <a:gd name="connsiteY2" fmla="*/ 423862 h 609600"/>
              <a:gd name="connsiteX3" fmla="*/ 304800 w 609600"/>
              <a:gd name="connsiteY3" fmla="*/ 442912 h 609600"/>
              <a:gd name="connsiteX4" fmla="*/ 285750 w 609600"/>
              <a:gd name="connsiteY4" fmla="*/ 423862 h 609600"/>
              <a:gd name="connsiteX5" fmla="*/ 285750 w 609600"/>
              <a:gd name="connsiteY5" fmla="*/ 246062 h 609600"/>
              <a:gd name="connsiteX6" fmla="*/ 304800 w 609600"/>
              <a:gd name="connsiteY6" fmla="*/ 227012 h 609600"/>
              <a:gd name="connsiteX7" fmla="*/ 304800 w 609600"/>
              <a:gd name="connsiteY7" fmla="*/ 160337 h 609600"/>
              <a:gd name="connsiteX8" fmla="*/ 327025 w 609600"/>
              <a:gd name="connsiteY8" fmla="*/ 182562 h 609600"/>
              <a:gd name="connsiteX9" fmla="*/ 304800 w 609600"/>
              <a:gd name="connsiteY9" fmla="*/ 204787 h 609600"/>
              <a:gd name="connsiteX10" fmla="*/ 282575 w 609600"/>
              <a:gd name="connsiteY10" fmla="*/ 182562 h 609600"/>
              <a:gd name="connsiteX11" fmla="*/ 304800 w 609600"/>
              <a:gd name="connsiteY11" fmla="*/ 160337 h 609600"/>
              <a:gd name="connsiteX12" fmla="*/ 304800 w 609600"/>
              <a:gd name="connsiteY12" fmla="*/ 38100 h 609600"/>
              <a:gd name="connsiteX13" fmla="*/ 38100 w 609600"/>
              <a:gd name="connsiteY13" fmla="*/ 304800 h 609600"/>
              <a:gd name="connsiteX14" fmla="*/ 304800 w 609600"/>
              <a:gd name="connsiteY14" fmla="*/ 571500 h 609600"/>
              <a:gd name="connsiteX15" fmla="*/ 571500 w 609600"/>
              <a:gd name="connsiteY15" fmla="*/ 304800 h 609600"/>
              <a:gd name="connsiteX16" fmla="*/ 304800 w 609600"/>
              <a:gd name="connsiteY16" fmla="*/ 38100 h 609600"/>
              <a:gd name="connsiteX17" fmla="*/ 304800 w 609600"/>
              <a:gd name="connsiteY17" fmla="*/ 0 h 609600"/>
              <a:gd name="connsiteX18" fmla="*/ 609600 w 609600"/>
              <a:gd name="connsiteY18" fmla="*/ 304800 h 609600"/>
              <a:gd name="connsiteX19" fmla="*/ 304800 w 609600"/>
              <a:gd name="connsiteY19" fmla="*/ 609600 h 609600"/>
              <a:gd name="connsiteX20" fmla="*/ 0 w 609600"/>
              <a:gd name="connsiteY20" fmla="*/ 304800 h 609600"/>
              <a:gd name="connsiteX21" fmla="*/ 304800 w 609600"/>
              <a:gd name="connsiteY2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9600" h="609600">
                <a:moveTo>
                  <a:pt x="304800" y="227012"/>
                </a:moveTo>
                <a:cubicBezTo>
                  <a:pt x="315316" y="227012"/>
                  <a:pt x="323850" y="235534"/>
                  <a:pt x="323850" y="246062"/>
                </a:cubicBezTo>
                <a:lnTo>
                  <a:pt x="323850" y="423862"/>
                </a:lnTo>
                <a:cubicBezTo>
                  <a:pt x="323850" y="434378"/>
                  <a:pt x="315316" y="442912"/>
                  <a:pt x="304800" y="442912"/>
                </a:cubicBezTo>
                <a:cubicBezTo>
                  <a:pt x="294284" y="442912"/>
                  <a:pt x="285750" y="434378"/>
                  <a:pt x="285750" y="423862"/>
                </a:cubicBezTo>
                <a:lnTo>
                  <a:pt x="285750" y="246062"/>
                </a:lnTo>
                <a:cubicBezTo>
                  <a:pt x="285750" y="235534"/>
                  <a:pt x="294284" y="227012"/>
                  <a:pt x="304800" y="227012"/>
                </a:cubicBezTo>
                <a:close/>
                <a:moveTo>
                  <a:pt x="304800" y="160337"/>
                </a:moveTo>
                <a:cubicBezTo>
                  <a:pt x="317068" y="160337"/>
                  <a:pt x="327025" y="170294"/>
                  <a:pt x="327025" y="182562"/>
                </a:cubicBezTo>
                <a:cubicBezTo>
                  <a:pt x="327025" y="194843"/>
                  <a:pt x="317068" y="204787"/>
                  <a:pt x="304800" y="204787"/>
                </a:cubicBezTo>
                <a:cubicBezTo>
                  <a:pt x="292519" y="204787"/>
                  <a:pt x="282575" y="194843"/>
                  <a:pt x="282575" y="182562"/>
                </a:cubicBezTo>
                <a:cubicBezTo>
                  <a:pt x="282575" y="170294"/>
                  <a:pt x="292519" y="160337"/>
                  <a:pt x="304800" y="160337"/>
                </a:cubicBezTo>
                <a:close/>
                <a:moveTo>
                  <a:pt x="304800" y="38100"/>
                </a:moveTo>
                <a:cubicBezTo>
                  <a:pt x="157734" y="38100"/>
                  <a:pt x="38100" y="157734"/>
                  <a:pt x="38100" y="304800"/>
                </a:cubicBezTo>
                <a:cubicBezTo>
                  <a:pt x="38100" y="451866"/>
                  <a:pt x="157734" y="571500"/>
                  <a:pt x="304800" y="571500"/>
                </a:cubicBezTo>
                <a:cubicBezTo>
                  <a:pt x="451866" y="571500"/>
                  <a:pt x="571500" y="451866"/>
                  <a:pt x="571500" y="304800"/>
                </a:cubicBezTo>
                <a:cubicBezTo>
                  <a:pt x="571500" y="157734"/>
                  <a:pt x="451866" y="38100"/>
                  <a:pt x="304800" y="38100"/>
                </a:cubicBezTo>
                <a:close/>
                <a:moveTo>
                  <a:pt x="304800" y="0"/>
                </a:moveTo>
                <a:cubicBezTo>
                  <a:pt x="473126" y="0"/>
                  <a:pt x="609600" y="136462"/>
                  <a:pt x="609600" y="304800"/>
                </a:cubicBezTo>
                <a:cubicBezTo>
                  <a:pt x="609600" y="473138"/>
                  <a:pt x="473126" y="609600"/>
                  <a:pt x="304800" y="609600"/>
                </a:cubicBezTo>
                <a:cubicBezTo>
                  <a:pt x="136462" y="609600"/>
                  <a:pt x="0" y="473138"/>
                  <a:pt x="0" y="304800"/>
                </a:cubicBezTo>
                <a:cubicBezTo>
                  <a:pt x="0" y="136462"/>
                  <a:pt x="136462" y="0"/>
                  <a:pt x="304800" y="0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Freeform 17">
            <a:extLst>
              <a:ext uri="{FF2B5EF4-FFF2-40B4-BE49-F238E27FC236}">
                <a16:creationId xmlns="" xmlns:a16="http://schemas.microsoft.com/office/drawing/2014/main" id="{5FC7DBCE-D471-9D40-97E4-ACC07AD411A6}"/>
              </a:ext>
            </a:extLst>
          </p:cNvPr>
          <p:cNvSpPr/>
          <p:nvPr/>
        </p:nvSpPr>
        <p:spPr>
          <a:xfrm>
            <a:off x="1667154" y="4247261"/>
            <a:ext cx="397821" cy="397821"/>
          </a:xfrm>
          <a:custGeom>
            <a:avLst/>
            <a:gdLst>
              <a:gd name="connsiteX0" fmla="*/ 184682 w 533400"/>
              <a:gd name="connsiteY0" fmla="*/ 457200 h 533400"/>
              <a:gd name="connsiteX1" fmla="*/ 178332 w 533400"/>
              <a:gd name="connsiteY1" fmla="*/ 495300 h 533400"/>
              <a:gd name="connsiteX2" fmla="*/ 355078 w 533400"/>
              <a:gd name="connsiteY2" fmla="*/ 495300 h 533400"/>
              <a:gd name="connsiteX3" fmla="*/ 348728 w 533400"/>
              <a:gd name="connsiteY3" fmla="*/ 457200 h 533400"/>
              <a:gd name="connsiteX4" fmla="*/ 266700 w 533400"/>
              <a:gd name="connsiteY4" fmla="*/ 361950 h 533400"/>
              <a:gd name="connsiteX5" fmla="*/ 285750 w 533400"/>
              <a:gd name="connsiteY5" fmla="*/ 381000 h 533400"/>
              <a:gd name="connsiteX6" fmla="*/ 266700 w 533400"/>
              <a:gd name="connsiteY6" fmla="*/ 400050 h 533400"/>
              <a:gd name="connsiteX7" fmla="*/ 247650 w 533400"/>
              <a:gd name="connsiteY7" fmla="*/ 381000 h 533400"/>
              <a:gd name="connsiteX8" fmla="*/ 266700 w 533400"/>
              <a:gd name="connsiteY8" fmla="*/ 361950 h 533400"/>
              <a:gd name="connsiteX9" fmla="*/ 38100 w 533400"/>
              <a:gd name="connsiteY9" fmla="*/ 342900 h 533400"/>
              <a:gd name="connsiteX10" fmla="*/ 38100 w 533400"/>
              <a:gd name="connsiteY10" fmla="*/ 419100 h 533400"/>
              <a:gd name="connsiteX11" fmla="*/ 152400 w 533400"/>
              <a:gd name="connsiteY11" fmla="*/ 419100 h 533400"/>
              <a:gd name="connsiteX12" fmla="*/ 381000 w 533400"/>
              <a:gd name="connsiteY12" fmla="*/ 419100 h 533400"/>
              <a:gd name="connsiteX13" fmla="*/ 495300 w 533400"/>
              <a:gd name="connsiteY13" fmla="*/ 419100 h 533400"/>
              <a:gd name="connsiteX14" fmla="*/ 495300 w 533400"/>
              <a:gd name="connsiteY14" fmla="*/ 342900 h 533400"/>
              <a:gd name="connsiteX15" fmla="*/ 38096 w 533400"/>
              <a:gd name="connsiteY15" fmla="*/ 38099 h 533400"/>
              <a:gd name="connsiteX16" fmla="*/ 38096 w 533400"/>
              <a:gd name="connsiteY16" fmla="*/ 304799 h 533400"/>
              <a:gd name="connsiteX17" fmla="*/ 495296 w 533400"/>
              <a:gd name="connsiteY17" fmla="*/ 304799 h 533400"/>
              <a:gd name="connsiteX18" fmla="*/ 495296 w 533400"/>
              <a:gd name="connsiteY18" fmla="*/ 38099 h 533400"/>
              <a:gd name="connsiteX19" fmla="*/ 38100 w 533400"/>
              <a:gd name="connsiteY19" fmla="*/ 0 h 533400"/>
              <a:gd name="connsiteX20" fmla="*/ 495300 w 533400"/>
              <a:gd name="connsiteY20" fmla="*/ 0 h 533400"/>
              <a:gd name="connsiteX21" fmla="*/ 533400 w 533400"/>
              <a:gd name="connsiteY21" fmla="*/ 38100 h 533400"/>
              <a:gd name="connsiteX22" fmla="*/ 533400 w 533400"/>
              <a:gd name="connsiteY22" fmla="*/ 419100 h 533400"/>
              <a:gd name="connsiteX23" fmla="*/ 495300 w 533400"/>
              <a:gd name="connsiteY23" fmla="*/ 457200 h 533400"/>
              <a:gd name="connsiteX24" fmla="*/ 387350 w 533400"/>
              <a:gd name="connsiteY24" fmla="*/ 457200 h 533400"/>
              <a:gd name="connsiteX25" fmla="*/ 393700 w 533400"/>
              <a:gd name="connsiteY25" fmla="*/ 495300 h 533400"/>
              <a:gd name="connsiteX26" fmla="*/ 514350 w 533400"/>
              <a:gd name="connsiteY26" fmla="*/ 495300 h 533400"/>
              <a:gd name="connsiteX27" fmla="*/ 533400 w 533400"/>
              <a:gd name="connsiteY27" fmla="*/ 514350 h 533400"/>
              <a:gd name="connsiteX28" fmla="*/ 514350 w 533400"/>
              <a:gd name="connsiteY28" fmla="*/ 533400 h 533400"/>
              <a:gd name="connsiteX29" fmla="*/ 400050 w 533400"/>
              <a:gd name="connsiteY29" fmla="*/ 533400 h 533400"/>
              <a:gd name="connsiteX30" fmla="*/ 133350 w 533400"/>
              <a:gd name="connsiteY30" fmla="*/ 533400 h 533400"/>
              <a:gd name="connsiteX31" fmla="*/ 19050 w 533400"/>
              <a:gd name="connsiteY31" fmla="*/ 533400 h 533400"/>
              <a:gd name="connsiteX32" fmla="*/ 0 w 533400"/>
              <a:gd name="connsiteY32" fmla="*/ 514350 h 533400"/>
              <a:gd name="connsiteX33" fmla="*/ 19050 w 533400"/>
              <a:gd name="connsiteY33" fmla="*/ 495300 h 533400"/>
              <a:gd name="connsiteX34" fmla="*/ 139700 w 533400"/>
              <a:gd name="connsiteY34" fmla="*/ 495300 h 533400"/>
              <a:gd name="connsiteX35" fmla="*/ 146050 w 533400"/>
              <a:gd name="connsiteY35" fmla="*/ 457200 h 533400"/>
              <a:gd name="connsiteX36" fmla="*/ 38100 w 533400"/>
              <a:gd name="connsiteY36" fmla="*/ 457200 h 533400"/>
              <a:gd name="connsiteX37" fmla="*/ 0 w 533400"/>
              <a:gd name="connsiteY37" fmla="*/ 419100 h 533400"/>
              <a:gd name="connsiteX38" fmla="*/ 0 w 533400"/>
              <a:gd name="connsiteY38" fmla="*/ 38100 h 533400"/>
              <a:gd name="connsiteX39" fmla="*/ 38100 w 533400"/>
              <a:gd name="connsiteY39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400" h="533400">
                <a:moveTo>
                  <a:pt x="184682" y="457200"/>
                </a:moveTo>
                <a:lnTo>
                  <a:pt x="178332" y="495300"/>
                </a:lnTo>
                <a:lnTo>
                  <a:pt x="355078" y="495300"/>
                </a:lnTo>
                <a:lnTo>
                  <a:pt x="348728" y="457200"/>
                </a:lnTo>
                <a:close/>
                <a:moveTo>
                  <a:pt x="266700" y="361950"/>
                </a:moveTo>
                <a:cubicBezTo>
                  <a:pt x="277228" y="361950"/>
                  <a:pt x="285750" y="370472"/>
                  <a:pt x="285750" y="381000"/>
                </a:cubicBezTo>
                <a:cubicBezTo>
                  <a:pt x="285750" y="391516"/>
                  <a:pt x="277228" y="400050"/>
                  <a:pt x="266700" y="400050"/>
                </a:cubicBezTo>
                <a:cubicBezTo>
                  <a:pt x="256184" y="400050"/>
                  <a:pt x="247650" y="391516"/>
                  <a:pt x="247650" y="381000"/>
                </a:cubicBezTo>
                <a:cubicBezTo>
                  <a:pt x="247650" y="370472"/>
                  <a:pt x="256184" y="361950"/>
                  <a:pt x="266700" y="361950"/>
                </a:cubicBezTo>
                <a:close/>
                <a:moveTo>
                  <a:pt x="38100" y="342900"/>
                </a:moveTo>
                <a:lnTo>
                  <a:pt x="38100" y="419100"/>
                </a:lnTo>
                <a:lnTo>
                  <a:pt x="152400" y="419100"/>
                </a:lnTo>
                <a:lnTo>
                  <a:pt x="381000" y="419100"/>
                </a:lnTo>
                <a:lnTo>
                  <a:pt x="495300" y="419100"/>
                </a:lnTo>
                <a:lnTo>
                  <a:pt x="495300" y="342900"/>
                </a:lnTo>
                <a:close/>
                <a:moveTo>
                  <a:pt x="38096" y="38099"/>
                </a:moveTo>
                <a:lnTo>
                  <a:pt x="38096" y="304799"/>
                </a:lnTo>
                <a:lnTo>
                  <a:pt x="495296" y="304799"/>
                </a:lnTo>
                <a:lnTo>
                  <a:pt x="495296" y="38099"/>
                </a:lnTo>
                <a:close/>
                <a:moveTo>
                  <a:pt x="38100" y="0"/>
                </a:moveTo>
                <a:lnTo>
                  <a:pt x="495300" y="0"/>
                </a:lnTo>
                <a:cubicBezTo>
                  <a:pt x="516255" y="0"/>
                  <a:pt x="533400" y="17145"/>
                  <a:pt x="533400" y="38100"/>
                </a:cubicBezTo>
                <a:lnTo>
                  <a:pt x="533400" y="419100"/>
                </a:lnTo>
                <a:cubicBezTo>
                  <a:pt x="533400" y="440042"/>
                  <a:pt x="516255" y="457200"/>
                  <a:pt x="495300" y="457200"/>
                </a:cubicBezTo>
                <a:lnTo>
                  <a:pt x="387350" y="457200"/>
                </a:lnTo>
                <a:lnTo>
                  <a:pt x="393700" y="495300"/>
                </a:lnTo>
                <a:lnTo>
                  <a:pt x="514350" y="495300"/>
                </a:lnTo>
                <a:cubicBezTo>
                  <a:pt x="524866" y="495300"/>
                  <a:pt x="533400" y="503834"/>
                  <a:pt x="533400" y="514350"/>
                </a:cubicBezTo>
                <a:cubicBezTo>
                  <a:pt x="533400" y="524866"/>
                  <a:pt x="524866" y="533400"/>
                  <a:pt x="514350" y="533400"/>
                </a:cubicBezTo>
                <a:lnTo>
                  <a:pt x="400050" y="533400"/>
                </a:lnTo>
                <a:lnTo>
                  <a:pt x="133350" y="533400"/>
                </a:lnTo>
                <a:lnTo>
                  <a:pt x="19050" y="533400"/>
                </a:lnTo>
                <a:cubicBezTo>
                  <a:pt x="8534" y="533400"/>
                  <a:pt x="0" y="524866"/>
                  <a:pt x="0" y="514350"/>
                </a:cubicBezTo>
                <a:cubicBezTo>
                  <a:pt x="0" y="503834"/>
                  <a:pt x="8534" y="495300"/>
                  <a:pt x="19050" y="495300"/>
                </a:cubicBezTo>
                <a:lnTo>
                  <a:pt x="139700" y="495300"/>
                </a:lnTo>
                <a:lnTo>
                  <a:pt x="146050" y="457200"/>
                </a:lnTo>
                <a:lnTo>
                  <a:pt x="38100" y="457200"/>
                </a:lnTo>
                <a:cubicBezTo>
                  <a:pt x="17158" y="457200"/>
                  <a:pt x="0" y="440042"/>
                  <a:pt x="0" y="419100"/>
                </a:cubicBezTo>
                <a:lnTo>
                  <a:pt x="0" y="38100"/>
                </a:lnTo>
                <a:cubicBezTo>
                  <a:pt x="0" y="17145"/>
                  <a:pt x="17158" y="0"/>
                  <a:pt x="38100" y="0"/>
                </a:cubicBezTo>
                <a:close/>
              </a:path>
            </a:pathLst>
          </a:custGeom>
          <a:solidFill>
            <a:schemeClr val="tx2"/>
          </a:solidFill>
          <a:ln w="12700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557" y="1732277"/>
            <a:ext cx="438795" cy="3782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1131" y="1654972"/>
            <a:ext cx="1021939" cy="47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2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12D5C8-AFAC-294F-A42E-1F76008C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vPayment </a:t>
            </a:r>
            <a:r>
              <a:rPr lang="en-US" dirty="0" smtClean="0"/>
              <a:t>in </a:t>
            </a:r>
            <a:r>
              <a:rPr lang="en-US" dirty="0"/>
              <a:t>Action: </a:t>
            </a:r>
            <a:br>
              <a:rPr lang="en-US" dirty="0"/>
            </a:br>
            <a:r>
              <a:rPr lang="en-US" dirty="0"/>
              <a:t>Ideal </a:t>
            </a:r>
            <a:r>
              <a:rPr lang="en-US" dirty="0" smtClean="0"/>
              <a:t>for-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EB35574-6780-4D4F-9274-C4C7B94B36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716A-E560-2D44-8739-72D446B232A5}" type="slidenum">
              <a:rPr lang="en-US" smtClean="0">
                <a:solidFill>
                  <a:srgbClr val="006FCF"/>
                </a:solidFill>
              </a:rPr>
              <a:pPr/>
              <a:t>6</a:t>
            </a:fld>
            <a:endParaRPr lang="en-US">
              <a:solidFill>
                <a:srgbClr val="006FC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B254FDC-0935-1F4B-9D27-99EB4807D6A3}"/>
              </a:ext>
            </a:extLst>
          </p:cNvPr>
          <p:cNvSpPr txBox="1"/>
          <p:nvPr/>
        </p:nvSpPr>
        <p:spPr>
          <a:xfrm>
            <a:off x="478972" y="4187803"/>
            <a:ext cx="2205478" cy="891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Accounts Payable </a:t>
            </a:r>
            <a:b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</a:b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&amp; Procurement</a:t>
            </a:r>
            <a:endParaRPr lang="en-US" sz="1200" dirty="0">
              <a:solidFill>
                <a:schemeClr val="bg2"/>
              </a:solidFill>
              <a:latin typeface="Benton Sans Medium" panose="02000504020000020004" pitchFamily="2" charset="77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SzPct val="120000"/>
            </a:pPr>
            <a:r>
              <a:rPr lang="en-US" sz="1200" dirty="0"/>
              <a:t>Improve spending controls, while simplifying the </a:t>
            </a:r>
            <a:r>
              <a:rPr lang="en-US" sz="1200" dirty="0" smtClean="0"/>
              <a:t>process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4CDDB6-0C21-FA43-8453-5F626757ECA1}"/>
              </a:ext>
            </a:extLst>
          </p:cNvPr>
          <p:cNvSpPr txBox="1"/>
          <p:nvPr/>
        </p:nvSpPr>
        <p:spPr>
          <a:xfrm>
            <a:off x="3401413" y="4187803"/>
            <a:ext cx="2205478" cy="891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Online Travel Agencies </a:t>
            </a:r>
            <a:b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</a:b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and Travel Providers 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SzPct val="120000"/>
            </a:pPr>
            <a:r>
              <a:rPr lang="en-US" sz="1200" dirty="0"/>
              <a:t>Easily tie booking details to </a:t>
            </a:r>
            <a:br>
              <a:rPr lang="en-US" sz="1200" dirty="0"/>
            </a:br>
            <a:r>
              <a:rPr lang="en-US" sz="1200" dirty="0"/>
              <a:t>supplier </a:t>
            </a:r>
            <a:r>
              <a:rPr lang="en-US" sz="1200" dirty="0" smtClean="0"/>
              <a:t>payments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13AC24F-F8FF-D342-A7F2-00E5761A1451}"/>
              </a:ext>
            </a:extLst>
          </p:cNvPr>
          <p:cNvSpPr txBox="1"/>
          <p:nvPr/>
        </p:nvSpPr>
        <p:spPr>
          <a:xfrm>
            <a:off x="6323854" y="4187803"/>
            <a:ext cx="2205478" cy="1057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Corporate Travel Program Managers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SzPct val="120000"/>
            </a:pPr>
            <a:r>
              <a:rPr lang="en-US" sz="1200" dirty="0"/>
              <a:t>Improve control over transactions and simplify </a:t>
            </a:r>
            <a:r>
              <a:rPr lang="en-US" sz="1200" dirty="0" smtClean="0"/>
              <a:t>reconciliation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3EA7841-BB4F-7047-8E33-D29A5226E36F}"/>
              </a:ext>
            </a:extLst>
          </p:cNvPr>
          <p:cNvSpPr txBox="1"/>
          <p:nvPr/>
        </p:nvSpPr>
        <p:spPr>
          <a:xfrm>
            <a:off x="9246294" y="4187803"/>
            <a:ext cx="2205478" cy="835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SzPct val="120000"/>
            </a:pPr>
            <a:r>
              <a:rPr lang="en-US" sz="1600" dirty="0">
                <a:solidFill>
                  <a:schemeClr val="bg2"/>
                </a:solidFill>
                <a:latin typeface="Benton Sans Medium" panose="02000504020000020004" pitchFamily="2" charset="77"/>
              </a:rPr>
              <a:t>Meeting Planners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SzPct val="120000"/>
            </a:pPr>
            <a:r>
              <a:rPr lang="en-US" sz="1200" dirty="0"/>
              <a:t>Consolidate and reconcile multiple transactions from a single </a:t>
            </a:r>
            <a:r>
              <a:rPr lang="en-US" sz="1200" dirty="0" smtClean="0"/>
              <a:t>event</a:t>
            </a:r>
            <a:endParaRPr 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9B1A6202-5283-954D-B815-BAD8F7042ADE}"/>
              </a:ext>
            </a:extLst>
          </p:cNvPr>
          <p:cNvGrpSpPr/>
          <p:nvPr/>
        </p:nvGrpSpPr>
        <p:grpSpPr>
          <a:xfrm>
            <a:off x="9714945" y="2561226"/>
            <a:ext cx="1268177" cy="1268177"/>
            <a:chOff x="9714945" y="2561226"/>
            <a:chExt cx="1268177" cy="1268177"/>
          </a:xfrm>
        </p:grpSpPr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7A796A42-DCBA-0B41-AA02-5E62E2B0B516}"/>
                </a:ext>
              </a:extLst>
            </p:cNvPr>
            <p:cNvSpPr/>
            <p:nvPr/>
          </p:nvSpPr>
          <p:spPr>
            <a:xfrm>
              <a:off x="9714945" y="2561226"/>
              <a:ext cx="1268177" cy="1268177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="" xmlns:a16="http://schemas.microsoft.com/office/drawing/2014/main" id="{1B14D601-9C3D-AE46-9D62-0E577EF7FA67}"/>
                </a:ext>
              </a:extLst>
            </p:cNvPr>
            <p:cNvSpPr/>
            <p:nvPr/>
          </p:nvSpPr>
          <p:spPr>
            <a:xfrm>
              <a:off x="10056763" y="2903042"/>
              <a:ext cx="584540" cy="584544"/>
            </a:xfrm>
            <a:custGeom>
              <a:avLst/>
              <a:gdLst>
                <a:gd name="connsiteX0" fmla="*/ 186230 w 587981"/>
                <a:gd name="connsiteY0" fmla="*/ 355777 h 587985"/>
                <a:gd name="connsiteX1" fmla="*/ 199698 w 587981"/>
                <a:gd name="connsiteY1" fmla="*/ 361360 h 587985"/>
                <a:gd name="connsiteX2" fmla="*/ 226635 w 587981"/>
                <a:gd name="connsiteY2" fmla="*/ 388296 h 587985"/>
                <a:gd name="connsiteX3" fmla="*/ 226635 w 587981"/>
                <a:gd name="connsiteY3" fmla="*/ 415233 h 587985"/>
                <a:gd name="connsiteX4" fmla="*/ 213173 w 587981"/>
                <a:gd name="connsiteY4" fmla="*/ 420821 h 587985"/>
                <a:gd name="connsiteX5" fmla="*/ 199698 w 587981"/>
                <a:gd name="connsiteY5" fmla="*/ 415233 h 587985"/>
                <a:gd name="connsiteX6" fmla="*/ 172762 w 587981"/>
                <a:gd name="connsiteY6" fmla="*/ 388296 h 587985"/>
                <a:gd name="connsiteX7" fmla="*/ 172762 w 587981"/>
                <a:gd name="connsiteY7" fmla="*/ 361360 h 587985"/>
                <a:gd name="connsiteX8" fmla="*/ 186230 w 587981"/>
                <a:gd name="connsiteY8" fmla="*/ 355777 h 587985"/>
                <a:gd name="connsiteX9" fmla="*/ 361335 w 587981"/>
                <a:gd name="connsiteY9" fmla="*/ 38073 h 587985"/>
                <a:gd name="connsiteX10" fmla="*/ 361335 w 587981"/>
                <a:gd name="connsiteY10" fmla="*/ 38111 h 587985"/>
                <a:gd name="connsiteX11" fmla="*/ 361233 w 587981"/>
                <a:gd name="connsiteY11" fmla="*/ 38111 h 587985"/>
                <a:gd name="connsiteX12" fmla="*/ 118866 w 587981"/>
                <a:gd name="connsiteY12" fmla="*/ 280529 h 587985"/>
                <a:gd name="connsiteX13" fmla="*/ 145803 w 587981"/>
                <a:gd name="connsiteY13" fmla="*/ 307465 h 587985"/>
                <a:gd name="connsiteX14" fmla="*/ 145803 w 587981"/>
                <a:gd name="connsiteY14" fmla="*/ 334415 h 587985"/>
                <a:gd name="connsiteX15" fmla="*/ 132341 w 587981"/>
                <a:gd name="connsiteY15" fmla="*/ 339990 h 587985"/>
                <a:gd name="connsiteX16" fmla="*/ 118866 w 587981"/>
                <a:gd name="connsiteY16" fmla="*/ 334415 h 587985"/>
                <a:gd name="connsiteX17" fmla="*/ 91929 w 587981"/>
                <a:gd name="connsiteY17" fmla="*/ 307465 h 587985"/>
                <a:gd name="connsiteX18" fmla="*/ 38056 w 587981"/>
                <a:gd name="connsiteY18" fmla="*/ 361364 h 587985"/>
                <a:gd name="connsiteX19" fmla="*/ 85656 w 587981"/>
                <a:gd name="connsiteY19" fmla="*/ 408964 h 587985"/>
                <a:gd name="connsiteX20" fmla="*/ 105404 w 587981"/>
                <a:gd name="connsiteY20" fmla="*/ 406398 h 587985"/>
                <a:gd name="connsiteX21" fmla="*/ 159290 w 587981"/>
                <a:gd name="connsiteY21" fmla="*/ 428700 h 587985"/>
                <a:gd name="connsiteX22" fmla="*/ 179001 w 587981"/>
                <a:gd name="connsiteY22" fmla="*/ 502296 h 587985"/>
                <a:gd name="connsiteX23" fmla="*/ 226638 w 587981"/>
                <a:gd name="connsiteY23" fmla="*/ 549934 h 587985"/>
                <a:gd name="connsiteX24" fmla="*/ 280524 w 587981"/>
                <a:gd name="connsiteY24" fmla="*/ 496060 h 587985"/>
                <a:gd name="connsiteX25" fmla="*/ 253588 w 587981"/>
                <a:gd name="connsiteY25" fmla="*/ 469111 h 587985"/>
                <a:gd name="connsiteX26" fmla="*/ 253588 w 587981"/>
                <a:gd name="connsiteY26" fmla="*/ 442174 h 587985"/>
                <a:gd name="connsiteX27" fmla="*/ 280524 w 587981"/>
                <a:gd name="connsiteY27" fmla="*/ 442174 h 587985"/>
                <a:gd name="connsiteX28" fmla="*/ 307461 w 587981"/>
                <a:gd name="connsiteY28" fmla="*/ 469124 h 587985"/>
                <a:gd name="connsiteX29" fmla="*/ 549930 w 587981"/>
                <a:gd name="connsiteY29" fmla="*/ 226643 h 587985"/>
                <a:gd name="connsiteX30" fmla="*/ 502330 w 587981"/>
                <a:gd name="connsiteY30" fmla="*/ 179043 h 587985"/>
                <a:gd name="connsiteX31" fmla="*/ 482569 w 587981"/>
                <a:gd name="connsiteY31" fmla="*/ 181608 h 587985"/>
                <a:gd name="connsiteX32" fmla="*/ 428695 w 587981"/>
                <a:gd name="connsiteY32" fmla="*/ 159295 h 587985"/>
                <a:gd name="connsiteX33" fmla="*/ 408985 w 587981"/>
                <a:gd name="connsiteY33" fmla="*/ 85711 h 587985"/>
                <a:gd name="connsiteX34" fmla="*/ 361334 w 587981"/>
                <a:gd name="connsiteY34" fmla="*/ 0 h 587985"/>
                <a:gd name="connsiteX35" fmla="*/ 388283 w 587981"/>
                <a:gd name="connsiteY35" fmla="*/ 11125 h 587985"/>
                <a:gd name="connsiteX36" fmla="*/ 455632 w 587981"/>
                <a:gd name="connsiteY36" fmla="*/ 78473 h 587985"/>
                <a:gd name="connsiteX37" fmla="*/ 455632 w 587981"/>
                <a:gd name="connsiteY37" fmla="*/ 132359 h 587985"/>
                <a:gd name="connsiteX38" fmla="*/ 482568 w 587981"/>
                <a:gd name="connsiteY38" fmla="*/ 143510 h 587985"/>
                <a:gd name="connsiteX39" fmla="*/ 509518 w 587981"/>
                <a:gd name="connsiteY39" fmla="*/ 132359 h 587985"/>
                <a:gd name="connsiteX40" fmla="*/ 576866 w 587981"/>
                <a:gd name="connsiteY40" fmla="*/ 199708 h 587985"/>
                <a:gd name="connsiteX41" fmla="*/ 576866 w 587981"/>
                <a:gd name="connsiteY41" fmla="*/ 253594 h 587985"/>
                <a:gd name="connsiteX42" fmla="*/ 253575 w 587981"/>
                <a:gd name="connsiteY42" fmla="*/ 576872 h 587985"/>
                <a:gd name="connsiteX43" fmla="*/ 226638 w 587981"/>
                <a:gd name="connsiteY43" fmla="*/ 587985 h 587985"/>
                <a:gd name="connsiteX44" fmla="*/ 199701 w 587981"/>
                <a:gd name="connsiteY44" fmla="*/ 576872 h 587985"/>
                <a:gd name="connsiteX45" fmla="*/ 132340 w 587981"/>
                <a:gd name="connsiteY45" fmla="*/ 509537 h 587985"/>
                <a:gd name="connsiteX46" fmla="*/ 132340 w 587981"/>
                <a:gd name="connsiteY46" fmla="*/ 455638 h 587985"/>
                <a:gd name="connsiteX47" fmla="*/ 105404 w 587981"/>
                <a:gd name="connsiteY47" fmla="*/ 444487 h 587985"/>
                <a:gd name="connsiteX48" fmla="*/ 78467 w 587981"/>
                <a:gd name="connsiteY48" fmla="*/ 455638 h 587985"/>
                <a:gd name="connsiteX49" fmla="*/ 11106 w 587981"/>
                <a:gd name="connsiteY49" fmla="*/ 388303 h 587985"/>
                <a:gd name="connsiteX50" fmla="*/ 11106 w 587981"/>
                <a:gd name="connsiteY50" fmla="*/ 334404 h 587985"/>
                <a:gd name="connsiteX51" fmla="*/ 334397 w 587981"/>
                <a:gd name="connsiteY51" fmla="*/ 11125 h 587985"/>
                <a:gd name="connsiteX52" fmla="*/ 361334 w 587981"/>
                <a:gd name="connsiteY52" fmla="*/ 0 h 58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87981" h="587985">
                  <a:moveTo>
                    <a:pt x="186230" y="355777"/>
                  </a:moveTo>
                  <a:cubicBezTo>
                    <a:pt x="191104" y="355777"/>
                    <a:pt x="195977" y="357639"/>
                    <a:pt x="199698" y="361360"/>
                  </a:cubicBezTo>
                  <a:lnTo>
                    <a:pt x="226635" y="388296"/>
                  </a:lnTo>
                  <a:cubicBezTo>
                    <a:pt x="234077" y="395739"/>
                    <a:pt x="234077" y="407791"/>
                    <a:pt x="226635" y="415233"/>
                  </a:cubicBezTo>
                  <a:cubicBezTo>
                    <a:pt x="222914" y="418954"/>
                    <a:pt x="218037" y="420821"/>
                    <a:pt x="213173" y="420821"/>
                  </a:cubicBezTo>
                  <a:cubicBezTo>
                    <a:pt x="208296" y="420821"/>
                    <a:pt x="203419" y="418954"/>
                    <a:pt x="199698" y="415233"/>
                  </a:cubicBezTo>
                  <a:lnTo>
                    <a:pt x="172762" y="388296"/>
                  </a:lnTo>
                  <a:cubicBezTo>
                    <a:pt x="165319" y="380854"/>
                    <a:pt x="165319" y="368802"/>
                    <a:pt x="172762" y="361360"/>
                  </a:cubicBezTo>
                  <a:cubicBezTo>
                    <a:pt x="176483" y="357639"/>
                    <a:pt x="181357" y="355777"/>
                    <a:pt x="186230" y="355777"/>
                  </a:cubicBezTo>
                  <a:close/>
                  <a:moveTo>
                    <a:pt x="361335" y="38073"/>
                  </a:moveTo>
                  <a:lnTo>
                    <a:pt x="361335" y="38111"/>
                  </a:lnTo>
                  <a:cubicBezTo>
                    <a:pt x="361284" y="38111"/>
                    <a:pt x="361233" y="38111"/>
                    <a:pt x="361233" y="38111"/>
                  </a:cubicBezTo>
                  <a:lnTo>
                    <a:pt x="118866" y="280529"/>
                  </a:lnTo>
                  <a:lnTo>
                    <a:pt x="145803" y="307465"/>
                  </a:lnTo>
                  <a:cubicBezTo>
                    <a:pt x="153245" y="314908"/>
                    <a:pt x="153245" y="326973"/>
                    <a:pt x="145803" y="334415"/>
                  </a:cubicBezTo>
                  <a:cubicBezTo>
                    <a:pt x="142094" y="338136"/>
                    <a:pt x="137218" y="339990"/>
                    <a:pt x="132341" y="339990"/>
                  </a:cubicBezTo>
                  <a:cubicBezTo>
                    <a:pt x="127464" y="339990"/>
                    <a:pt x="122587" y="338136"/>
                    <a:pt x="118866" y="334415"/>
                  </a:cubicBezTo>
                  <a:lnTo>
                    <a:pt x="91929" y="307465"/>
                  </a:lnTo>
                  <a:lnTo>
                    <a:pt x="38056" y="361364"/>
                  </a:lnTo>
                  <a:lnTo>
                    <a:pt x="85656" y="408964"/>
                  </a:lnTo>
                  <a:cubicBezTo>
                    <a:pt x="92018" y="407262"/>
                    <a:pt x="98648" y="406398"/>
                    <a:pt x="105404" y="406398"/>
                  </a:cubicBezTo>
                  <a:cubicBezTo>
                    <a:pt x="125750" y="406398"/>
                    <a:pt x="144888" y="414323"/>
                    <a:pt x="159290" y="428700"/>
                  </a:cubicBezTo>
                  <a:cubicBezTo>
                    <a:pt x="179191" y="448613"/>
                    <a:pt x="185757" y="476871"/>
                    <a:pt x="179001" y="502296"/>
                  </a:cubicBezTo>
                  <a:lnTo>
                    <a:pt x="226638" y="549934"/>
                  </a:lnTo>
                  <a:lnTo>
                    <a:pt x="280524" y="496060"/>
                  </a:lnTo>
                  <a:lnTo>
                    <a:pt x="253588" y="469111"/>
                  </a:lnTo>
                  <a:cubicBezTo>
                    <a:pt x="246146" y="461669"/>
                    <a:pt x="246146" y="449604"/>
                    <a:pt x="253588" y="442174"/>
                  </a:cubicBezTo>
                  <a:cubicBezTo>
                    <a:pt x="261030" y="434732"/>
                    <a:pt x="273082" y="434732"/>
                    <a:pt x="280524" y="442174"/>
                  </a:cubicBezTo>
                  <a:lnTo>
                    <a:pt x="307461" y="469124"/>
                  </a:lnTo>
                  <a:lnTo>
                    <a:pt x="549930" y="226643"/>
                  </a:lnTo>
                  <a:lnTo>
                    <a:pt x="502330" y="179043"/>
                  </a:lnTo>
                  <a:cubicBezTo>
                    <a:pt x="495967" y="180745"/>
                    <a:pt x="489338" y="181608"/>
                    <a:pt x="482569" y="181608"/>
                  </a:cubicBezTo>
                  <a:cubicBezTo>
                    <a:pt x="462223" y="181608"/>
                    <a:pt x="443084" y="173684"/>
                    <a:pt x="428695" y="159295"/>
                  </a:cubicBezTo>
                  <a:cubicBezTo>
                    <a:pt x="408794" y="139394"/>
                    <a:pt x="402216" y="111136"/>
                    <a:pt x="408985" y="85711"/>
                  </a:cubicBezTo>
                  <a:close/>
                  <a:moveTo>
                    <a:pt x="361334" y="0"/>
                  </a:moveTo>
                  <a:cubicBezTo>
                    <a:pt x="371113" y="0"/>
                    <a:pt x="380867" y="3708"/>
                    <a:pt x="388283" y="11125"/>
                  </a:cubicBezTo>
                  <a:lnTo>
                    <a:pt x="455632" y="78473"/>
                  </a:lnTo>
                  <a:cubicBezTo>
                    <a:pt x="440760" y="93358"/>
                    <a:pt x="440760" y="117475"/>
                    <a:pt x="455632" y="132359"/>
                  </a:cubicBezTo>
                  <a:cubicBezTo>
                    <a:pt x="463074" y="139789"/>
                    <a:pt x="472827" y="143510"/>
                    <a:pt x="482568" y="143510"/>
                  </a:cubicBezTo>
                  <a:cubicBezTo>
                    <a:pt x="492335" y="143510"/>
                    <a:pt x="502075" y="139789"/>
                    <a:pt x="509518" y="132359"/>
                  </a:cubicBezTo>
                  <a:lnTo>
                    <a:pt x="576866" y="199708"/>
                  </a:lnTo>
                  <a:cubicBezTo>
                    <a:pt x="591687" y="214528"/>
                    <a:pt x="591687" y="238773"/>
                    <a:pt x="576866" y="253594"/>
                  </a:cubicBezTo>
                  <a:lnTo>
                    <a:pt x="253575" y="576872"/>
                  </a:lnTo>
                  <a:cubicBezTo>
                    <a:pt x="246170" y="584289"/>
                    <a:pt x="236404" y="587985"/>
                    <a:pt x="226638" y="587985"/>
                  </a:cubicBezTo>
                  <a:cubicBezTo>
                    <a:pt x="216872" y="587985"/>
                    <a:pt x="207105" y="584289"/>
                    <a:pt x="199701" y="576872"/>
                  </a:cubicBezTo>
                  <a:lnTo>
                    <a:pt x="132340" y="509537"/>
                  </a:lnTo>
                  <a:cubicBezTo>
                    <a:pt x="147225" y="494652"/>
                    <a:pt x="147225" y="470522"/>
                    <a:pt x="132340" y="455638"/>
                  </a:cubicBezTo>
                  <a:cubicBezTo>
                    <a:pt x="124911" y="448196"/>
                    <a:pt x="115157" y="444487"/>
                    <a:pt x="105404" y="444487"/>
                  </a:cubicBezTo>
                  <a:cubicBezTo>
                    <a:pt x="95650" y="444487"/>
                    <a:pt x="85909" y="448196"/>
                    <a:pt x="78467" y="455638"/>
                  </a:cubicBezTo>
                  <a:lnTo>
                    <a:pt x="11106" y="388303"/>
                  </a:lnTo>
                  <a:cubicBezTo>
                    <a:pt x="-3702" y="373482"/>
                    <a:pt x="-3702" y="349225"/>
                    <a:pt x="11106" y="334404"/>
                  </a:cubicBezTo>
                  <a:lnTo>
                    <a:pt x="334397" y="11125"/>
                  </a:lnTo>
                  <a:cubicBezTo>
                    <a:pt x="341814" y="3708"/>
                    <a:pt x="351580" y="0"/>
                    <a:pt x="361334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9BBF0B4-F4CC-AB4D-843D-203EB717DC3D}"/>
              </a:ext>
            </a:extLst>
          </p:cNvPr>
          <p:cNvGrpSpPr/>
          <p:nvPr/>
        </p:nvGrpSpPr>
        <p:grpSpPr>
          <a:xfrm>
            <a:off x="6792505" y="2561226"/>
            <a:ext cx="1268177" cy="1268177"/>
            <a:chOff x="6792505" y="2561226"/>
            <a:chExt cx="1268177" cy="1268177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062C5804-215E-FF41-9CC7-D1067E9240BC}"/>
                </a:ext>
              </a:extLst>
            </p:cNvPr>
            <p:cNvSpPr/>
            <p:nvPr/>
          </p:nvSpPr>
          <p:spPr>
            <a:xfrm>
              <a:off x="6792505" y="2561226"/>
              <a:ext cx="1268177" cy="1268177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="" xmlns:a16="http://schemas.microsoft.com/office/drawing/2014/main" id="{273ABF3D-94A4-3A44-B34D-C18755F1ED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97536" y="2969088"/>
              <a:ext cx="658115" cy="452453"/>
            </a:xfrm>
            <a:custGeom>
              <a:avLst/>
              <a:gdLst>
                <a:gd name="connsiteX0" fmla="*/ 35052 w 609593"/>
                <a:gd name="connsiteY0" fmla="*/ 88379 h 419094"/>
                <a:gd name="connsiteX1" fmla="*/ 45035 w 609593"/>
                <a:gd name="connsiteY1" fmla="*/ 88392 h 419094"/>
                <a:gd name="connsiteX2" fmla="*/ 73711 w 609593"/>
                <a:gd name="connsiteY2" fmla="*/ 95466 h 419094"/>
                <a:gd name="connsiteX3" fmla="*/ 80201 w 609593"/>
                <a:gd name="connsiteY3" fmla="*/ 100050 h 419094"/>
                <a:gd name="connsiteX4" fmla="*/ 139015 w 609593"/>
                <a:gd name="connsiteY4" fmla="*/ 137338 h 419094"/>
                <a:gd name="connsiteX5" fmla="*/ 140767 w 609593"/>
                <a:gd name="connsiteY5" fmla="*/ 137338 h 419094"/>
                <a:gd name="connsiteX6" fmla="*/ 140767 w 609593"/>
                <a:gd name="connsiteY6" fmla="*/ 175438 h 419094"/>
                <a:gd name="connsiteX7" fmla="*/ 127953 w 609593"/>
                <a:gd name="connsiteY7" fmla="*/ 175438 h 419094"/>
                <a:gd name="connsiteX8" fmla="*/ 57214 w 609593"/>
                <a:gd name="connsiteY8" fmla="*/ 130441 h 419094"/>
                <a:gd name="connsiteX9" fmla="*/ 54064 w 609593"/>
                <a:gd name="connsiteY9" fmla="*/ 128117 h 419094"/>
                <a:gd name="connsiteX10" fmla="*/ 52528 w 609593"/>
                <a:gd name="connsiteY10" fmla="*/ 127139 h 419094"/>
                <a:gd name="connsiteX11" fmla="*/ 44844 w 609593"/>
                <a:gd name="connsiteY11" fmla="*/ 126492 h 419094"/>
                <a:gd name="connsiteX12" fmla="*/ 41745 w 609593"/>
                <a:gd name="connsiteY12" fmla="*/ 126492 h 419094"/>
                <a:gd name="connsiteX13" fmla="*/ 71400 w 609593"/>
                <a:gd name="connsiteY13" fmla="*/ 209447 h 419094"/>
                <a:gd name="connsiteX14" fmla="*/ 71405 w 609593"/>
                <a:gd name="connsiteY14" fmla="*/ 209447 h 419094"/>
                <a:gd name="connsiteX15" fmla="*/ 41725 w 609593"/>
                <a:gd name="connsiteY15" fmla="*/ 292416 h 419094"/>
                <a:gd name="connsiteX16" fmla="*/ 45002 w 609593"/>
                <a:gd name="connsiteY16" fmla="*/ 292416 h 419094"/>
                <a:gd name="connsiteX17" fmla="*/ 52647 w 609593"/>
                <a:gd name="connsiteY17" fmla="*/ 291705 h 419094"/>
                <a:gd name="connsiteX18" fmla="*/ 54184 w 609593"/>
                <a:gd name="connsiteY18" fmla="*/ 290714 h 419094"/>
                <a:gd name="connsiteX19" fmla="*/ 57232 w 609593"/>
                <a:gd name="connsiteY19" fmla="*/ 288454 h 419094"/>
                <a:gd name="connsiteX20" fmla="*/ 111994 w 609593"/>
                <a:gd name="connsiteY20" fmla="*/ 243470 h 419094"/>
                <a:gd name="connsiteX21" fmla="*/ 133470 w 609593"/>
                <a:gd name="connsiteY21" fmla="*/ 243458 h 419094"/>
                <a:gd name="connsiteX22" fmla="*/ 140772 w 609593"/>
                <a:gd name="connsiteY22" fmla="*/ 243458 h 419094"/>
                <a:gd name="connsiteX23" fmla="*/ 140772 w 609593"/>
                <a:gd name="connsiteY23" fmla="*/ 243455 h 419094"/>
                <a:gd name="connsiteX24" fmla="*/ 266451 w 609593"/>
                <a:gd name="connsiteY24" fmla="*/ 243455 h 419094"/>
                <a:gd name="connsiteX25" fmla="*/ 233634 w 609593"/>
                <a:gd name="connsiteY25" fmla="*/ 299678 h 419094"/>
                <a:gd name="connsiteX26" fmla="*/ 233630 w 609593"/>
                <a:gd name="connsiteY26" fmla="*/ 299678 h 419094"/>
                <a:gd name="connsiteX27" fmla="*/ 186260 w 609593"/>
                <a:gd name="connsiteY27" fmla="*/ 380829 h 419094"/>
                <a:gd name="connsiteX28" fmla="*/ 207177 w 609593"/>
                <a:gd name="connsiteY28" fmla="*/ 379051 h 419094"/>
                <a:gd name="connsiteX29" fmla="*/ 211799 w 609593"/>
                <a:gd name="connsiteY29" fmla="*/ 378492 h 419094"/>
                <a:gd name="connsiteX30" fmla="*/ 236399 w 609593"/>
                <a:gd name="connsiteY30" fmla="*/ 374288 h 419094"/>
                <a:gd name="connsiteX31" fmla="*/ 238215 w 609593"/>
                <a:gd name="connsiteY31" fmla="*/ 373044 h 419094"/>
                <a:gd name="connsiteX32" fmla="*/ 312015 w 609593"/>
                <a:gd name="connsiteY32" fmla="*/ 299676 h 419094"/>
                <a:gd name="connsiteX33" fmla="*/ 312025 w 609593"/>
                <a:gd name="connsiteY33" fmla="*/ 299676 h 419094"/>
                <a:gd name="connsiteX34" fmla="*/ 358365 w 609593"/>
                <a:gd name="connsiteY34" fmla="*/ 249653 h 419094"/>
                <a:gd name="connsiteX35" fmla="*/ 364042 w 609593"/>
                <a:gd name="connsiteY35" fmla="*/ 243455 h 419094"/>
                <a:gd name="connsiteX36" fmla="*/ 419376 w 609593"/>
                <a:gd name="connsiteY36" fmla="*/ 243455 h 419094"/>
                <a:gd name="connsiteX37" fmla="*/ 419376 w 609593"/>
                <a:gd name="connsiteY37" fmla="*/ 243460 h 419094"/>
                <a:gd name="connsiteX38" fmla="*/ 528071 w 609593"/>
                <a:gd name="connsiteY38" fmla="*/ 243460 h 419094"/>
                <a:gd name="connsiteX39" fmla="*/ 571493 w 609593"/>
                <a:gd name="connsiteY39" fmla="*/ 209449 h 419094"/>
                <a:gd name="connsiteX40" fmla="*/ 528071 w 609593"/>
                <a:gd name="connsiteY40" fmla="*/ 175451 h 419094"/>
                <a:gd name="connsiteX41" fmla="*/ 419378 w 609593"/>
                <a:gd name="connsiteY41" fmla="*/ 175451 h 419094"/>
                <a:gd name="connsiteX42" fmla="*/ 419378 w 609593"/>
                <a:gd name="connsiteY42" fmla="*/ 175454 h 419094"/>
                <a:gd name="connsiteX43" fmla="*/ 363930 w 609593"/>
                <a:gd name="connsiteY43" fmla="*/ 175454 h 419094"/>
                <a:gd name="connsiteX44" fmla="*/ 358265 w 609593"/>
                <a:gd name="connsiteY44" fmla="*/ 169116 h 419094"/>
                <a:gd name="connsiteX45" fmla="*/ 310107 w 609593"/>
                <a:gd name="connsiteY45" fmla="*/ 116462 h 419094"/>
                <a:gd name="connsiteX46" fmla="*/ 361974 w 609593"/>
                <a:gd name="connsiteY46" fmla="*/ 116462 h 419094"/>
                <a:gd name="connsiteX47" fmla="*/ 380935 w 609593"/>
                <a:gd name="connsiteY47" fmla="*/ 137354 h 419094"/>
                <a:gd name="connsiteX48" fmla="*/ 419372 w 609593"/>
                <a:gd name="connsiteY48" fmla="*/ 137354 h 419094"/>
                <a:gd name="connsiteX49" fmla="*/ 419372 w 609593"/>
                <a:gd name="connsiteY49" fmla="*/ 137351 h 419094"/>
                <a:gd name="connsiteX50" fmla="*/ 528059 w 609593"/>
                <a:gd name="connsiteY50" fmla="*/ 137351 h 419094"/>
                <a:gd name="connsiteX51" fmla="*/ 609593 w 609593"/>
                <a:gd name="connsiteY51" fmla="*/ 209449 h 419094"/>
                <a:gd name="connsiteX52" fmla="*/ 528059 w 609593"/>
                <a:gd name="connsiteY52" fmla="*/ 281560 h 419094"/>
                <a:gd name="connsiteX53" fmla="*/ 419372 w 609593"/>
                <a:gd name="connsiteY53" fmla="*/ 281560 h 419094"/>
                <a:gd name="connsiteX54" fmla="*/ 419372 w 609593"/>
                <a:gd name="connsiteY54" fmla="*/ 281555 h 419094"/>
                <a:gd name="connsiteX55" fmla="*/ 380832 w 609593"/>
                <a:gd name="connsiteY55" fmla="*/ 281555 h 419094"/>
                <a:gd name="connsiteX56" fmla="*/ 364146 w 609593"/>
                <a:gd name="connsiteY56" fmla="*/ 299676 h 419094"/>
                <a:gd name="connsiteX57" fmla="*/ 364149 w 609593"/>
                <a:gd name="connsiteY57" fmla="*/ 299676 h 419094"/>
                <a:gd name="connsiteX58" fmla="*/ 261317 w 609593"/>
                <a:gd name="connsiteY58" fmla="*/ 403321 h 419094"/>
                <a:gd name="connsiteX59" fmla="*/ 216130 w 609593"/>
                <a:gd name="connsiteY59" fmla="*/ 416338 h 419094"/>
                <a:gd name="connsiteX60" fmla="*/ 211838 w 609593"/>
                <a:gd name="connsiteY60" fmla="*/ 416859 h 419094"/>
                <a:gd name="connsiteX61" fmla="*/ 182170 w 609593"/>
                <a:gd name="connsiteY61" fmla="*/ 419094 h 419094"/>
                <a:gd name="connsiteX62" fmla="*/ 179326 w 609593"/>
                <a:gd name="connsiteY62" fmla="*/ 419094 h 419094"/>
                <a:gd name="connsiteX63" fmla="*/ 146725 w 609593"/>
                <a:gd name="connsiteY63" fmla="*/ 403879 h 419094"/>
                <a:gd name="connsiteX64" fmla="*/ 146928 w 609593"/>
                <a:gd name="connsiteY64" fmla="*/ 372638 h 419094"/>
                <a:gd name="connsiteX65" fmla="*/ 189523 w 609593"/>
                <a:gd name="connsiteY65" fmla="*/ 299678 h 419094"/>
                <a:gd name="connsiteX66" fmla="*/ 189515 w 609593"/>
                <a:gd name="connsiteY66" fmla="*/ 299678 h 419094"/>
                <a:gd name="connsiteX67" fmla="*/ 200094 w 609593"/>
                <a:gd name="connsiteY67" fmla="*/ 281555 h 419094"/>
                <a:gd name="connsiteX68" fmla="*/ 140772 w 609593"/>
                <a:gd name="connsiteY68" fmla="*/ 281568 h 419094"/>
                <a:gd name="connsiteX69" fmla="*/ 140772 w 609593"/>
                <a:gd name="connsiteY69" fmla="*/ 281570 h 419094"/>
                <a:gd name="connsiteX70" fmla="*/ 125659 w 609593"/>
                <a:gd name="connsiteY70" fmla="*/ 281570 h 419094"/>
                <a:gd name="connsiteX71" fmla="*/ 81222 w 609593"/>
                <a:gd name="connsiteY71" fmla="*/ 318045 h 419094"/>
                <a:gd name="connsiteX72" fmla="*/ 73678 w 609593"/>
                <a:gd name="connsiteY72" fmla="*/ 323468 h 419094"/>
                <a:gd name="connsiteX73" fmla="*/ 45205 w 609593"/>
                <a:gd name="connsiteY73" fmla="*/ 330516 h 419094"/>
                <a:gd name="connsiteX74" fmla="*/ 35083 w 609593"/>
                <a:gd name="connsiteY74" fmla="*/ 330529 h 419094"/>
                <a:gd name="connsiteX75" fmla="*/ 9556 w 609593"/>
                <a:gd name="connsiteY75" fmla="*/ 321626 h 419094"/>
                <a:gd name="connsiteX76" fmla="*/ 6 w 609593"/>
                <a:gd name="connsiteY76" fmla="*/ 300760 h 419094"/>
                <a:gd name="connsiteX77" fmla="*/ 1085 w 609593"/>
                <a:gd name="connsiteY77" fmla="*/ 293089 h 419094"/>
                <a:gd name="connsiteX78" fmla="*/ 1491 w 609593"/>
                <a:gd name="connsiteY78" fmla="*/ 291794 h 419094"/>
                <a:gd name="connsiteX79" fmla="*/ 30943 w 609593"/>
                <a:gd name="connsiteY79" fmla="*/ 209448 h 419094"/>
                <a:gd name="connsiteX80" fmla="*/ 30938 w 609593"/>
                <a:gd name="connsiteY80" fmla="*/ 209448 h 419094"/>
                <a:gd name="connsiteX81" fmla="*/ 1080 w 609593"/>
                <a:gd name="connsiteY81" fmla="*/ 125806 h 419094"/>
                <a:gd name="connsiteX82" fmla="*/ 0 w 609593"/>
                <a:gd name="connsiteY82" fmla="*/ 118173 h 419094"/>
                <a:gd name="connsiteX83" fmla="*/ 9563 w 609593"/>
                <a:gd name="connsiteY83" fmla="*/ 97282 h 419094"/>
                <a:gd name="connsiteX84" fmla="*/ 35052 w 609593"/>
                <a:gd name="connsiteY84" fmla="*/ 88379 h 419094"/>
                <a:gd name="connsiteX85" fmla="*/ 179320 w 609593"/>
                <a:gd name="connsiteY85" fmla="*/ 0 h 419094"/>
                <a:gd name="connsiteX86" fmla="*/ 182152 w 609593"/>
                <a:gd name="connsiteY86" fmla="*/ 0 h 419094"/>
                <a:gd name="connsiteX87" fmla="*/ 211083 w 609593"/>
                <a:gd name="connsiteY87" fmla="*/ 2134 h 419094"/>
                <a:gd name="connsiteX88" fmla="*/ 216112 w 609593"/>
                <a:gd name="connsiteY88" fmla="*/ 2756 h 419094"/>
                <a:gd name="connsiteX89" fmla="*/ 260727 w 609593"/>
                <a:gd name="connsiteY89" fmla="*/ 15253 h 419094"/>
                <a:gd name="connsiteX90" fmla="*/ 361972 w 609593"/>
                <a:gd name="connsiteY90" fmla="*/ 116459 h 419094"/>
                <a:gd name="connsiteX91" fmla="*/ 310105 w 609593"/>
                <a:gd name="connsiteY91" fmla="*/ 116459 h 419094"/>
                <a:gd name="connsiteX92" fmla="*/ 238972 w 609593"/>
                <a:gd name="connsiteY92" fmla="*/ 46520 h 419094"/>
                <a:gd name="connsiteX93" fmla="*/ 235937 w 609593"/>
                <a:gd name="connsiteY93" fmla="*/ 44628 h 419094"/>
                <a:gd name="connsiteX94" fmla="*/ 211782 w 609593"/>
                <a:gd name="connsiteY94" fmla="*/ 40589 h 419094"/>
                <a:gd name="connsiteX95" fmla="*/ 206435 w 609593"/>
                <a:gd name="connsiteY95" fmla="*/ 39942 h 419094"/>
                <a:gd name="connsiteX96" fmla="*/ 186267 w 609593"/>
                <a:gd name="connsiteY96" fmla="*/ 38265 h 419094"/>
                <a:gd name="connsiteX97" fmla="*/ 231981 w 609593"/>
                <a:gd name="connsiteY97" fmla="*/ 116449 h 419094"/>
                <a:gd name="connsiteX98" fmla="*/ 231983 w 609593"/>
                <a:gd name="connsiteY98" fmla="*/ 116449 h 419094"/>
                <a:gd name="connsiteX99" fmla="*/ 266477 w 609593"/>
                <a:gd name="connsiteY99" fmla="*/ 175453 h 419094"/>
                <a:gd name="connsiteX100" fmla="*/ 140772 w 609593"/>
                <a:gd name="connsiteY100" fmla="*/ 175441 h 419094"/>
                <a:gd name="connsiteX101" fmla="*/ 140772 w 609593"/>
                <a:gd name="connsiteY101" fmla="*/ 137341 h 419094"/>
                <a:gd name="connsiteX102" fmla="*/ 200056 w 609593"/>
                <a:gd name="connsiteY102" fmla="*/ 137353 h 419094"/>
                <a:gd name="connsiteX103" fmla="*/ 187844 w 609593"/>
                <a:gd name="connsiteY103" fmla="*/ 116459 h 419094"/>
                <a:gd name="connsiteX104" fmla="*/ 187842 w 609593"/>
                <a:gd name="connsiteY104" fmla="*/ 116459 h 419094"/>
                <a:gd name="connsiteX105" fmla="*/ 147240 w 609593"/>
                <a:gd name="connsiteY105" fmla="*/ 47028 h 419094"/>
                <a:gd name="connsiteX106" fmla="*/ 146719 w 609593"/>
                <a:gd name="connsiteY106" fmla="*/ 15215 h 419094"/>
                <a:gd name="connsiteX107" fmla="*/ 179320 w 609593"/>
                <a:gd name="connsiteY107" fmla="*/ 0 h 41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9593" h="419094">
                  <a:moveTo>
                    <a:pt x="35052" y="88379"/>
                  </a:moveTo>
                  <a:lnTo>
                    <a:pt x="45035" y="88392"/>
                  </a:lnTo>
                  <a:cubicBezTo>
                    <a:pt x="54661" y="88481"/>
                    <a:pt x="64643" y="89420"/>
                    <a:pt x="73711" y="95466"/>
                  </a:cubicBezTo>
                  <a:cubicBezTo>
                    <a:pt x="75324" y="96443"/>
                    <a:pt x="77305" y="97777"/>
                    <a:pt x="80201" y="100050"/>
                  </a:cubicBezTo>
                  <a:lnTo>
                    <a:pt x="139015" y="137338"/>
                  </a:lnTo>
                  <a:lnTo>
                    <a:pt x="140767" y="137338"/>
                  </a:lnTo>
                  <a:lnTo>
                    <a:pt x="140767" y="175438"/>
                  </a:lnTo>
                  <a:lnTo>
                    <a:pt x="127953" y="175438"/>
                  </a:lnTo>
                  <a:lnTo>
                    <a:pt x="57214" y="130441"/>
                  </a:lnTo>
                  <a:cubicBezTo>
                    <a:pt x="55677" y="129235"/>
                    <a:pt x="54826" y="128536"/>
                    <a:pt x="54064" y="128117"/>
                  </a:cubicBezTo>
                  <a:lnTo>
                    <a:pt x="52528" y="127139"/>
                  </a:lnTo>
                  <a:cubicBezTo>
                    <a:pt x="52324" y="127051"/>
                    <a:pt x="50762" y="126542"/>
                    <a:pt x="44844" y="126492"/>
                  </a:cubicBezTo>
                  <a:lnTo>
                    <a:pt x="41745" y="126492"/>
                  </a:lnTo>
                  <a:lnTo>
                    <a:pt x="71400" y="209447"/>
                  </a:lnTo>
                  <a:lnTo>
                    <a:pt x="71405" y="209447"/>
                  </a:lnTo>
                  <a:lnTo>
                    <a:pt x="41725" y="292416"/>
                  </a:lnTo>
                  <a:lnTo>
                    <a:pt x="45002" y="292416"/>
                  </a:lnTo>
                  <a:cubicBezTo>
                    <a:pt x="50755" y="292365"/>
                    <a:pt x="52304" y="291857"/>
                    <a:pt x="52647" y="291705"/>
                  </a:cubicBezTo>
                  <a:lnTo>
                    <a:pt x="54184" y="290714"/>
                  </a:lnTo>
                  <a:cubicBezTo>
                    <a:pt x="54908" y="290295"/>
                    <a:pt x="55771" y="289622"/>
                    <a:pt x="57232" y="288454"/>
                  </a:cubicBezTo>
                  <a:lnTo>
                    <a:pt x="111994" y="243470"/>
                  </a:lnTo>
                  <a:lnTo>
                    <a:pt x="133470" y="243458"/>
                  </a:lnTo>
                  <a:lnTo>
                    <a:pt x="140772" y="243458"/>
                  </a:lnTo>
                  <a:lnTo>
                    <a:pt x="140772" y="243455"/>
                  </a:lnTo>
                  <a:lnTo>
                    <a:pt x="266451" y="243455"/>
                  </a:lnTo>
                  <a:lnTo>
                    <a:pt x="233634" y="299678"/>
                  </a:lnTo>
                  <a:lnTo>
                    <a:pt x="233630" y="299678"/>
                  </a:lnTo>
                  <a:lnTo>
                    <a:pt x="186260" y="380829"/>
                  </a:lnTo>
                  <a:cubicBezTo>
                    <a:pt x="191264" y="380512"/>
                    <a:pt x="199493" y="379838"/>
                    <a:pt x="207177" y="379051"/>
                  </a:cubicBezTo>
                  <a:cubicBezTo>
                    <a:pt x="207710" y="378962"/>
                    <a:pt x="209564" y="378746"/>
                    <a:pt x="211799" y="378492"/>
                  </a:cubicBezTo>
                  <a:cubicBezTo>
                    <a:pt x="224525" y="377032"/>
                    <a:pt x="232793" y="375609"/>
                    <a:pt x="236399" y="374288"/>
                  </a:cubicBezTo>
                  <a:lnTo>
                    <a:pt x="238215" y="373044"/>
                  </a:lnTo>
                  <a:cubicBezTo>
                    <a:pt x="238711" y="372688"/>
                    <a:pt x="254103" y="361106"/>
                    <a:pt x="312015" y="299676"/>
                  </a:cubicBezTo>
                  <a:lnTo>
                    <a:pt x="312025" y="299676"/>
                  </a:lnTo>
                  <a:lnTo>
                    <a:pt x="358365" y="249653"/>
                  </a:lnTo>
                  <a:lnTo>
                    <a:pt x="364042" y="243455"/>
                  </a:lnTo>
                  <a:lnTo>
                    <a:pt x="419376" y="243455"/>
                  </a:lnTo>
                  <a:lnTo>
                    <a:pt x="419376" y="243460"/>
                  </a:lnTo>
                  <a:lnTo>
                    <a:pt x="528071" y="243460"/>
                  </a:lnTo>
                  <a:cubicBezTo>
                    <a:pt x="569626" y="243460"/>
                    <a:pt x="571493" y="209792"/>
                    <a:pt x="571493" y="209449"/>
                  </a:cubicBezTo>
                  <a:cubicBezTo>
                    <a:pt x="571493" y="209119"/>
                    <a:pt x="569626" y="175451"/>
                    <a:pt x="528071" y="175451"/>
                  </a:cubicBezTo>
                  <a:lnTo>
                    <a:pt x="419378" y="175451"/>
                  </a:lnTo>
                  <a:lnTo>
                    <a:pt x="419378" y="175454"/>
                  </a:lnTo>
                  <a:lnTo>
                    <a:pt x="363930" y="175454"/>
                  </a:lnTo>
                  <a:lnTo>
                    <a:pt x="358265" y="169116"/>
                  </a:lnTo>
                  <a:cubicBezTo>
                    <a:pt x="339507" y="148212"/>
                    <a:pt x="323645" y="130927"/>
                    <a:pt x="310107" y="116462"/>
                  </a:cubicBezTo>
                  <a:lnTo>
                    <a:pt x="361974" y="116462"/>
                  </a:lnTo>
                  <a:cubicBezTo>
                    <a:pt x="367994" y="123041"/>
                    <a:pt x="374217" y="129899"/>
                    <a:pt x="380935" y="137354"/>
                  </a:cubicBezTo>
                  <a:lnTo>
                    <a:pt x="419372" y="137354"/>
                  </a:lnTo>
                  <a:lnTo>
                    <a:pt x="419372" y="137351"/>
                  </a:lnTo>
                  <a:lnTo>
                    <a:pt x="528059" y="137351"/>
                  </a:lnTo>
                  <a:cubicBezTo>
                    <a:pt x="589666" y="137351"/>
                    <a:pt x="609593" y="185929"/>
                    <a:pt x="609593" y="209449"/>
                  </a:cubicBezTo>
                  <a:cubicBezTo>
                    <a:pt x="609593" y="232982"/>
                    <a:pt x="589666" y="281560"/>
                    <a:pt x="528059" y="281560"/>
                  </a:cubicBezTo>
                  <a:lnTo>
                    <a:pt x="419372" y="281560"/>
                  </a:lnTo>
                  <a:lnTo>
                    <a:pt x="419372" y="281555"/>
                  </a:lnTo>
                  <a:lnTo>
                    <a:pt x="380832" y="281555"/>
                  </a:lnTo>
                  <a:lnTo>
                    <a:pt x="364146" y="299676"/>
                  </a:lnTo>
                  <a:lnTo>
                    <a:pt x="364149" y="299676"/>
                  </a:lnTo>
                  <a:cubicBezTo>
                    <a:pt x="292292" y="377286"/>
                    <a:pt x="267743" y="398330"/>
                    <a:pt x="261317" y="403321"/>
                  </a:cubicBezTo>
                  <a:cubicBezTo>
                    <a:pt x="253036" y="410864"/>
                    <a:pt x="239282" y="413684"/>
                    <a:pt x="216130" y="416338"/>
                  </a:cubicBezTo>
                  <a:lnTo>
                    <a:pt x="211838" y="416859"/>
                  </a:lnTo>
                  <a:cubicBezTo>
                    <a:pt x="203087" y="417786"/>
                    <a:pt x="188139" y="419094"/>
                    <a:pt x="182170" y="419094"/>
                  </a:cubicBezTo>
                  <a:lnTo>
                    <a:pt x="179326" y="419094"/>
                  </a:lnTo>
                  <a:cubicBezTo>
                    <a:pt x="159895" y="419094"/>
                    <a:pt x="150865" y="410826"/>
                    <a:pt x="146725" y="403879"/>
                  </a:cubicBezTo>
                  <a:cubicBezTo>
                    <a:pt x="140286" y="393072"/>
                    <a:pt x="142610" y="380651"/>
                    <a:pt x="146928" y="372638"/>
                  </a:cubicBezTo>
                  <a:lnTo>
                    <a:pt x="189523" y="299678"/>
                  </a:lnTo>
                  <a:lnTo>
                    <a:pt x="189515" y="299678"/>
                  </a:lnTo>
                  <a:lnTo>
                    <a:pt x="200094" y="281555"/>
                  </a:lnTo>
                  <a:lnTo>
                    <a:pt x="140772" y="281568"/>
                  </a:lnTo>
                  <a:lnTo>
                    <a:pt x="140772" y="281570"/>
                  </a:lnTo>
                  <a:lnTo>
                    <a:pt x="125659" y="281570"/>
                  </a:lnTo>
                  <a:lnTo>
                    <a:pt x="81222" y="318045"/>
                  </a:lnTo>
                  <a:cubicBezTo>
                    <a:pt x="77704" y="320864"/>
                    <a:pt x="75456" y="322401"/>
                    <a:pt x="73678" y="323468"/>
                  </a:cubicBezTo>
                  <a:cubicBezTo>
                    <a:pt x="64623" y="329500"/>
                    <a:pt x="54654" y="330427"/>
                    <a:pt x="45205" y="330516"/>
                  </a:cubicBezTo>
                  <a:lnTo>
                    <a:pt x="35083" y="330529"/>
                  </a:lnTo>
                  <a:cubicBezTo>
                    <a:pt x="30968" y="330529"/>
                    <a:pt x="18865" y="330529"/>
                    <a:pt x="9556" y="321626"/>
                  </a:cubicBezTo>
                  <a:cubicBezTo>
                    <a:pt x="3485" y="316521"/>
                    <a:pt x="-45" y="308863"/>
                    <a:pt x="6" y="300760"/>
                  </a:cubicBezTo>
                  <a:cubicBezTo>
                    <a:pt x="18" y="298157"/>
                    <a:pt x="374" y="295591"/>
                    <a:pt x="1085" y="293089"/>
                  </a:cubicBezTo>
                  <a:lnTo>
                    <a:pt x="1491" y="291794"/>
                  </a:lnTo>
                  <a:lnTo>
                    <a:pt x="30943" y="209448"/>
                  </a:lnTo>
                  <a:lnTo>
                    <a:pt x="30938" y="209448"/>
                  </a:lnTo>
                  <a:lnTo>
                    <a:pt x="1080" y="125806"/>
                  </a:lnTo>
                  <a:cubicBezTo>
                    <a:pt x="381" y="123304"/>
                    <a:pt x="13" y="120739"/>
                    <a:pt x="0" y="118173"/>
                  </a:cubicBezTo>
                  <a:cubicBezTo>
                    <a:pt x="-38" y="110033"/>
                    <a:pt x="3493" y="102387"/>
                    <a:pt x="9563" y="97282"/>
                  </a:cubicBezTo>
                  <a:cubicBezTo>
                    <a:pt x="18860" y="88379"/>
                    <a:pt x="30963" y="88379"/>
                    <a:pt x="35052" y="88379"/>
                  </a:cubicBezTo>
                  <a:close/>
                  <a:moveTo>
                    <a:pt x="179320" y="0"/>
                  </a:moveTo>
                  <a:lnTo>
                    <a:pt x="182152" y="0"/>
                  </a:lnTo>
                  <a:cubicBezTo>
                    <a:pt x="188096" y="0"/>
                    <a:pt x="203044" y="1308"/>
                    <a:pt x="211083" y="2134"/>
                  </a:cubicBezTo>
                  <a:lnTo>
                    <a:pt x="216112" y="2756"/>
                  </a:lnTo>
                  <a:cubicBezTo>
                    <a:pt x="238744" y="5334"/>
                    <a:pt x="252396" y="8115"/>
                    <a:pt x="260727" y="15253"/>
                  </a:cubicBezTo>
                  <a:cubicBezTo>
                    <a:pt x="269236" y="21171"/>
                    <a:pt x="294268" y="42329"/>
                    <a:pt x="361972" y="116459"/>
                  </a:cubicBezTo>
                  <a:lnTo>
                    <a:pt x="310105" y="116459"/>
                  </a:lnTo>
                  <a:cubicBezTo>
                    <a:pt x="254708" y="57252"/>
                    <a:pt x="239722" y="47003"/>
                    <a:pt x="238972" y="46520"/>
                  </a:cubicBezTo>
                  <a:lnTo>
                    <a:pt x="235937" y="44628"/>
                  </a:lnTo>
                  <a:cubicBezTo>
                    <a:pt x="232114" y="43358"/>
                    <a:pt x="224012" y="41986"/>
                    <a:pt x="211782" y="40589"/>
                  </a:cubicBezTo>
                  <a:cubicBezTo>
                    <a:pt x="209559" y="40348"/>
                    <a:pt x="207705" y="40119"/>
                    <a:pt x="206435" y="39942"/>
                  </a:cubicBezTo>
                  <a:cubicBezTo>
                    <a:pt x="199145" y="39205"/>
                    <a:pt x="191195" y="38570"/>
                    <a:pt x="186267" y="38265"/>
                  </a:cubicBezTo>
                  <a:lnTo>
                    <a:pt x="231981" y="116449"/>
                  </a:lnTo>
                  <a:lnTo>
                    <a:pt x="231983" y="116449"/>
                  </a:lnTo>
                  <a:lnTo>
                    <a:pt x="266477" y="175453"/>
                  </a:lnTo>
                  <a:lnTo>
                    <a:pt x="140772" y="175441"/>
                  </a:lnTo>
                  <a:lnTo>
                    <a:pt x="140772" y="137341"/>
                  </a:lnTo>
                  <a:lnTo>
                    <a:pt x="200056" y="137353"/>
                  </a:lnTo>
                  <a:lnTo>
                    <a:pt x="187844" y="116459"/>
                  </a:lnTo>
                  <a:lnTo>
                    <a:pt x="187842" y="116459"/>
                  </a:lnTo>
                  <a:lnTo>
                    <a:pt x="147240" y="47028"/>
                  </a:lnTo>
                  <a:cubicBezTo>
                    <a:pt x="142605" y="38443"/>
                    <a:pt x="140281" y="26022"/>
                    <a:pt x="146719" y="15215"/>
                  </a:cubicBezTo>
                  <a:cubicBezTo>
                    <a:pt x="150872" y="8280"/>
                    <a:pt x="159889" y="0"/>
                    <a:pt x="17932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01EE9235-8F27-5E40-9E82-FA8DA2940E30}"/>
              </a:ext>
            </a:extLst>
          </p:cNvPr>
          <p:cNvGrpSpPr/>
          <p:nvPr/>
        </p:nvGrpSpPr>
        <p:grpSpPr>
          <a:xfrm>
            <a:off x="3870064" y="2561226"/>
            <a:ext cx="1268177" cy="1268177"/>
            <a:chOff x="3870064" y="2561226"/>
            <a:chExt cx="1268177" cy="1268177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A5342DEB-77AC-4F41-BE01-2166CC697DA2}"/>
                </a:ext>
              </a:extLst>
            </p:cNvPr>
            <p:cNvSpPr/>
            <p:nvPr/>
          </p:nvSpPr>
          <p:spPr>
            <a:xfrm>
              <a:off x="3870064" y="2561226"/>
              <a:ext cx="1268177" cy="1268177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="" xmlns:a16="http://schemas.microsoft.com/office/drawing/2014/main" id="{40D27C30-ED6D-834B-90EA-62C1B7D72A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44064" y="2935226"/>
              <a:ext cx="520177" cy="520177"/>
            </a:xfrm>
            <a:custGeom>
              <a:avLst/>
              <a:gdLst>
                <a:gd name="connsiteX0" fmla="*/ 184682 w 533400"/>
                <a:gd name="connsiteY0" fmla="*/ 457200 h 533400"/>
                <a:gd name="connsiteX1" fmla="*/ 178332 w 533400"/>
                <a:gd name="connsiteY1" fmla="*/ 495300 h 533400"/>
                <a:gd name="connsiteX2" fmla="*/ 355078 w 533400"/>
                <a:gd name="connsiteY2" fmla="*/ 495300 h 533400"/>
                <a:gd name="connsiteX3" fmla="*/ 348728 w 533400"/>
                <a:gd name="connsiteY3" fmla="*/ 457200 h 533400"/>
                <a:gd name="connsiteX4" fmla="*/ 266700 w 533400"/>
                <a:gd name="connsiteY4" fmla="*/ 361950 h 533400"/>
                <a:gd name="connsiteX5" fmla="*/ 285750 w 533400"/>
                <a:gd name="connsiteY5" fmla="*/ 381000 h 533400"/>
                <a:gd name="connsiteX6" fmla="*/ 266700 w 533400"/>
                <a:gd name="connsiteY6" fmla="*/ 400050 h 533400"/>
                <a:gd name="connsiteX7" fmla="*/ 247650 w 533400"/>
                <a:gd name="connsiteY7" fmla="*/ 381000 h 533400"/>
                <a:gd name="connsiteX8" fmla="*/ 266700 w 533400"/>
                <a:gd name="connsiteY8" fmla="*/ 361950 h 533400"/>
                <a:gd name="connsiteX9" fmla="*/ 38100 w 533400"/>
                <a:gd name="connsiteY9" fmla="*/ 342900 h 533400"/>
                <a:gd name="connsiteX10" fmla="*/ 38100 w 533400"/>
                <a:gd name="connsiteY10" fmla="*/ 419100 h 533400"/>
                <a:gd name="connsiteX11" fmla="*/ 152400 w 533400"/>
                <a:gd name="connsiteY11" fmla="*/ 419100 h 533400"/>
                <a:gd name="connsiteX12" fmla="*/ 381000 w 533400"/>
                <a:gd name="connsiteY12" fmla="*/ 419100 h 533400"/>
                <a:gd name="connsiteX13" fmla="*/ 495300 w 533400"/>
                <a:gd name="connsiteY13" fmla="*/ 419100 h 533400"/>
                <a:gd name="connsiteX14" fmla="*/ 495300 w 533400"/>
                <a:gd name="connsiteY14" fmla="*/ 342900 h 533400"/>
                <a:gd name="connsiteX15" fmla="*/ 38096 w 533400"/>
                <a:gd name="connsiteY15" fmla="*/ 38099 h 533400"/>
                <a:gd name="connsiteX16" fmla="*/ 38096 w 533400"/>
                <a:gd name="connsiteY16" fmla="*/ 304799 h 533400"/>
                <a:gd name="connsiteX17" fmla="*/ 495296 w 533400"/>
                <a:gd name="connsiteY17" fmla="*/ 304799 h 533400"/>
                <a:gd name="connsiteX18" fmla="*/ 495296 w 533400"/>
                <a:gd name="connsiteY18" fmla="*/ 38099 h 533400"/>
                <a:gd name="connsiteX19" fmla="*/ 38100 w 533400"/>
                <a:gd name="connsiteY19" fmla="*/ 0 h 533400"/>
                <a:gd name="connsiteX20" fmla="*/ 495300 w 533400"/>
                <a:gd name="connsiteY20" fmla="*/ 0 h 533400"/>
                <a:gd name="connsiteX21" fmla="*/ 533400 w 533400"/>
                <a:gd name="connsiteY21" fmla="*/ 38100 h 533400"/>
                <a:gd name="connsiteX22" fmla="*/ 533400 w 533400"/>
                <a:gd name="connsiteY22" fmla="*/ 419100 h 533400"/>
                <a:gd name="connsiteX23" fmla="*/ 495300 w 533400"/>
                <a:gd name="connsiteY23" fmla="*/ 457200 h 533400"/>
                <a:gd name="connsiteX24" fmla="*/ 387350 w 533400"/>
                <a:gd name="connsiteY24" fmla="*/ 457200 h 533400"/>
                <a:gd name="connsiteX25" fmla="*/ 393700 w 533400"/>
                <a:gd name="connsiteY25" fmla="*/ 495300 h 533400"/>
                <a:gd name="connsiteX26" fmla="*/ 514350 w 533400"/>
                <a:gd name="connsiteY26" fmla="*/ 495300 h 533400"/>
                <a:gd name="connsiteX27" fmla="*/ 533400 w 533400"/>
                <a:gd name="connsiteY27" fmla="*/ 514350 h 533400"/>
                <a:gd name="connsiteX28" fmla="*/ 514350 w 533400"/>
                <a:gd name="connsiteY28" fmla="*/ 533400 h 533400"/>
                <a:gd name="connsiteX29" fmla="*/ 400050 w 533400"/>
                <a:gd name="connsiteY29" fmla="*/ 533400 h 533400"/>
                <a:gd name="connsiteX30" fmla="*/ 133350 w 533400"/>
                <a:gd name="connsiteY30" fmla="*/ 533400 h 533400"/>
                <a:gd name="connsiteX31" fmla="*/ 19050 w 533400"/>
                <a:gd name="connsiteY31" fmla="*/ 533400 h 533400"/>
                <a:gd name="connsiteX32" fmla="*/ 0 w 533400"/>
                <a:gd name="connsiteY32" fmla="*/ 514350 h 533400"/>
                <a:gd name="connsiteX33" fmla="*/ 19050 w 533400"/>
                <a:gd name="connsiteY33" fmla="*/ 495300 h 533400"/>
                <a:gd name="connsiteX34" fmla="*/ 139700 w 533400"/>
                <a:gd name="connsiteY34" fmla="*/ 495300 h 533400"/>
                <a:gd name="connsiteX35" fmla="*/ 146050 w 533400"/>
                <a:gd name="connsiteY35" fmla="*/ 457200 h 533400"/>
                <a:gd name="connsiteX36" fmla="*/ 38100 w 533400"/>
                <a:gd name="connsiteY36" fmla="*/ 457200 h 533400"/>
                <a:gd name="connsiteX37" fmla="*/ 0 w 533400"/>
                <a:gd name="connsiteY37" fmla="*/ 419100 h 533400"/>
                <a:gd name="connsiteX38" fmla="*/ 0 w 533400"/>
                <a:gd name="connsiteY38" fmla="*/ 38100 h 533400"/>
                <a:gd name="connsiteX39" fmla="*/ 38100 w 533400"/>
                <a:gd name="connsiteY39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33400" h="533400">
                  <a:moveTo>
                    <a:pt x="184682" y="457200"/>
                  </a:moveTo>
                  <a:lnTo>
                    <a:pt x="178332" y="495300"/>
                  </a:lnTo>
                  <a:lnTo>
                    <a:pt x="355078" y="495300"/>
                  </a:lnTo>
                  <a:lnTo>
                    <a:pt x="348728" y="457200"/>
                  </a:lnTo>
                  <a:close/>
                  <a:moveTo>
                    <a:pt x="266700" y="361950"/>
                  </a:moveTo>
                  <a:cubicBezTo>
                    <a:pt x="277228" y="361950"/>
                    <a:pt x="285750" y="370472"/>
                    <a:pt x="285750" y="381000"/>
                  </a:cubicBezTo>
                  <a:cubicBezTo>
                    <a:pt x="285750" y="391516"/>
                    <a:pt x="277228" y="400050"/>
                    <a:pt x="266700" y="400050"/>
                  </a:cubicBezTo>
                  <a:cubicBezTo>
                    <a:pt x="256184" y="400050"/>
                    <a:pt x="247650" y="391516"/>
                    <a:pt x="247650" y="381000"/>
                  </a:cubicBezTo>
                  <a:cubicBezTo>
                    <a:pt x="247650" y="370472"/>
                    <a:pt x="256184" y="361950"/>
                    <a:pt x="266700" y="361950"/>
                  </a:cubicBezTo>
                  <a:close/>
                  <a:moveTo>
                    <a:pt x="38100" y="342900"/>
                  </a:moveTo>
                  <a:lnTo>
                    <a:pt x="38100" y="419100"/>
                  </a:lnTo>
                  <a:lnTo>
                    <a:pt x="152400" y="419100"/>
                  </a:lnTo>
                  <a:lnTo>
                    <a:pt x="381000" y="419100"/>
                  </a:lnTo>
                  <a:lnTo>
                    <a:pt x="495300" y="419100"/>
                  </a:lnTo>
                  <a:lnTo>
                    <a:pt x="495300" y="342900"/>
                  </a:lnTo>
                  <a:close/>
                  <a:moveTo>
                    <a:pt x="38096" y="38099"/>
                  </a:moveTo>
                  <a:lnTo>
                    <a:pt x="38096" y="304799"/>
                  </a:lnTo>
                  <a:lnTo>
                    <a:pt x="495296" y="304799"/>
                  </a:lnTo>
                  <a:lnTo>
                    <a:pt x="495296" y="38099"/>
                  </a:lnTo>
                  <a:close/>
                  <a:moveTo>
                    <a:pt x="38100" y="0"/>
                  </a:moveTo>
                  <a:lnTo>
                    <a:pt x="495300" y="0"/>
                  </a:lnTo>
                  <a:cubicBezTo>
                    <a:pt x="516255" y="0"/>
                    <a:pt x="533400" y="17145"/>
                    <a:pt x="533400" y="38100"/>
                  </a:cubicBezTo>
                  <a:lnTo>
                    <a:pt x="533400" y="419100"/>
                  </a:lnTo>
                  <a:cubicBezTo>
                    <a:pt x="533400" y="440042"/>
                    <a:pt x="516255" y="457200"/>
                    <a:pt x="495300" y="457200"/>
                  </a:cubicBezTo>
                  <a:lnTo>
                    <a:pt x="387350" y="457200"/>
                  </a:lnTo>
                  <a:lnTo>
                    <a:pt x="393700" y="495300"/>
                  </a:lnTo>
                  <a:lnTo>
                    <a:pt x="514350" y="495300"/>
                  </a:lnTo>
                  <a:cubicBezTo>
                    <a:pt x="524866" y="495300"/>
                    <a:pt x="533400" y="503834"/>
                    <a:pt x="533400" y="514350"/>
                  </a:cubicBezTo>
                  <a:cubicBezTo>
                    <a:pt x="533400" y="524866"/>
                    <a:pt x="524866" y="533400"/>
                    <a:pt x="514350" y="533400"/>
                  </a:cubicBezTo>
                  <a:lnTo>
                    <a:pt x="400050" y="533400"/>
                  </a:lnTo>
                  <a:lnTo>
                    <a:pt x="133350" y="533400"/>
                  </a:lnTo>
                  <a:lnTo>
                    <a:pt x="19050" y="533400"/>
                  </a:lnTo>
                  <a:cubicBezTo>
                    <a:pt x="8534" y="533400"/>
                    <a:pt x="0" y="524866"/>
                    <a:pt x="0" y="514350"/>
                  </a:cubicBezTo>
                  <a:cubicBezTo>
                    <a:pt x="0" y="503834"/>
                    <a:pt x="8534" y="495300"/>
                    <a:pt x="19050" y="495300"/>
                  </a:cubicBezTo>
                  <a:lnTo>
                    <a:pt x="139700" y="495300"/>
                  </a:lnTo>
                  <a:lnTo>
                    <a:pt x="146050" y="457200"/>
                  </a:lnTo>
                  <a:lnTo>
                    <a:pt x="38100" y="457200"/>
                  </a:lnTo>
                  <a:cubicBezTo>
                    <a:pt x="17158" y="457200"/>
                    <a:pt x="0" y="440042"/>
                    <a:pt x="0" y="419100"/>
                  </a:cubicBezTo>
                  <a:lnTo>
                    <a:pt x="0" y="38100"/>
                  </a:lnTo>
                  <a:cubicBezTo>
                    <a:pt x="0" y="17145"/>
                    <a:pt x="17158" y="0"/>
                    <a:pt x="3810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EA80A819-5BE3-1240-A6BF-26967FFF74DD}"/>
              </a:ext>
            </a:extLst>
          </p:cNvPr>
          <p:cNvGrpSpPr/>
          <p:nvPr/>
        </p:nvGrpSpPr>
        <p:grpSpPr>
          <a:xfrm>
            <a:off x="947623" y="2561226"/>
            <a:ext cx="1268177" cy="1268177"/>
            <a:chOff x="947623" y="2561226"/>
            <a:chExt cx="1268177" cy="1268177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2BF1EB5B-A0D3-8B4D-9A8E-2AB1C46F43CC}"/>
                </a:ext>
              </a:extLst>
            </p:cNvPr>
            <p:cNvSpPr/>
            <p:nvPr/>
          </p:nvSpPr>
          <p:spPr>
            <a:xfrm>
              <a:off x="947623" y="2561226"/>
              <a:ext cx="1268177" cy="1268177"/>
            </a:xfrm>
            <a:prstGeom prst="ellipse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2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9D26B477-19D4-D345-9AB0-4BB50D1E6C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54023" y="2899182"/>
              <a:ext cx="455376" cy="592265"/>
            </a:xfrm>
            <a:custGeom>
              <a:avLst/>
              <a:gdLst>
                <a:gd name="connsiteX0" fmla="*/ 353060 w 439420"/>
                <a:gd name="connsiteY0" fmla="*/ 435610 h 571513"/>
                <a:gd name="connsiteX1" fmla="*/ 304800 w 439420"/>
                <a:gd name="connsiteY1" fmla="*/ 483870 h 571513"/>
                <a:gd name="connsiteX2" fmla="*/ 353060 w 439420"/>
                <a:gd name="connsiteY2" fmla="*/ 532130 h 571513"/>
                <a:gd name="connsiteX3" fmla="*/ 401320 w 439420"/>
                <a:gd name="connsiteY3" fmla="*/ 483870 h 571513"/>
                <a:gd name="connsiteX4" fmla="*/ 353060 w 439420"/>
                <a:gd name="connsiteY4" fmla="*/ 435610 h 571513"/>
                <a:gd name="connsiteX5" fmla="*/ 88903 w 439420"/>
                <a:gd name="connsiteY5" fmla="*/ 237482 h 571513"/>
                <a:gd name="connsiteX6" fmla="*/ 40630 w 439420"/>
                <a:gd name="connsiteY6" fmla="*/ 285755 h 571513"/>
                <a:gd name="connsiteX7" fmla="*/ 88903 w 439420"/>
                <a:gd name="connsiteY7" fmla="*/ 334015 h 571513"/>
                <a:gd name="connsiteX8" fmla="*/ 137163 w 439420"/>
                <a:gd name="connsiteY8" fmla="*/ 285755 h 571513"/>
                <a:gd name="connsiteX9" fmla="*/ 88903 w 439420"/>
                <a:gd name="connsiteY9" fmla="*/ 237482 h 571513"/>
                <a:gd name="connsiteX10" fmla="*/ 353060 w 439420"/>
                <a:gd name="connsiteY10" fmla="*/ 39372 h 571513"/>
                <a:gd name="connsiteX11" fmla="*/ 304800 w 439420"/>
                <a:gd name="connsiteY11" fmla="*/ 87632 h 571513"/>
                <a:gd name="connsiteX12" fmla="*/ 353060 w 439420"/>
                <a:gd name="connsiteY12" fmla="*/ 135892 h 571513"/>
                <a:gd name="connsiteX13" fmla="*/ 401320 w 439420"/>
                <a:gd name="connsiteY13" fmla="*/ 87632 h 571513"/>
                <a:gd name="connsiteX14" fmla="*/ 353060 w 439420"/>
                <a:gd name="connsiteY14" fmla="*/ 39372 h 571513"/>
                <a:gd name="connsiteX15" fmla="*/ 353060 w 439420"/>
                <a:gd name="connsiteY15" fmla="*/ 0 h 571513"/>
                <a:gd name="connsiteX16" fmla="*/ 439420 w 439420"/>
                <a:gd name="connsiteY16" fmla="*/ 86360 h 571513"/>
                <a:gd name="connsiteX17" fmla="*/ 353060 w 439420"/>
                <a:gd name="connsiteY17" fmla="*/ 172720 h 571513"/>
                <a:gd name="connsiteX18" fmla="*/ 297180 w 439420"/>
                <a:gd name="connsiteY18" fmla="*/ 152400 h 571513"/>
                <a:gd name="connsiteX19" fmla="*/ 165100 w 439420"/>
                <a:gd name="connsiteY19" fmla="*/ 251460 h 571513"/>
                <a:gd name="connsiteX20" fmla="*/ 172720 w 439420"/>
                <a:gd name="connsiteY20" fmla="*/ 285763 h 571513"/>
                <a:gd name="connsiteX21" fmla="*/ 165100 w 439420"/>
                <a:gd name="connsiteY21" fmla="*/ 320040 h 571513"/>
                <a:gd name="connsiteX22" fmla="*/ 297180 w 439420"/>
                <a:gd name="connsiteY22" fmla="*/ 419113 h 571513"/>
                <a:gd name="connsiteX23" fmla="*/ 353060 w 439420"/>
                <a:gd name="connsiteY23" fmla="*/ 398780 h 571513"/>
                <a:gd name="connsiteX24" fmla="*/ 439420 w 439420"/>
                <a:gd name="connsiteY24" fmla="*/ 485140 h 571513"/>
                <a:gd name="connsiteX25" fmla="*/ 353060 w 439420"/>
                <a:gd name="connsiteY25" fmla="*/ 571513 h 571513"/>
                <a:gd name="connsiteX26" fmla="*/ 266700 w 439420"/>
                <a:gd name="connsiteY26" fmla="*/ 485140 h 571513"/>
                <a:gd name="connsiteX27" fmla="*/ 274320 w 439420"/>
                <a:gd name="connsiteY27" fmla="*/ 450863 h 571513"/>
                <a:gd name="connsiteX28" fmla="*/ 142227 w 439420"/>
                <a:gd name="connsiteY28" fmla="*/ 351790 h 571513"/>
                <a:gd name="connsiteX29" fmla="*/ 86360 w 439420"/>
                <a:gd name="connsiteY29" fmla="*/ 372110 h 571513"/>
                <a:gd name="connsiteX30" fmla="*/ 0 w 439420"/>
                <a:gd name="connsiteY30" fmla="*/ 285763 h 571513"/>
                <a:gd name="connsiteX31" fmla="*/ 86360 w 439420"/>
                <a:gd name="connsiteY31" fmla="*/ 199390 h 571513"/>
                <a:gd name="connsiteX32" fmla="*/ 142227 w 439420"/>
                <a:gd name="connsiteY32" fmla="*/ 219710 h 571513"/>
                <a:gd name="connsiteX33" fmla="*/ 274320 w 439420"/>
                <a:gd name="connsiteY33" fmla="*/ 120650 h 571513"/>
                <a:gd name="connsiteX34" fmla="*/ 266700 w 439420"/>
                <a:gd name="connsiteY34" fmla="*/ 86360 h 571513"/>
                <a:gd name="connsiteX35" fmla="*/ 353060 w 439420"/>
                <a:gd name="connsiteY35" fmla="*/ 0 h 5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39420" h="571513">
                  <a:moveTo>
                    <a:pt x="353060" y="435610"/>
                  </a:moveTo>
                  <a:cubicBezTo>
                    <a:pt x="326377" y="435610"/>
                    <a:pt x="304800" y="457213"/>
                    <a:pt x="304800" y="483870"/>
                  </a:cubicBezTo>
                  <a:cubicBezTo>
                    <a:pt x="304800" y="510540"/>
                    <a:pt x="326377" y="532130"/>
                    <a:pt x="353060" y="532130"/>
                  </a:cubicBezTo>
                  <a:cubicBezTo>
                    <a:pt x="379730" y="532130"/>
                    <a:pt x="401320" y="510540"/>
                    <a:pt x="401320" y="483870"/>
                  </a:cubicBezTo>
                  <a:cubicBezTo>
                    <a:pt x="401320" y="457213"/>
                    <a:pt x="379730" y="435610"/>
                    <a:pt x="353060" y="435610"/>
                  </a:cubicBezTo>
                  <a:close/>
                  <a:moveTo>
                    <a:pt x="88903" y="237482"/>
                  </a:moveTo>
                  <a:cubicBezTo>
                    <a:pt x="62220" y="237482"/>
                    <a:pt x="40630" y="259085"/>
                    <a:pt x="40630" y="285755"/>
                  </a:cubicBezTo>
                  <a:cubicBezTo>
                    <a:pt x="40630" y="312425"/>
                    <a:pt x="62220" y="334015"/>
                    <a:pt x="88903" y="334015"/>
                  </a:cubicBezTo>
                  <a:cubicBezTo>
                    <a:pt x="114303" y="334015"/>
                    <a:pt x="135880" y="312425"/>
                    <a:pt x="137163" y="285755"/>
                  </a:cubicBezTo>
                  <a:cubicBezTo>
                    <a:pt x="137163" y="259085"/>
                    <a:pt x="115573" y="237482"/>
                    <a:pt x="88903" y="237482"/>
                  </a:cubicBezTo>
                  <a:close/>
                  <a:moveTo>
                    <a:pt x="353060" y="39372"/>
                  </a:moveTo>
                  <a:cubicBezTo>
                    <a:pt x="327660" y="39372"/>
                    <a:pt x="304800" y="60962"/>
                    <a:pt x="304800" y="87632"/>
                  </a:cubicBezTo>
                  <a:cubicBezTo>
                    <a:pt x="304800" y="114302"/>
                    <a:pt x="326377" y="135892"/>
                    <a:pt x="353060" y="135892"/>
                  </a:cubicBezTo>
                  <a:cubicBezTo>
                    <a:pt x="379730" y="135892"/>
                    <a:pt x="401320" y="114302"/>
                    <a:pt x="401320" y="87632"/>
                  </a:cubicBezTo>
                  <a:cubicBezTo>
                    <a:pt x="401320" y="60962"/>
                    <a:pt x="379730" y="39372"/>
                    <a:pt x="353060" y="39372"/>
                  </a:cubicBezTo>
                  <a:close/>
                  <a:moveTo>
                    <a:pt x="353060" y="0"/>
                  </a:moveTo>
                  <a:cubicBezTo>
                    <a:pt x="401320" y="0"/>
                    <a:pt x="439420" y="38100"/>
                    <a:pt x="439420" y="86360"/>
                  </a:cubicBezTo>
                  <a:cubicBezTo>
                    <a:pt x="439420" y="134620"/>
                    <a:pt x="400050" y="172720"/>
                    <a:pt x="353060" y="172720"/>
                  </a:cubicBezTo>
                  <a:cubicBezTo>
                    <a:pt x="331470" y="172720"/>
                    <a:pt x="312420" y="165100"/>
                    <a:pt x="297180" y="152400"/>
                  </a:cubicBezTo>
                  <a:lnTo>
                    <a:pt x="165100" y="251460"/>
                  </a:lnTo>
                  <a:cubicBezTo>
                    <a:pt x="170180" y="261620"/>
                    <a:pt x="172720" y="273063"/>
                    <a:pt x="172720" y="285763"/>
                  </a:cubicBezTo>
                  <a:cubicBezTo>
                    <a:pt x="172720" y="297180"/>
                    <a:pt x="170180" y="309880"/>
                    <a:pt x="165100" y="320040"/>
                  </a:cubicBezTo>
                  <a:lnTo>
                    <a:pt x="297180" y="419113"/>
                  </a:lnTo>
                  <a:cubicBezTo>
                    <a:pt x="312420" y="406413"/>
                    <a:pt x="331470" y="398780"/>
                    <a:pt x="353060" y="398780"/>
                  </a:cubicBezTo>
                  <a:cubicBezTo>
                    <a:pt x="401320" y="398780"/>
                    <a:pt x="439420" y="436880"/>
                    <a:pt x="439420" y="485140"/>
                  </a:cubicBezTo>
                  <a:cubicBezTo>
                    <a:pt x="439420" y="533413"/>
                    <a:pt x="401320" y="571513"/>
                    <a:pt x="353060" y="571513"/>
                  </a:cubicBezTo>
                  <a:cubicBezTo>
                    <a:pt x="304800" y="571513"/>
                    <a:pt x="266700" y="532130"/>
                    <a:pt x="266700" y="485140"/>
                  </a:cubicBezTo>
                  <a:cubicBezTo>
                    <a:pt x="266700" y="473710"/>
                    <a:pt x="269227" y="461010"/>
                    <a:pt x="274320" y="450863"/>
                  </a:cubicBezTo>
                  <a:lnTo>
                    <a:pt x="142227" y="351790"/>
                  </a:lnTo>
                  <a:cubicBezTo>
                    <a:pt x="127000" y="364490"/>
                    <a:pt x="107950" y="372110"/>
                    <a:pt x="86360" y="372110"/>
                  </a:cubicBezTo>
                  <a:cubicBezTo>
                    <a:pt x="38100" y="372110"/>
                    <a:pt x="0" y="332740"/>
                    <a:pt x="0" y="285763"/>
                  </a:cubicBezTo>
                  <a:cubicBezTo>
                    <a:pt x="0" y="237490"/>
                    <a:pt x="39370" y="199390"/>
                    <a:pt x="86360" y="199390"/>
                  </a:cubicBezTo>
                  <a:cubicBezTo>
                    <a:pt x="107950" y="199390"/>
                    <a:pt x="127000" y="207010"/>
                    <a:pt x="142227" y="219710"/>
                  </a:cubicBezTo>
                  <a:lnTo>
                    <a:pt x="274320" y="120650"/>
                  </a:lnTo>
                  <a:cubicBezTo>
                    <a:pt x="269227" y="110490"/>
                    <a:pt x="266700" y="99060"/>
                    <a:pt x="266700" y="86360"/>
                  </a:cubicBezTo>
                  <a:cubicBezTo>
                    <a:pt x="266700" y="38100"/>
                    <a:pt x="304800" y="0"/>
                    <a:pt x="35306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rgbClr val="FFFFFF">
                  <a:alpha val="0"/>
                </a:srgbClr>
              </a:solidFill>
              <a:prstDash val="solid"/>
            </a:ln>
          </p:spPr>
          <p:style>
            <a:lnRef idx="1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07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23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mex">
  <a:themeElements>
    <a:clrScheme name="Amex">
      <a:dk1>
        <a:srgbClr val="53565A"/>
      </a:dk1>
      <a:lt1>
        <a:srgbClr val="FFFFFF"/>
      </a:lt1>
      <a:dk2>
        <a:srgbClr val="00175A"/>
      </a:dk2>
      <a:lt2>
        <a:srgbClr val="006FCF"/>
      </a:lt2>
      <a:accent1>
        <a:srgbClr val="006FCF"/>
      </a:accent1>
      <a:accent2>
        <a:srgbClr val="00175A"/>
      </a:accent2>
      <a:accent3>
        <a:srgbClr val="A7A8AA"/>
      </a:accent3>
      <a:accent4>
        <a:srgbClr val="000000"/>
      </a:accent4>
      <a:accent5>
        <a:srgbClr val="D9D9D6"/>
      </a:accent5>
      <a:accent6>
        <a:srgbClr val="53565A"/>
      </a:accent6>
      <a:hlink>
        <a:srgbClr val="006FCF"/>
      </a:hlink>
      <a:folHlink>
        <a:srgbClr val="006FCF"/>
      </a:folHlink>
    </a:clrScheme>
    <a:fontScheme name="Amex">
      <a:majorFont>
        <a:latin typeface="Guardian Egyp Light"/>
        <a:ea typeface=""/>
        <a:cs typeface=""/>
      </a:majorFont>
      <a:minorFont>
        <a:latin typeface="BentonSans Regular"/>
        <a:ea typeface=""/>
        <a:cs typeface=""/>
      </a:minorFont>
    </a:fontScheme>
    <a:fmtScheme name="Amex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90500" dist="63500" dir="2700000" algn="br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2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20000"/>
          </a:lnSpc>
          <a:spcBef>
            <a:spcPts val="900"/>
          </a:spcBef>
          <a:buSzPct val="120000"/>
          <a:defRPr sz="1200" dirty="0"/>
        </a:defPPr>
      </a:lstStyle>
    </a:txDef>
  </a:objectDefaults>
  <a:extraClrSchemeLst/>
  <a:custClrLst>
    <a:custClr name="Bright Blue">
      <a:srgbClr val="006FCF"/>
    </a:custClr>
    <a:custClr name="Deep Blue">
      <a:srgbClr val="00175A"/>
    </a:custClr>
    <a:custClr name="White">
      <a:srgbClr val="FFFFFF"/>
    </a:custClr>
    <a:custClr name="Black">
      <a:srgbClr val="000000"/>
    </a:custClr>
    <a:custClr name="Gray 1">
      <a:srgbClr val="D9D9D6"/>
    </a:custClr>
    <a:custClr name="Gray 2">
      <a:srgbClr val="D0D0CE"/>
    </a:custClr>
    <a:custClr name="Gray 3">
      <a:srgbClr val="C8C9C7"/>
    </a:custClr>
    <a:custClr name="Gray 4">
      <a:srgbClr val="BBBCBC"/>
    </a:custClr>
    <a:custClr name="Gray 5">
      <a:srgbClr val="B1B3B3"/>
    </a:custClr>
    <a:custClr name="Gray 6">
      <a:srgbClr val="A7A8AA"/>
    </a:custClr>
    <a:custClr name="Gray 7">
      <a:srgbClr val="97999B"/>
    </a:custClr>
    <a:custClr name="Gray 8">
      <a:srgbClr val="888B8D"/>
    </a:custClr>
    <a:custClr name="Gray 9">
      <a:srgbClr val="75787B"/>
    </a:custClr>
    <a:custClr name="Gray 10">
      <a:srgbClr val="63666A"/>
    </a:custClr>
    <a:custClr name="Gray 11">
      <a:srgbClr val="53565A"/>
    </a:custClr>
  </a:custClrLst>
  <a:extLst>
    <a:ext uri="{05A4C25C-085E-4340-85A3-A5531E510DB2}">
      <thm15:themeFamily xmlns:thm15="http://schemas.microsoft.com/office/thememl/2012/main" name="Amex Business PowerPoint 16x9 07Mar2018" id="{CC8209D2-8CC8-5A4C-B83C-636E8278D0EA}" vid="{D2820C30-69CF-2D46-AF3C-255D58BA1A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item1.xml><?xml version="1.0" encoding="utf-8"?>
<Layout UniqueId="c55a4162-e610-4199-b41a-8fa77ccb7883" Name="3_Title and Content" ContentType="application/vnd.openxmlformats-officedocument.presentationml.slideLayout+xml" MajorVersion="0" MinorVersion="1" IsDirty="False" isLocalCopy="false"/>
</file>

<file path=customXml/item10.xml><?xml version="1.0" encoding="utf-8"?>
<DataSourceMapping>
  <Id>c48eea61-1740-41f9-9de9-234944021424</Id>
  <Name/>
  <TargetDataSource>66d71df3-6422-4655-8081-44e267c9a528</TargetDataSource>
  <SourceType>Excel Model(xlsx)</SourceType>
  <IsReadOnly>false</IsReadOnly>
  <SalesforceOrganizationId>00000000-0000-0000-0000-000000000000</SalesforceOrganizationId>
  <SalesforceOrganizationName/>
  <SalesforceApiVersion/>
  <Properties/>
  <RawMappings>
    <RawMapping DataFieldId="099da370-fcb9-43b2-8335-13e03fcd3f19" Mapping="@DEFINEDNAME=CBDValidate"/>
    <RawMapping DataFieldId="a7684cbd-5862-4f89-80b0-8441112a6589" Mapping="@DEFINEDNAME=InputGroups"/>
  </RawMappings>
  <DesignTimeProperties/>
</DataSourceMapping>
</file>

<file path=customXml/item11.xml><?xml version="1.0" encoding="utf-8"?>
<DataSourceMapping>
  <Id>61973757-15ca-4401-9a88-3cf83d2fd7bc</Id>
  <Name/>
  <TargetDataSource>4aa6b4dd-2857-4d04-8d08-551336db0a7b</TargetDataSource>
  <SourceType>NuPitch System Information</SourceType>
  <IsReadOnly>false</IsReadOnly>
  <SalesforceOrganizationId>00000000-0000-0000-0000-000000000000</SalesforceOrganizationId>
  <SalesforceOrganizationName/>
  <SalesforceApiVersion/>
  <Properties>
    <Property Name="RecordSeperator" Value="SystemInfo/UserInfo"/>
  </Properties>
  <RawMappings>
    <RawMapping DataFieldId="e974da23-ae26-4104-8580-c0ff9067f16e" Mapping="UserInfo/UserFirstName"/>
    <RawMapping DataFieldId="9039f301-c761-4706-809c-2f3de1e4bae4" Mapping="UserInfo/UserLastName"/>
    <RawMapping DataFieldId="4c485d9c-652f-4318-a5bd-ef0d3b639e24" Mapping="UserInfo/Title"/>
    <RawMapping DataFieldId="49cd6671-336f-45b6-902e-8b6a98747c69" Mapping="UserInfo/Email"/>
    <RawMapping DataFieldId="8c9dcf77-dd80-4071-970e-904463cdfae3" Mapping="UserInfo/Phone"/>
    <RawMapping DataFieldId="389675ab-fd2b-47bb-b216-ce2744574009" Mapping="UserInfo/UserGroups/UserGroup"/>
    <RawMapping DataFieldId="31f53753-fece-4578-8308-8639301cbd83" Mapping="UserInfo/UserGroups"/>
  </RawMappings>
  <DesignTimeProperties>
    <Property Name="SelectUserInfo" Value="True"/>
  </DesignTimeProperties>
</DataSourceMapping>
</file>

<file path=customXml/item12.xml><?xml version="1.0" encoding="utf-8"?>
<pd:PersonalizationDefinition xmlns:pd="Strauss.PersonalizationDefinition" name="">
  <pd:DataReferenceList>
    <pd:DataReference datasourceID="6fb60b17-7d6b-4134-91a7-7cf3f31fd71e" dataFieldID="331ddc5b-7c07-4aff-98d4-06990fd0f71e" variableListUniqueId="7231f328-a4d5-4f82-884d-3c48abd7edb1"/>
  </pd:DataReferenceList>
  <pd:VariableReplacementDescriptor name="" desc="" uid="">
    <pd:DataReferenceList>
      <pd:DataReference datasourceID="6fb60b17-7d6b-4134-91a7-7cf3f31fd71e" dataFieldID="331ddc5b-7c07-4aff-98d4-06990fd0f71e" variableListUniqueId="7231f328-a4d5-4f82-884d-3c48abd7edb1"/>
    </pd:DataReferenceList>
  </pd:VariableReplacementDescriptor>
</pd:PersonalizationDefinition>
</file>

<file path=customXml/item13.xml><?xml version="1.0" encoding="utf-8"?>
<VariableList UniqueId="51d2f1d5-243d-49a6-b398-8bed8a813934" Name="System" ContentType="XML" MajorVersion="0" MinorVersion="1" isLocalCopy="False" IsBaseObject="False" DataSourceId="c67e9e87-a536-47b6-9284-1177d83c625c" DataSourceMajorVersion="0" DataSourceMinorVersion="1"/>
</file>

<file path=customXml/item14.xml><?xml version="1.0" encoding="utf-8"?>
<DataSourceInfo>
  <Id>c67e9e87-a536-47b6-9284-1177d83c625c</Id>
  <MajorVersion>0</MajorVersion>
  <MinorVersion>1</MinorVersion>
  <DataSourceType>System</DataSourceType>
  <Name>System</Name>
  <Description/>
  <Filter/>
  <DataFields/>
</DataSourceInfo>
</file>

<file path=customXml/item15.xml><?xml version="1.0" encoding="utf-8"?>
<VariableListDefinition name="CBDValidate" displayName="CBDValidate" id="3f7b05f6-f9ab-4261-85a5-d55ce2e7abd8" isdomainofvalue="False" dataSourceId="66d71df3-6422-4655-8081-44e267c9a528">
  <DataSourceParameterMappings variableListUniqueId="3f7b05f6-f9ab-4261-85a5-d55ce2e7abd8" dataSourceId="66d71df3-6422-4655-8081-44e267c9a528">
    <InputParameterMappings>
      <DataParameterMapping dataFieldId="a7684cbd-5862-4f89-80b0-8441112a6589" dataFieldName="InputGroups" isLiteral="False" isVariable="True" mappedDataSourceId="f5f50b39-49ef-4ca1-8464-5a09130028bc" mappedDataFieldId="2afa0948-ece9-4833-8d7d-edf2a79fee3b" mappedVariableListUniqueId="a894f521-2dcb-4668-95f6-30d50ddfd756"/>
    </InputParameterMappings>
  </DataSourceParameterMappings>
  <Variable name="CBDValidate" type="INTEGER" dataFieldId="099da370-fcb9-43b2-8335-13e03fcd3f19">
    <Description>CBDValidate</Description>
  </Variable>
</VariableListDefinition>
</file>

<file path=customXml/item16.xml><?xml version="1.0" encoding="utf-8"?>
<DataSourceInfo>
  <Id>f5f50b39-49ef-4ca1-8464-5a09130028bc</Id>
  <MajorVersion>1</MajorVersion>
  <MinorVersion>0</MinorVersion>
  <DataSourceType>Normal</DataSourceType>
  <Name>ListGroup</Name>
  <Description/>
  <Filter/>
  <InputParameters>
    <TableInfo>
      <Id>4e8fd0d4-08d6-484f-82e3-861e0083695d</Id>
      <Name>InputList</Name>
      <Description/>
      <ExpressionString/>
      <FieldType>InputList</FieldType>
      <Filter/>
      <DefaultValue/>
      <IsInputParameter>true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@DEFINEDNAME=InputList</NativeFieldMapping>
      <OriginalName>InputList</OriginalName>
      <ValidationMessage/>
      <FieldInfo>
        <Id>cf35b097-f0c5-4022-b638-32fe7c95a6aa</Id>
        <Name>ListItem</Name>
        <Description>ListItem</Description>
        <ExpressionString/>
        <FieldType>System.String</FieldType>
        <Filter/>
        <DefaultValue/>
        <IsInputParameter>true</IsInputParameter>
        <IsInputMultipleValues>false</IsInputMultipleValues>
        <IncludeInRecordSelector>false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>@DEFINEDNAME=InputList/Column0</NativeFieldMapping>
        <OriginalName>ListItem</OriginalName>
        <ValidationMessage/>
      </FieldInfo>
    </TableInfo>
  </InputParameters>
  <InvocationActions>
    <InvocationAction>
      <Id>31cfa48a-f590-4362-9bb5-97dfa70078cf</Id>
      <Name>Azure Blob</Name>
      <TargetMappingId>d34af2cb-c365-47a4-b4dd-0593cab42a31</TargetMappingId>
      <InvocationType>AZURE_BLOB</InvocationType>
      <InvocationString>6723dc5f-62b0-4733-a2c6-6d95394f21af</InvocationString>
      <InvocationMetadata/>
    </InvocationAction>
  </InvocationActions>
  <DataFields>
    <FieldInfo>
      <Id>2afa0948-ece9-4833-8d7d-edf2a79fee3b</Id>
      <Name>ListGroup</Name>
      <Description>ListGroup</Description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@DEFINEDNAME=ListGroup</NativeFieldMapping>
      <OriginalName>ListGroup</OriginalName>
      <ValidationMessage/>
    </FieldInfo>
  </DataFields>
</DataSourceInfo>
</file>

<file path=customXml/item17.xml><?xml version="1.0" encoding="utf-8"?>
<SlideMaster UniqueId="bc1f2396-f2d9-4323-ba4c-f88ddc71f187" Name="CLICK TO EDIT MASTER TITLE" ContentType="application/vnd.openxmlformats-officedocument.presentationml.slideMaster+xml" MajorVersion="0" MinorVersion="1" IsDirty="False" LocalName="1_Custom Design" isLocalCopy="false"/>
</file>

<file path=customXml/item18.xml><?xml version="1.0" encoding="utf-8"?>
<VariableList UniqueId="7231f328-a4d5-4f82-884d-3c48abd7edb1" Name="AD_HOC" ContentType="XML" MajorVersion="0" MinorVersion="1" isLocalCopy="False" IsBaseObject="False" DataSourceId="6fb60b17-7d6b-4134-91a7-7cf3f31fd71e" DataSourceMajorVersion="0" DataSourceMinorVersion="1"/>
</file>

<file path=customXml/item19.xml><?xml version="1.0" encoding="utf-8"?>
<VariableListDefinition name="ListGroup" displayName="ListGroup" id="a894f521-2dcb-4668-95f6-30d50ddfd756" isdomainofvalue="False" dataSourceId="f5f50b39-49ef-4ca1-8464-5a09130028bc">
  <DataSourceParameterMappings variableListUniqueId="a894f521-2dcb-4668-95f6-30d50ddfd756" dataSourceId="f5f50b39-49ef-4ca1-8464-5a09130028bc">
    <InputParameterMappings>
      <DataParameterMapping dataFieldId="4e8fd0d4-08d6-484f-82e3-861e0083695d" dataFieldName="InputList" isLiteral="False" isVariable="True" mappedDataSourceId="4aa6b4dd-2857-4d04-8d08-551336db0a7b" mappedDataFieldId="31f53753-fece-4578-8308-8639301cbd83" mappedVariableListUniqueId="b77d3609-bf05-4ad8-9839-92a8f798a7b8">
        <DataParameterMapping dataFieldId="cf35b097-f0c5-4022-b638-32fe7c95a6aa" dataFieldName="ListItem" isLiteral="False" isVariable="True" mappedDataSourceId="4aa6b4dd-2857-4d04-8d08-551336db0a7b" mappedDataFieldId="389675ab-fd2b-47bb-b216-ce2744574009" mappedVariableListUniqueId="b77d3609-bf05-4ad8-9839-92a8f798a7b8"/>
      </DataParameterMapping>
    </InputParameterMappings>
  </DataSourceParameterMappings>
  <Variable name="ListGroup" type="STRING" dataFieldId="2afa0948-ece9-4833-8d7d-edf2a79fee3b">
    <Description>ListGroup</Description>
  </Variable>
</VariableListDefinition>
</file>

<file path=customXml/item2.xml><?xml version="1.0" encoding="utf-8"?>
<DataSourceInfo>
  <Id>bd2af073-86b0-469a-bd59-2eba8a46ff44</Id>
  <MajorVersion>0</MajorVersion>
  <MinorVersion>1</MinorVersion>
  <DataSourceType>Expression</DataSourceType>
  <Name>Computed</Name>
  <Description/>
  <Filter/>
  <DataFields>
    <FieldInfo>
      <Id>a4b9a263-2694-4f0c-ac97-7e50fe31c3a3</Id>
      <Name>BusinessOwnerDisplay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BusinessOwnerDisplay</OriginalName>
      <ValidationMessage/>
    </FieldInfo>
    <FieldInfo>
      <Id>ef168f01-bdd2-470f-9e06-dc1fb0bc0d4b</Id>
      <Name>DateDisplay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DateDisplay</OriginalName>
      <ValidationMessage/>
    </FieldInfo>
    <FieldInfo>
      <Id>4034c10f-907c-46e3-8c92-3a32bea25743</Id>
      <Name>AcctIDMaster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AcctIDMaster</OriginalName>
      <ValidationMessage/>
    </FieldInfo>
    <FieldInfo>
      <Id>afade83e-43ce-41f3-9140-1799ba476bf9</Id>
      <Name>DisplayUserName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DisplayUserName</OriginalName>
      <ValidationMessage/>
    </FieldInfo>
    <FieldInfo>
      <Id>d7592a5c-2e8e-4c56-89d8-259043bcb235</Id>
      <Name>DisplayEmail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DisplayEmail</OriginalName>
      <ValidationMessage/>
    </FieldInfo>
    <FieldInfo>
      <Id>ad483eac-d579-42c9-9ff9-b9ca986ac92b</Id>
      <Name>DisplayPhone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DisplayPhone</OriginalName>
      <ValidationMessage/>
    </FieldInfo>
    <FieldInfo>
      <Id>a922c67e-2a51-478f-b9f2-f19ff3f40a0a</Id>
      <Name>CBDAccountDisplay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CBDAccountDisplay</OriginalName>
      <ValidationMessage/>
    </FieldInfo>
    <FieldInfo>
      <Id>802ef8ca-ae96-48a1-90a2-cf1018bf74b8</Id>
      <Name>AccountNameComputed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AccountNameComputed</OriginalName>
      <ValidationMessage/>
    </FieldInfo>
    <FieldInfo>
      <Id>fe68788d-f1b2-45af-ba7e-560fdddbc144</Id>
      <Name>AccountDisplayMaster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AccountDisplayMaster</OriginalName>
      <ValidationMessage/>
    </FieldInfo>
    <FieldInfo>
      <Id>b808429d-a88d-4bd0-bac7-4ca16df4ed8e</Id>
      <Name>DisplayTitle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DisplayTitle</OriginalName>
      <ValidationMessage/>
    </FieldInfo>
  </DataFields>
</DataSourceInfo>
</file>

<file path=customXml/item20.xml><?xml version="1.0" encoding="utf-8"?>
<Layout UniqueId="05813ae7-5eeb-4efc-a778-448dbdbe345c" Name="9_Title and Content" ContentType="application/vnd.openxmlformats-officedocument.presentationml.slideLayout+xml" MajorVersion="0" MinorVersion="1" IsDirty="False" isLocalCopy="false"/>
</file>

<file path=customXml/item21.xml><?xml version="1.0" encoding="utf-8"?>
<Layout UniqueId="964f2cb4-a8ae-4c37-a5a1-8320304ac678" Name="Tittle + Text + Left Picture" ContentType="application/vnd.openxmlformats-officedocument.presentationml.slideLayout+xml" MajorVersion="0" MinorVersion="1" IsDirty="False" isLocalCopy="false"/>
</file>

<file path=customXml/item22.xml><?xml version="1.0" encoding="utf-8"?>
<VariableListDefinition name="UserInfoNEW" displayName="UserInfoNEW" id="f8891d2f-6d19-414d-9cfd-f26f5408d763" isdomainofvalue="False" dataSourceId="4aa6b4dd-2857-4d04-8d08-551336db0a7b">
  <Variable name="UserFirstName" type="STRING" dataFieldId="e974da23-ae26-4104-8580-c0ff9067f16e"/>
  <Variable name="UserLastName" type="STRING" dataFieldId="9039f301-c761-4706-809c-2f3de1e4bae4"/>
  <Variable name="Title" type="STRING" dataFieldId="4c485d9c-652f-4318-a5bd-ef0d3b639e24"/>
  <Variable name="Email" type="STRING" dataFieldId="49cd6671-336f-45b6-902e-8b6a98747c69"/>
  <Variable name="Phone" type="STRING" dataFieldId="8c9dcf77-dd80-4071-970e-904463cdfae3"/>
  <Variable name="UserGroups" type="TABLE" dataFieldId="31f53753-fece-4578-8308-8639301cbd83" isRepeatingTable="True">
    <Variable name="UserGroup" type="STRING" dataFieldId="389675ab-fd2b-47bb-b216-ce2744574009"/>
  </Variable>
</VariableListDefinition>
</file>

<file path=customXml/item23.xml><?xml version="1.0" encoding="utf-8"?>
<Layout UniqueId="8ad547b9-808c-4da8-9c77-821c30b9a4cc" Name="White Layout" ContentType="application/vnd.openxmlformats-officedocument.presentationml.slideLayout+xml" MajorVersion="0" MinorVersion="1" IsDirty="False" isLocalCopy="false"/>
</file>

<file path=customXml/item24.xml><?xml version="1.0" encoding="utf-8"?>
<DataSourceMapping>
  <Id>06e257c4-6505-466a-b72b-e25f327dcda2</Id>
  <Name>MANUAL_SELECTION_INFO_VARIABLE_MAPPING</Name>
  <TargetDataSource>b36eb4af-0733-47e7-ad0f-270806b86592</TargetDataSource>
  <SourceType>XML File</SourceType>
  <IsReadOnly>false</IsReadOnly>
  <SalesforceOrganizationId>00000000-0000-0000-0000-000000000000</SalesforceOrganizationId>
  <SalesforceOrganizationName/>
  <SalesforceApiVersion/>
  <Properties/>
  <RawMappings/>
  <DesignTimeProperties/>
</DataSourceMapping>
</file>

<file path=customXml/item25.xml><?xml version="1.0" encoding="utf-8"?>
<Layout UniqueId="34b794ac-fe90-4851-97c3-ffa51ae2dd60" Name="5_Title and Content" ContentType="application/vnd.openxmlformats-officedocument.presentationml.slideLayout+xml" MajorVersion="0" MinorVersion="1" IsDirty="False" isLocalCopy="false"/>
</file>

<file path=customXml/item26.xml><?xml version="1.0" encoding="utf-8"?>
<DataSourceMapping>
  <Id>e9f21a00-39f0-4251-937c-68304e1f22a2</Id>
  <Name>AD_HOC_MAPPING</Name>
  <TargetDataSource>6fb60b17-7d6b-4134-91a7-7cf3f31fd71e</TargetDataSource>
  <SourceType>XML File</SourceType>
  <IsReadOnly>false</IsReadOnly>
  <SalesforceOrganizationId>00000000-0000-0000-0000-000000000000</SalesforceOrganizationId>
  <SalesforceOrganizationName/>
  <SalesforceApiVersion/>
  <Properties>
    <Property Name="RecordSeperator" Value="SampleData/DataRecord"/>
  </Properties>
  <RawMappings>
    <RawMapping DataFieldId="899bcbfb-ca99-42a5-89d6-a0ede17c2812" Mapping="DataRecord/Date"/>
    <RawMapping DataFieldId="a659ad92-9b3e-4f38-878c-91d39ab0071f" Mapping="DataRecord/BusinessOwner"/>
    <RawMapping DataFieldId="0e015f46-c357-4dac-9f6d-11c115b91e1c" Mapping="DataRecord/Account"/>
    <RawMapping DataFieldId="cf196aeb-f7fd-4d1c-b78f-81f6df8997f7" Mapping="DataRecord/ManualOverrideAccount"/>
    <RawMapping DataFieldId="9e8b9ddb-4f0d-4bf7-8621-c9d9dcd50821" Mapping="DataRecord/ManualAccountName"/>
    <RawMapping DataFieldId="7cdd1ad7-dbfe-46a1-980b-f276b3b8d12b" Mapping="DataRecord/Client_Since_c"/>
    <RawMapping DataFieldId="d82450e0-b173-4c57-bc44-4dfc7081a767" Mapping="DataRecord/GrowthOpportunitiesTable"/>
    <RawMapping DataFieldId="30a35134-acd2-4621-b4ab-39d1b785ebb3" Mapping="DataRecord/Trends"/>
    <RawMapping DataFieldId="edaad75e-3f37-4025-85d2-56f3d4e4b046" Mapping="DataRecord/Trends/TrendDescription"/>
    <RawMapping DataFieldId="9768d09d-8094-4ad6-8486-a59c696b174a" Mapping="DataRecord/Trends/TrendHeader"/>
    <RawMapping DataFieldId="350288a7-5c80-466f-a157-8d59b78a039c" Mapping="DataRecord/BusinessPriorities"/>
    <RawMapping DataFieldId="a1a7d23e-de1e-49a8-a63c-f9b2dfcc4a97" Mapping="DataRecord/BusinessPriorities/BusinessPriority"/>
    <RawMapping DataFieldId="654e11b8-38fc-4b7c-b5ea-7cd0a490d951" Mapping="DataRecord/BusinessPriorities/ProgramDetails"/>
    <RawMapping DataFieldId="5c661d3b-6fac-4209-b636-2f5d9a534ff1" Mapping="DataRecord/BusinessPriorities/HowItHelped"/>
    <RawMapping DataFieldId="32d56662-727c-4397-acac-56e80b138701" Mapping="DataRecord/Agenda"/>
    <RawMapping DataFieldId="331ddc5b-7c07-4aff-98d4-06990fd0f71e" Mapping="DataRecord/Agenda/AgendaItem"/>
    <RawMapping DataFieldId="dc04dd11-1d9a-4d47-b780-306ac687a3da" Mapping="DataRecord/NextSteps"/>
    <RawMapping DataFieldId="75bbf05c-6894-485c-a444-c0cccee30219" Mapping="DataRecord/NextSteps/NextSteps"/>
    <RawMapping DataFieldId="6d1a66e0-2a4a-4c9e-b048-b3cd97dcb239" Mapping="DataRecord/AXPprogram"/>
    <RawMapping DataFieldId="c0d5f9c3-10b1-407c-b725-ccf540a638a3" Mapping="DataRecord/AXPprogram/Program"/>
    <RawMapping DataFieldId="59ab63ed-01c9-4ac3-b8ea-57bcfbac2b3b" Mapping="DataRecord/PreliminaryAssessmentTable"/>
    <RawMapping DataFieldId="67655cf5-b87d-46c2-bfc7-5af5d3f617f6" Mapping="DataRecord/PreliminaryAssessmentTable/PreliminaryAssessment1"/>
    <RawMapping DataFieldId="87339fe7-d3e4-43ca-a5ed-20dd95467a49" Mapping="DataRecord/GrowthOpportunitiesTable/GrowthOpportunities1"/>
    <RawMapping DataFieldId="e28878ed-62f8-4364-a876-b2110c34af6b" Mapping="DataRecord/AccountOwner"/>
    <RawMapping DataFieldId="cde3a2f3-568b-4e09-84ca-38f0c830fa59" Mapping="DataRecord/CBDAccount"/>
    <RawMapping DataFieldId="983ee8e8-2d72-46cd-b470-c52af0921d6f" Mapping="DataRecord/DateCBD"/>
    <RawMapping DataFieldId="81b6bcd1-1364-42c6-ac7c-fac5ec71b3a3" Mapping="DataRecord/CBDManualOverride"/>
    <RawMapping DataFieldId="fa2cb67a-022b-48a5-bfdf-86386e0f7e8d" Mapping="DataRecord/CBDManualAccountName"/>
    <RawMapping DataFieldId="e7fa7ca8-3a3c-4c90-be85-221855ec2e61" Mapping="DataRecord/CBDBusinessOwner"/>
    <RawMapping DataFieldId="fa54e47b-3fc2-431b-a97d-910ee66a5fe0" Mapping="DataRecord/AccountDisplayMaster"/>
    <RawMapping DataFieldId="67c78a54-c7f7-4130-bf4b-a7ca8b62e901" Mapping="DataRecord/BusinessOwnerDisplay"/>
    <RawMapping DataFieldId="532292fe-e69a-40fd-9bf9-a2cd689661ed" Mapping="DataRecord/DisplayUserName"/>
    <RawMapping DataFieldId="c6795f0f-3863-4cc2-a8fd-812741403c7c" Mapping="DataRecord/DisplayTitle"/>
    <RawMapping DataFieldId="9d5dee08-e68e-49c6-a08d-b63f93251807" Mapping="DataRecord/DisplayEmail"/>
    <RawMapping DataFieldId="0c6d6169-b654-4b2c-b0f2-2908bbf9cb9e" Mapping="DataRecord/DisplayPhone"/>
    <RawMapping DataFieldId="ddd37631-219e-4ef9-91ae-59a5c4f1b776" Mapping="DataRecord/DateDisplay"/>
    <RawMapping DataFieldId="5b865cf7-11e2-4b56-9eb7-751b6c901389" Mapping="DataRecord/accountdisplaymaster"/>
    <RawMapping DataFieldId="01cae305-a9a0-44bd-a830-5b4826762805" Mapping="DataRecord/MerchantName"/>
    <RawMapping DataFieldId="8bd3dc2b-5d3b-45d9-8121-5d1c1fd23fd8" Mapping="DataRecord/ChargeVolume"/>
  </RawMappings>
  <DesignTimeProperties/>
</DataSourceMapping>
</file>

<file path=customXml/item27.xml><?xml version="1.0" encoding="utf-8"?>
<VariableList UniqueId="a894f521-2dcb-4668-95f6-30d50ddfd756" Name="ListGroup" ContentType="XML" MajorVersion="0" MinorVersion="1" isLocalCopy="False" IsBaseObject="False" DataSourceId="f5f50b39-49ef-4ca1-8464-5a09130028bc" DataSourceMajorVersion="1" DataSourceMinorVersion="0"/>
</file>

<file path=customXml/item28.xml><?xml version="1.0" encoding="utf-8"?>
<DataSourceMapping>
  <Id>51e46ad6-0aca-4391-a4d9-576b40f007ba</Id>
  <Name/>
  <TargetDataSource>d60f53a4-6658-4c6e-bd47-b138fbac80f4</TargetDataSource>
  <SourceType>Excel Model(xlsx)</SourceType>
  <IsReadOnly>false</IsReadOnly>
  <SalesforceOrganizationId>00000000-0000-0000-0000-000000000000</SalesforceOrganizationId>
  <SalesforceOrganizationName/>
  <SalesforceApiVersion/>
  <Properties/>
  <RawMappings>
    <RawMapping DataFieldId="baf0d9a2-f550-47c4-93d7-c2f43755bcdc" Mapping="@DEFINEDNAME=FullName"/>
    <RawMapping DataFieldId="c9bba87d-afde-415d-b89e-07425e6456e4" Mapping="@DEFINEDNAME=FirstName"/>
    <RawMapping DataFieldId="c492303f-fc0f-4042-bc5b-b6fc945317c6" Mapping="@DEFINEDNAME=LastName"/>
  </RawMappings>
  <DesignTimeProperties/>
</DataSourceMapping>
</file>

<file path=customXml/item29.xml><?xml version="1.0" encoding="utf-8"?>
<Layout UniqueId="f9cb6e3f-fa90-48f2-98ca-fe75d6c277ac" Name="Cover Slide 1" ContentType="application/vnd.openxmlformats-officedocument.presentationml.slideLayout+xml" MajorVersion="0" MinorVersion="1" IsDirty="False" isLocalCopy="false"/>
</file>

<file path=customXml/item3.xml><?xml version="1.0" encoding="utf-8"?>
<DataSourceMapping>
  <Id>eba6453a-c856-4b89-a0d1-29c09eff34c8</Id>
  <Name/>
  <TargetDataSource>18292f9d-1375-47e0-a0c8-8fd8ec4c7e11</TargetDataSource>
  <SourceType>Salesforce.com</SourceType>
  <IsReadOnly>false</IsReadOnly>
  <SalesforceOrganizationId>e923ed14-6c0d-402a-a92d-82e3ab621527</SalesforceOrganizationId>
  <SalesforceOrganizationName>GCPAEXP - Prod</SalesforceOrganizationName>
  <SalesforceApiVersion>35.0</SalesforceApiVersion>
  <Properties>
    <Property Name="IsAggregateQuery" Value="False"/>
  </Properties>
  <RawMappings>
    <RawMapping DataFieldId="77ab1906-b292-424e-af6d-4cd5461edef4" Mapping="Client_Since__c"/>
    <RawMapping DataFieldId="f8e798f0-3eb7-4360-864b-3ef1c9c4803f" Mapping="Communicated_Limit__c"/>
    <RawMapping DataFieldId="315aa129-7339-4aa6-9e1f-ebb3a54a23f8" Mapping="Communicated_Limit_Currency__c"/>
    <RawMapping DataFieldId="bb0e2ae6-b785-4fba-b6fe-4cd677ae51c4" Mapping="Name"/>
    <RawMapping DataFieldId="RootTable" Mapping="Account"/>
  </RawMappings>
  <DesignTimeProperties>
    <Property Name="BaseObject" Value="Account"/>
  </DesignTimeProperties>
</DataSourceMapping>
</file>

<file path=customXml/item30.xml><?xml version="1.0" encoding="utf-8"?>
<Layout UniqueId="eea8cda5-a363-4881-b1e7-69e068de1808" Name="Icon Use" ContentType="application/vnd.openxmlformats-officedocument.presentationml.slideLayout+xml" MajorVersion="0" MinorVersion="1" IsDirty="False" isLocalCopy="false"/>
</file>

<file path=customXml/item31.xml><?xml version="1.0" encoding="utf-8"?>
<DataSourceInfo>
  <Id>4aa6b4dd-2857-4d04-8d08-551336db0a7b</Id>
  <MajorVersion>2</MajorVersion>
  <MinorVersion>0</MinorVersion>
  <DataSourceType>Normal</DataSourceType>
  <Name>UserInfoNEW</Name>
  <Description/>
  <Filter/>
  <InvocationActions>
    <InvocationAction>
      <Id>a7baa57b-f650-48c8-8d05-8cd2c707d1fd</Id>
      <Name/>
      <TargetMappingId>61973757-15ca-4401-9a88-3cf83d2fd7bc</TargetMappingId>
      <InvocationType>HTTP_GET</InvocationType>
      <InvocationString>https://[[Server]]/Services/SystemDataService.svc/curruserinfo</InvocationString>
      <InvocationMetadata/>
    </InvocationAction>
  </InvocationActions>
  <DataFields>
    <FieldInfo>
      <Id>e974da23-ae26-4104-8580-c0ff9067f16e</Id>
      <Name>UserFirstName</Name>
      <Description/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UserFirstName</OriginalName>
      <ValidationMessage/>
    </FieldInfo>
    <FieldInfo>
      <Id>9039f301-c761-4706-809c-2f3de1e4bae4</Id>
      <Name>UserLastName</Name>
      <Description/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UserLastName</OriginalName>
      <ValidationMessage/>
    </FieldInfo>
    <FieldInfo>
      <Id>4c485d9c-652f-4318-a5bd-ef0d3b639e24</Id>
      <Name>Title</Name>
      <Description/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Title</OriginalName>
      <ValidationMessage/>
    </FieldInfo>
    <FieldInfo>
      <Id>49cd6671-336f-45b6-902e-8b6a98747c69</Id>
      <Name>Email</Name>
      <Description/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Email</OriginalName>
      <ValidationMessage/>
    </FieldInfo>
    <FieldInfo>
      <Id>8c9dcf77-dd80-4071-970e-904463cdfae3</Id>
      <Name>Phone</Name>
      <Description/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Phone</OriginalName>
      <ValidationMessage/>
    </FieldInfo>
    <TableInfo>
      <Id>31f53753-fece-4578-8308-8639301cbd83</Id>
      <Name>UserGroups</Name>
      <Description/>
      <ExpressionString/>
      <FieldType>UserGroups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UserGroups</OriginalName>
      <ValidationMessage/>
      <FieldInfo>
        <Id>389675ab-fd2b-47bb-b216-ce2744574009</Id>
        <Name>UserGroup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false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UserGroup</OriginalName>
        <ValidationMessage/>
      </FieldInfo>
    </TableInfo>
  </DataFields>
</DataSourceInfo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3.xml><?xml version="1.0" encoding="utf-8"?>
<VariableListDefinition name="System" displayName="System" id="51d2f1d5-243d-49a6-b398-8bed8a813934" isdomainofvalue="False" dataSourceId="c67e9e87-a536-47b6-9284-1177d83c625c"/>
</file>

<file path=customXml/item34.xml><?xml version="1.0" encoding="utf-8"?>
<VariableList UniqueId="3f7b05f6-f9ab-4261-85a5-d55ce2e7abd8" Name="CBDValidate" ContentType="XML" MajorVersion="0" MinorVersion="1" isLocalCopy="False" IsBaseObject="False" DataSourceId="66d71df3-6422-4655-8081-44e267c9a528" DataSourceMajorVersion="3" DataSourceMinorVersion="0"/>
</file>

<file path=customXml/item35.xml><?xml version="1.0" encoding="utf-8"?>
<VariableListDefinition name="AccountProdDetail_1" displayName="AccountProdDetail_1" id="095696c2-67cc-4758-b901-5b3129597f02" isdomainofvalue="False" dataSourceId="18292f9d-1375-47e0-a0c8-8fd8ec4c7e11">
  <DataSourceParameterMappings variableListUniqueId="095696c2-67cc-4758-b901-5b3129597f02" dataSourceId="18292f9d-1375-47e0-a0c8-8fd8ec4c7e11">
    <InvocationParameterMappings>
      <DataParameterMapping dataFieldId="d5c6ef12-f4e5-4da1-85d2-5f28a43630b7" dataFieldName="Id" isLiteral="False" isVariable="True" mappedDataSourceId="bd2af073-86b0-469a-bd59-2eba8a46ff44" mappedDataFieldId="4034c10f-907c-46e3-8c92-3a32bea25743" mappedVariableListUniqueId="5dd145f9-efe6-4297-a280-6cd8f165bf71"/>
    </InvocationParameterMappings>
  </DataSourceParameterMappings>
  <Variable name="Client_Since__c" type="DATE" dataFieldId="77ab1906-b292-424e-af6d-4cd5461edef4">
    <Description>Client Since (Date)</Description>
  </Variable>
  <Variable name="Communicated_Limit__c" type="FLOAT" dataFieldId="f8e798f0-3eb7-4360-864b-3ef1c9c4803f">
    <Description>Communicated Limit</Description>
    <Format>
      <GenericNumberFormatter decimalPlace="0" useSeparator="True" negativeNumberStyle="STANDARD"/>
    </Format>
  </Variable>
  <Variable name="Communicated_Limit_Currency__c" type="STRING" dataFieldId="315aa129-7339-4aa6-9e1f-ebb3a54a23f8">
    <Description>Communicated Limit Currency</Description>
  </Variable>
  <Variable name="Name" type="STRING" dataFieldId="bb0e2ae6-b785-4fba-b6fe-4cd677ae51c4">
    <Description>Account Name</Description>
  </Variable>
</VariableListDefinition>
</file>

<file path=customXml/item36.xml><?xml version="1.0" encoding="utf-8"?>
<DataSourceInfo>
  <Id>6fb60b17-7d6b-4134-91a7-7cf3f31fd71e</Id>
  <MajorVersion>0</MajorVersion>
  <MinorVersion>1</MinorVersion>
  <DataSourceType>Ad_Hoc</DataSourceType>
  <Name>AD_HOC</Name>
  <Description/>
  <Filter/>
  <DataFields>
    <FieldInfo>
      <Id>899bcbfb-ca99-42a5-89d6-a0ede17c2812</Id>
      <Name>Date</Name>
      <Description/>
      <ExpressionString/>
      <FieldType>System.Date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Date</OriginalName>
      <ValidationMessage/>
    </FieldInfo>
    <FieldInfo>
      <Id>a659ad92-9b3e-4f38-878c-91d39ab0071f</Id>
      <Name>BusinessOwner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BusinessOwner</OriginalName>
      <ValidationMessage/>
    </FieldInfo>
    <FieldInfo>
      <Id>0e015f46-c357-4dac-9f6d-11c115b91e1c</Id>
      <Name>Account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</OriginalName>
      <ValidationMessage/>
    </FieldInfo>
    <FieldInfo>
      <Id>cf196aeb-f7fd-4d1c-b78f-81f6df8997f7</Id>
      <Name>ManualOverrideAccount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ManualOverrideAccount</OriginalName>
      <ValidationMessage/>
    </FieldInfo>
    <FieldInfo>
      <Id>9e8b9ddb-4f0d-4bf7-8621-c9d9dcd50821</Id>
      <Name>ManualAccountName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ManualAccountName</OriginalName>
      <ValidationMessage/>
    </FieldInfo>
    <FieldInfo>
      <Id>7cdd1ad7-dbfe-46a1-980b-f276b3b8d12b</Id>
      <Name>Client_Since_c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Client_Since_c</OriginalName>
      <ValidationMessage/>
    </FieldInfo>
    <FieldInfo>
      <Id>e28878ed-62f8-4364-a876-b2110c34af6b</Id>
      <Name>AccountOwner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AccountOwner</OriginalName>
      <ValidationMessage/>
    </FieldInfo>
    <FieldInfo>
      <Id>cde3a2f3-568b-4e09-84ca-38f0c830fa59</Id>
      <Name>CBDAccount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CBDAccount</OriginalName>
      <ValidationMessage/>
    </FieldInfo>
    <FieldInfo>
      <Id>983ee8e8-2d72-46cd-b470-c52af0921d6f</Id>
      <Name>DateCBD</Name>
      <Description/>
      <ExpressionString/>
      <FieldType>System.Date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DateCBD</OriginalName>
      <ValidationMessage/>
    </FieldInfo>
    <FieldInfo>
      <Id>81b6bcd1-1364-42c6-ac7c-fac5ec71b3a3</Id>
      <Name>CBDManualOverride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CBDManualOverride</OriginalName>
      <ValidationMessage/>
    </FieldInfo>
    <FieldInfo>
      <Id>fa2cb67a-022b-48a5-bfdf-86386e0f7e8d</Id>
      <Name>CBDManualAccountName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CBDManualAccountName</OriginalName>
      <ValidationMessage/>
    </FieldInfo>
    <FieldInfo>
      <Id>e7fa7ca8-3a3c-4c90-be85-221855ec2e61</Id>
      <Name>CBDBusinessOwner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CBDBusinessOwner</OriginalName>
      <ValidationMessage/>
    </FieldInfo>
    <FieldInfo>
      <Id>fa54e47b-3fc2-431b-a97d-910ee66a5fe0</Id>
      <Name>AccountDisplayMaster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AccountDisplayMaster</OriginalName>
      <ValidationMessage/>
    </FieldInfo>
    <FieldInfo>
      <Id>67c78a54-c7f7-4130-bf4b-a7ca8b62e901</Id>
      <Name>BusinessOwnerDisplay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BusinessOwnerDisplay</OriginalName>
      <ValidationMessage/>
    </FieldInfo>
    <FieldInfo>
      <Id>532292fe-e69a-40fd-9bf9-a2cd689661ed</Id>
      <Name>DisplayUserName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DisplayUserName</OriginalName>
      <ValidationMessage/>
    </FieldInfo>
    <FieldInfo>
      <Id>c6795f0f-3863-4cc2-a8fd-812741403c7c</Id>
      <Name>DisplayTitle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DisplayTitle</OriginalName>
      <ValidationMessage/>
    </FieldInfo>
    <FieldInfo>
      <Id>9d5dee08-e68e-49c6-a08d-b63f93251807</Id>
      <Name>DisplayEmail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DisplayEmail</OriginalName>
      <ValidationMessage/>
    </FieldInfo>
    <FieldInfo>
      <Id>0c6d6169-b654-4b2c-b0f2-2908bbf9cb9e</Id>
      <Name>DisplayPhone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DisplayPhone</OriginalName>
      <ValidationMessage/>
    </FieldInfo>
    <FieldInfo>
      <Id>ddd37631-219e-4ef9-91ae-59a5c4f1b776</Id>
      <Name>DateDisplay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DateDisplay</OriginalName>
      <ValidationMessage/>
    </FieldInfo>
    <FieldInfo>
      <Id>5b865cf7-11e2-4b56-9eb7-751b6c901389</Id>
      <Name>accountdisplaymaster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accountdisplaymaster</OriginalName>
      <ValidationMessage/>
    </FieldInfo>
    <FieldInfo>
      <Id>01cae305-a9a0-44bd-a830-5b4826762805</Id>
      <Name>MerchantName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MerchantName</OriginalName>
      <ValidationMessage/>
    </FieldInfo>
    <FieldInfo>
      <Id>8bd3dc2b-5d3b-45d9-8121-5d1c1fd23fd8</Id>
      <Name>ChargeVolume</Name>
      <Description/>
      <ExpressionString/>
      <FieldType>System.String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ChargeVolume</OriginalName>
      <ValidationMessage/>
    </FieldInfo>
    <TableInfo>
      <Id>32d56662-727c-4397-acac-56e80b138701</Id>
      <Name>Agenda</Name>
      <Description/>
      <ExpressionString/>
      <FieldType>Agenda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Agenda</OriginalName>
      <ValidationMessage/>
      <FieldInfo>
        <Id>331ddc5b-7c07-4aff-98d4-06990fd0f71e</Id>
        <Name>AgendaItem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AgendaItem</OriginalName>
        <ValidationMessage/>
      </FieldInfo>
    </TableInfo>
    <TableInfo>
      <Id>6d1a66e0-2a4a-4c9e-b048-b3cd97dcb239</Id>
      <Name>AXPprogram</Name>
      <Description/>
      <ExpressionString/>
      <FieldType>AXPprogram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/>
      <ValidationMessage/>
      <FieldInfo>
        <Id>c0d5f9c3-10b1-407c-b725-ccf540a638a3</Id>
        <Name>Program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/>
        <ValidationMessage/>
      </FieldInfo>
    </TableInfo>
    <TableInfo>
      <Id>350288a7-5c80-466f-a157-8d59b78a039c</Id>
      <Name>BusinessPriorities</Name>
      <Description/>
      <ExpressionString/>
      <FieldType>BusinessPriorities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BusinessPriorities</OriginalName>
      <ValidationMessage/>
      <FieldInfo>
        <Id>a1a7d23e-de1e-49a8-a63c-f9b2dfcc4a97</Id>
        <Name>BusinessPriority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BusinessPriority</OriginalName>
        <ValidationMessage/>
      </FieldInfo>
      <FieldInfo>
        <Id>654e11b8-38fc-4b7c-b5ea-7cd0a490d951</Id>
        <Name>ProgramDetails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ProgramDetails</OriginalName>
        <ValidationMessage/>
      </FieldInfo>
      <FieldInfo>
        <Id>5c661d3b-6fac-4209-b636-2f5d9a534ff1</Id>
        <Name>HowItHelped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HowItHelped</OriginalName>
        <ValidationMessage/>
      </FieldInfo>
    </TableInfo>
    <TableInfo>
      <Id>d82450e0-b173-4c57-bc44-4dfc7081a767</Id>
      <Name>GrowthOpportunitiesTable</Name>
      <Description/>
      <ExpressionString/>
      <FieldType>GrowthOpportunitiesTable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/>
      <ValidationMessage/>
      <FieldInfo>
        <Id>87339fe7-d3e4-43ca-a5ed-20dd95467a49</Id>
        <Name>GrowthOpportunities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/>
        <ValidationMessage/>
      </FieldInfo>
    </TableInfo>
    <TableInfo>
      <Id>dc04dd11-1d9a-4d47-b780-306ac687a3da</Id>
      <Name>NextSteps</Name>
      <Description/>
      <ExpressionString/>
      <FieldType>NextSteps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NextSteps</OriginalName>
      <ValidationMessage/>
      <FieldInfo>
        <Id>75bbf05c-6894-485c-a444-c0cccee30219</Id>
        <Name>NextSteps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NextSteps</OriginalName>
        <ValidationMessage/>
      </FieldInfo>
    </TableInfo>
    <TableInfo>
      <Id>59ab63ed-01c9-4ac3-b8ea-57bcfbac2b3b</Id>
      <Name>PreliminaryAssessmentTable</Name>
      <Description/>
      <ExpressionString/>
      <FieldType>PreliminaryAssessmentTable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/>
      <ValidationMessage/>
      <FieldInfo>
        <Id>67655cf5-b87d-46c2-bfc7-5af5d3f617f6</Id>
        <Name>PreliminaryAssessment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/>
        <ValidationMessage/>
      </FieldInfo>
    </TableInfo>
    <TableInfo>
      <Id>30a35134-acd2-4621-b4ab-39d1b785ebb3</Id>
      <Name>Trends</Name>
      <Description/>
      <ExpressionString/>
      <FieldType>Trends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Trends</OriginalName>
      <ValidationMessage/>
      <FieldInfo>
        <Id>edaad75e-3f37-4025-85d2-56f3d4e4b046</Id>
        <Name>TrendDescription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TrendDescription</OriginalName>
        <ValidationMessage/>
      </FieldInfo>
      <FieldInfo>
        <Id>9768d09d-8094-4ad6-8486-a59c696b174a</Id>
        <Name>TrendHeader</Name>
        <Description/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TrendHeader</OriginalName>
        <ValidationMessage/>
      </FieldInfo>
    </TableInfo>
  </DataFields>
</DataSourceInfo>
</file>

<file path=customXml/item37.xml><?xml version="1.0" encoding="utf-8"?>
<pd:PersonalizationDefinition xmlns:pd="Strauss.PersonalizationDefinition" name="">
  <pd:DataReferenceList>
    <pd:DataReference datasourceID="bd2af073-86b0-469a-bd59-2eba8a46ff44" dataFieldID="fe68788d-f1b2-45af-ba7e-560fdddbc144" variableListUniqueId="5dd145f9-efe6-4297-a280-6cd8f165bf71"/>
    <pd:DataReference datasourceID="6fb60b17-7d6b-4134-91a7-7cf3f31fd71e" dataFieldID="899bcbfb-ca99-42a5-89d6-a0ede17c2812" variableListUniqueId="7231f328-a4d5-4f82-884d-3c48abd7edb1"/>
  </pd:DataReferenceList>
  <pd:VariableReplacementDescriptor name="" desc="" uid="">
    <pd:DataReferenceList>
      <pd:DataReference datasourceID="bd2af073-86b0-469a-bd59-2eba8a46ff44" dataFieldID="fe68788d-f1b2-45af-ba7e-560fdddbc144" variableListUniqueId="5dd145f9-efe6-4297-a280-6cd8f165bf71"/>
      <pd:DataReference datasourceID="6fb60b17-7d6b-4134-91a7-7cf3f31fd71e" dataFieldID="899bcbfb-ca99-42a5-89d6-a0ede17c2812" variableListUniqueId="7231f328-a4d5-4f82-884d-3c48abd7edb1"/>
    </pd:DataReferenceList>
  </pd:VariableReplacementDescriptor>
</pd:PersonalizationDefinition>
</file>

<file path=customXml/item38.xml><?xml version="1.0" encoding="utf-8"?>
<VariableListDefinition name="AD_HOC" displayName="AD_HOC" id="7231f328-a4d5-4f82-884d-3c48abd7edb1" isdomainofvalue="False" dataSourceId="6fb60b17-7d6b-4134-91a7-7cf3f31fd71e">
  <Variable name="Date" type="DATE" dataFieldId="899bcbfb-ca99-42a5-89d6-a0ede17c2812"/>
  <Variable name="BusinessOwner" type="STRING" dataFieldId="a659ad92-9b3e-4f38-878c-91d39ab0071f"/>
  <Variable name="Account" type="STRING" dataFieldId="0e015f46-c357-4dac-9f6d-11c115b91e1c"/>
  <Variable name="ManualOverrideAccount" type="STRING" dataFieldId="cf196aeb-f7fd-4d1c-b78f-81f6df8997f7"/>
  <Variable name="ManualAccountName" type="STRING" dataFieldId="9e8b9ddb-4f0d-4bf7-8621-c9d9dcd50821"/>
  <Variable name="Client_Since_c" type="STRING" dataFieldId="7cdd1ad7-dbfe-46a1-980b-f276b3b8d12b"/>
  <Variable name="Trends" type="TABLE" dataFieldId="30a35134-acd2-4621-b4ab-39d1b785ebb3" isRepeatingTable="True">
    <Variable name="TrendDescription" type="STRING" dataFieldId="edaad75e-3f37-4025-85d2-56f3d4e4b046"/>
    <Variable name="TrendHeader" type="STRING" dataFieldId="9768d09d-8094-4ad6-8486-a59c696b174a"/>
  </Variable>
  <Variable name="BusinessPriorities" type="TABLE" dataFieldId="350288a7-5c80-466f-a157-8d59b78a039c" isRepeatingTable="True">
    <Variable name="BusinessPriority" type="STRING" dataFieldId="a1a7d23e-de1e-49a8-a63c-f9b2dfcc4a97"/>
    <Variable name="ProgramDetails" type="STRING" dataFieldId="654e11b8-38fc-4b7c-b5ea-7cd0a490d951"/>
    <Variable name="HowItHelped" type="STRING" dataFieldId="5c661d3b-6fac-4209-b636-2f5d9a534ff1"/>
  </Variable>
  <Variable name="Agenda" type="TABLE" dataFieldId="32d56662-727c-4397-acac-56e80b138701" isRepeatingTable="True">
    <Variable name="AgendaItem" type="STRING" dataFieldId="331ddc5b-7c07-4aff-98d4-06990fd0f71e"/>
  </Variable>
  <Variable name="NextSteps" type="TABLE" dataFieldId="dc04dd11-1d9a-4d47-b780-306ac687a3da" isRepeatingTable="True">
    <Variable name="NextSteps" type="STRING" dataFieldId="75bbf05c-6894-485c-a444-c0cccee30219"/>
  </Variable>
  <Variable name="PreliminaryAssessmentTable" type="TABLE" dataFieldId="59ab63ed-01c9-4ac3-b8ea-57bcfbac2b3b" isRepeatingTable="True">
    <Variable name="PreliminaryAssessment" type="STRING" dataFieldId="67655cf5-b87d-46c2-bfc7-5af5d3f617f6"/>
  </Variable>
  <Variable name="GrowthOpportunitiesTable" type="TABLE" dataFieldId="d82450e0-b173-4c57-bc44-4dfc7081a767" isRepeatingTable="True">
    <Variable name="GrowthOpportunities" type="STRING" dataFieldId="87339fe7-d3e4-43ca-a5ed-20dd95467a49"/>
  </Variable>
  <Variable name="AXPprogram" type="TABLE" dataFieldId="6d1a66e0-2a4a-4c9e-b048-b3cd97dcb239" isRepeatingTable="True">
    <Variable name="Program" type="STRING" dataFieldId="c0d5f9c3-10b1-407c-b725-ccf540a638a3"/>
  </Variable>
  <Variable name="AccountOwner" type="STRING" dataFieldId="e28878ed-62f8-4364-a876-b2110c34af6b"/>
  <Variable name="CBDAccount" type="STRING" dataFieldId="cde3a2f3-568b-4e09-84ca-38f0c830fa59"/>
  <Variable name="DateCBD" type="DATE" dataFieldId="983ee8e8-2d72-46cd-b470-c52af0921d6f"/>
  <Variable name="CBDManualOverride" type="STRING" dataFieldId="81b6bcd1-1364-42c6-ac7c-fac5ec71b3a3"/>
  <Variable name="CBDManualAccountName" type="STRING" dataFieldId="fa2cb67a-022b-48a5-bfdf-86386e0f7e8d"/>
  <Variable name="CBDBusinessOwner" type="STRING" dataFieldId="e7fa7ca8-3a3c-4c90-be85-221855ec2e61"/>
  <Variable name="AccountDisplayMaster" type="STRING" dataFieldId="fa54e47b-3fc2-431b-a97d-910ee66a5fe0"/>
  <Variable name="BusinessOwnerDisplay" type="STRING" dataFieldId="67c78a54-c7f7-4130-bf4b-a7ca8b62e901"/>
  <Variable name="DisplayUserName" type="STRING" dataFieldId="532292fe-e69a-40fd-9bf9-a2cd689661ed"/>
  <Variable name="DisplayTitle" type="STRING" dataFieldId="c6795f0f-3863-4cc2-a8fd-812741403c7c"/>
  <Variable name="DisplayEmail" type="STRING" dataFieldId="9d5dee08-e68e-49c6-a08d-b63f93251807"/>
  <Variable name="DisplayPhone" type="STRING" dataFieldId="0c6d6169-b654-4b2c-b0f2-2908bbf9cb9e"/>
  <Variable name="DateDisplay" type="STRING" dataFieldId="ddd37631-219e-4ef9-91ae-59a5c4f1b776"/>
  <Variable name="accountdisplaymaster" type="STRING" dataFieldId="5b865cf7-11e2-4b56-9eb7-751b6c901389"/>
  <Variable name="MerchantName" type="STRING" dataFieldId="01cae305-a9a0-44bd-a830-5b4826762805"/>
  <Variable name="ChargeVolume" type="STRING" dataFieldId="8bd3dc2b-5d3b-45d9-8121-5d1c1fd23fd8"/>
</VariableListDefinition>
</file>

<file path=customXml/item39.xml><?xml version="1.0" encoding="utf-8"?>
<DataSourceMapping>
  <Id>05f40fbf-9d90-42d8-a8eb-fb857a825f7f</Id>
  <Name>EXPRESSION_VARIABLE_MAPPING</Name>
  <TargetDataSource>c67e9e87-a536-47b6-9284-1177d83c625c</TargetDataSource>
  <SourceType>XML File</SourceType>
  <IsReadOnly>false</IsReadOnly>
  <SalesforceOrganizationId>00000000-0000-0000-0000-000000000000</SalesforceOrganizationId>
  <SalesforceOrganizationName/>
  <SalesforceApiVersion/>
  <Properties/>
  <RawMappings/>
  <DesignTimeProperties/>
</DataSourceMapping>
</file>

<file path=customXml/item4.xml><?xml version="1.0" encoding="utf-8"?>
<Layout UniqueId="b8f08c8e-8d3a-4469-88b5-c68b4639d1ef" Name="7_Title and Content" ContentType="application/vnd.openxmlformats-officedocument.presentationml.slideLayout+xml" MajorVersion="0" MinorVersion="1" IsDirty="False" isLocalCopy="false"/>
</file>

<file path=customXml/item40.xml><?xml version="1.0" encoding="utf-8"?>
<Layout UniqueId="5ab326a5-671a-4218-bfa6-380ecb7d44f2" Name="Timeline Slide + 3 Boxes" ContentType="application/vnd.openxmlformats-officedocument.presentationml.slideLayout+xml" MajorVersion="0" MinorVersion="1" IsDirty="False" isLocalCopy="false"/>
</file>

<file path=customXml/item41.xml><?xml version="1.0" encoding="utf-8"?>
<Layout UniqueId="03f05770-009f-467c-bd3d-969e92b0ca2d" Name="10_Title and Content" ContentType="application/vnd.openxmlformats-officedocument.presentationml.slideLayout+xml" MajorVersion="0" MinorVersion="1" IsDirty="False" isLocalCopy="false"/>
</file>

<file path=customXml/item42.xml><?xml version="1.0" encoding="utf-8"?>
<DataSourceMapping>
  <Id>8bdee4f0-dda6-4083-ab14-3bdbc7ac834e</Id>
  <Name>EXPRESSION_VARIABLE_MAPPING</Name>
  <TargetDataSource>bd2af073-86b0-469a-bd59-2eba8a46ff44</TargetDataSource>
  <SourceType>XML File</SourceType>
  <IsReadOnly>false</IsReadOnly>
  <SalesforceOrganizationId>00000000-0000-0000-0000-000000000000</SalesforceOrganizationId>
  <SalesforceOrganizationName/>
  <SalesforceApiVersion/>
  <Properties/>
  <RawMappings/>
  <DesignTimeProperties/>
</DataSourceMapping>
</file>

<file path=customXml/item43.xml><?xml version="1.0" encoding="utf-8"?>
<VariableListDefinition name="ManualSelectionInfo" displayName="ManualSelectionInfo" id="e7841792-3ad6-4e55-bd8b-9c1a4510083d" isdomainofvalue="False" dataSourceId="b36eb4af-0733-47e7-ad0f-270806b86592">
  <Variable name="_Corporate_Platinum_Card" type="BOOL" dataFieldId="6e35a3e5-d80c-4a55-801c-044920f6e348" isManualSelVar="True" manualSelectionItemName="Corporate Platinum Card"/>
  <Variable name="_Corporate_Gold_Card" type="BOOL" dataFieldId="a7109358-f775-49cd-ac18-693c5b4d95a8" isManualSelVar="True" manualSelectionItemName="Corporate Gold Card"/>
  <Variable name="_Corporate_Green_Card" type="BOOL" dataFieldId="06a21916-a158-40b2-97f6-db58d0cd6c34" isManualSelVar="True" manualSelectionItemName="Corporate Green Card"/>
  <Variable name="_Corporate_Card_Comparison" type="BOOL" dataFieldId="9cd0b28c-e133-4e1e-8fae-885c5eaec7f8" isManualSelVar="True" manualSelectionItemName="Corporate Card Comparison"/>
  <Variable name="_Corporate_Purchasing_Card" type="BOOL" dataFieldId="9660bd97-6c43-40f7-8567-417f888ab2bb" isManualSelVar="True" manualSelectionItemName="Corporate Purchasing Card"/>
  <Variable name="_Corporate_Meeting_Card" type="BOOL" dataFieldId="45a78113-ffae-4f19-ad7b-37052cee9d07" isManualSelVar="True" manualSelectionItemName="Corporate Meeting Card"/>
  <Variable name="_American_Airlines_Business_Extra_Card" type="BOOL" dataFieldId="3ff073b5-8233-435b-94d0-fc71484ce4f6" isManualSelVar="True" manualSelectionItemName="American Airlines Business Extra Card"/>
  <Variable name="_Corporate_Membership_Rewards" type="BOOL" dataFieldId="8362f6b7-e1ca-43fb-83d6-303f820c7317" isManualSelVar="True" manualSelectionItemName="Corporate Membership Rewards"/>
  <Variable name="_@Work" type="BOOL" dataFieldId="483521b7-30a7-400f-b943-14c75df9e7be" isManualSelVar="True" manualSelectionItemName="@Work"/>
  <Variable name="_Business_Travel_Journey" type="BOOL" dataFieldId="d87353d6-2d6a-44c1-a997-1fdd8a7f8665" isManualSelVar="True" manualSelectionItemName="Business Travel Journey"/>
  <Variable name="_Common_Business_Expenses" type="BOOL" dataFieldId="ea5001a2-7934-4e0d-88f4-9bdcaacb3801" isManualSelVar="True" manualSelectionItemName="Common Business Expenses"/>
  <Variable name="_Buyer_Initiated_Payments" type="BOOL" dataFieldId="690ef9dc-3f61-4112-86c3-b1f190eb9278" isManualSelVar="True" manualSelectionItemName="Buyer Initiated Payments"/>
  <Variable name="_Check_Payments_-_BIP" type="BOOL" dataFieldId="11ac80b9-278c-440d-97a2-9c6552467d8e" isManualSelVar="True" manualSelectionItemName="Check Payments - BIP"/>
  <Variable name="_Title" type="BOOL" dataFieldId="5a7fc4d0-47d0-4c8d-ac3a-ad0a0cf24241" isManualSelVar="True" manualSelectionItemName="Title"/>
  <Variable name="_Agenda" type="BOOL" dataFieldId="04dd4a59-31a3-4ba7-8748-8fdc14cac864" isManualSelVar="True" manualSelectionItemName="Agenda"/>
  <Variable name="_Client_Metrics_Templates" type="BOOL" dataFieldId="b6f05d1b-6306-42ea-affc-0cf65f6433a5" isManualSelVar="True" manualSelectionItemName="Client Metrics Templates"/>
  <Variable name="_Coverage" type="BOOL" dataFieldId="b1b4f7a1-9a75-4200-8e67-1e9c69adbead" isManualSelVar="True" manualSelectionItemName="Coverage"/>
  <Variable name="__Liability_Options" type="BOOL" dataFieldId="782a8db7-a810-4519-bf0c-502a018ce31b" isManualSelVar="True" manualSelectionItemName=" Liability Options"/>
  <Variable name="_Net_Promoter_Score" type="BOOL" dataFieldId="67813a98-e041-46fd-aa49-1f873592945a" isManualSelVar="True" manualSelectionItemName="Net Promoter Score"/>
  <Variable name="_Next_Steps" type="BOOL" dataFieldId="cda5624e-9bca-45f9-9e7a-66a601d07b60" isManualSelVar="True" manualSelectionItemName="Next Steps"/>
  <Variable name="_Thank_You" type="BOOL" dataFieldId="a8683ab5-c0fa-45cf-aa61-0aec237b354c" isManualSelVar="True" manualSelectionItemName="Thank You"/>
  <Variable name="_BTA" type="BOOL" dataFieldId="7a469db3-f245-42bf-be15-0ef7a167ca1a" isManualSelVar="True" manualSelectionItemName="BTA"/>
  <Variable name="_vPayment" type="BOOL" dataFieldId="b2048e3e-99c8-4072-8019-a2cbbd4b0636" isManualSelVar="True" manualSelectionItemName="vPayment"/>
  <Variable name="_Product_Suite" type="BOOL" dataFieldId="918b9344-a2ee-4199-8417-421d4c4abba1" isManualSelVar="True" manualSelectionItemName="Product Suite"/>
  <Variable name="_GCS_Overview" type="BOOL" dataFieldId="3f66d693-1bbc-4c99-84ab-39b0137471f6" isManualSelVar="True" manualSelectionItemName="GCS Overview"/>
  <Variable name="_Concur" type="BOOL" dataFieldId="bc3134ba-86b9-4c4b-bbe8-896be546ced2" isManualSelVar="True" manualSelectionItemName="Concur"/>
</VariableListDefinition>
</file>

<file path=customXml/item44.xml><?xml version="1.0" encoding="utf-8"?>
<VariableListDefinition name="Computed" displayName="Computed" id="5dd145f9-efe6-4297-a280-6cd8f165bf71" isdomainofvalue="False" dataSourceId="bd2af073-86b0-469a-bd59-2eba8a46ff44">
  <Variable name="BusinessOwnerDisplay" type="STRING" dataFieldId="a4b9a263-2694-4f0c-ac97-7e50fe31c3a3" isExpression="True">
    <ExpressionString>if([[3f7b05f6-f9ab-4261-85a5-d55ce2e7abd8:66d71df3-6422-4655-8081-44e267c9a528:099da370-fcb9-43b2-8335-13e03fcd3f19]]=1,[[7231f328-a4d5-4f82-884d-3c48abd7edb1:6fb60b17-7d6b-4134-91a7-7cf3f31fd71e:e7fa7ca8-3a3c-4c90-be85-221855ec2e61]],[[7231f328-a4d5-4f82-884d-3c48abd7edb1:6fb60b17-7d6b-4134-91a7-7cf3f31fd71e:a659ad92-9b3e-4f38-878c-91d39ab0071f]])</ExpressionString>
  </Variable>
  <Variable name="DateDisplay" type="STRING" dataFieldId="ef168f01-bdd2-470f-9e06-dc1fb0bc0d4b" isExpression="True">
    <Format>
      <DateFormatter formatString="m/d/yyyy"/>
    </Format>
    <ExpressionString>if([[3f7b05f6-f9ab-4261-85a5-d55ce2e7abd8:66d71df3-6422-4655-8081-44e267c9a528:099da370-fcb9-43b2-8335-13e03fcd3f19]]=1,[[7231f328-a4d5-4f82-884d-3c48abd7edb1:6fb60b17-7d6b-4134-91a7-7cf3f31fd71e:983ee8e8-2d72-46cd-b470-c52af0921d6f]],[[7231f328-a4d5-4f82-884d-3c48abd7edb1:6fb60b17-7d6b-4134-91a7-7cf3f31fd71e:899bcbfb-ca99-42a5-89d6-a0ede17c2812]])
</ExpressionString>
  </Variable>
  <Variable name="AcctIDMaster" type="STRING" dataFieldId="4034c10f-907c-46e3-8c92-3a32bea25743" isExpression="True">
    <ExpressionString>if([[3f7b05f6-f9ab-4261-85a5-d55ce2e7abd8:66d71df3-6422-4655-8081-44e267c9a528:099da370-fcb9-43b2-8335-13e03fcd3f19]]=1,[[7231f328-a4d5-4f82-884d-3c48abd7edb1:6fb60b17-7d6b-4134-91a7-7cf3f31fd71e:cde3a2f3-568b-4e09-84ca-38f0c830fa59]],[[7231f328-a4d5-4f82-884d-3c48abd7edb1:6fb60b17-7d6b-4134-91a7-7cf3f31fd71e:0e015f46-c357-4dac-9f6d-11c115b91e1c]])</ExpressionString>
  </Variable>
  <Variable name="DisplayUserName" type="STRING" dataFieldId="afade83e-43ce-41f3-9140-1799ba476bf9" isExpression="True">
    <ExpressionString>if([[3f7b05f6-f9ab-4261-85a5-d55ce2e7abd8:66d71df3-6422-4655-8081-44e267c9a528:099da370-fcb9-43b2-8335-13e03fcd3f19]]=1,[[778ab7aa-b848-4fa0-a96d-26dcc3985f0e:d60f53a4-6658-4c6e-bd47-b138fbac80f4:baf0d9a2-f550-47c4-93d7-c2f43755bcdc]],[[778ab7aa-b848-4fa0-a96d-26dcc3985f0e:d60f53a4-6658-4c6e-bd47-b138fbac80f4:baf0d9a2-f550-47c4-93d7-c2f43755bcdc]])
</ExpressionString>
  </Variable>
  <Variable name="DisplayEmail" type="STRING" dataFieldId="d7592a5c-2e8e-4c56-89d8-259043bcb235" isExpression="True">
    <ExpressionString>if([[3f7b05f6-f9ab-4261-85a5-d55ce2e7abd8:66d71df3-6422-4655-8081-44e267c9a528:099da370-fcb9-43b2-8335-13e03fcd3f19]]=1,[[f8891d2f-6d19-414d-9cfd-f26f5408d763:4aa6b4dd-2857-4d04-8d08-551336db0a7b:49cd6671-336f-45b6-902e-8b6a98747c69]],[[f8891d2f-6d19-414d-9cfd-f26f5408d763:4aa6b4dd-2857-4d04-8d08-551336db0a7b:49cd6671-336f-45b6-902e-8b6a98747c69]])
</ExpressionString>
  </Variable>
  <Variable name="DisplayPhone" type="STRING" dataFieldId="ad483eac-d579-42c9-9ff9-b9ca986ac92b" isExpression="True">
    <ExpressionString>if([[3f7b05f6-f9ab-4261-85a5-d55ce2e7abd8:66d71df3-6422-4655-8081-44e267c9a528:099da370-fcb9-43b2-8335-13e03fcd3f19]]=1,[[f8891d2f-6d19-414d-9cfd-f26f5408d763:4aa6b4dd-2857-4d04-8d08-551336db0a7b:8c9dcf77-dd80-4071-970e-904463cdfae3]],[[f8891d2f-6d19-414d-9cfd-f26f5408d763:4aa6b4dd-2857-4d04-8d08-551336db0a7b:8c9dcf77-dd80-4071-970e-904463cdfae3]])
</ExpressionString>
  </Variable>
  <Variable name="CBDAccountDisplay" type="STRING" dataFieldId="a922c67e-2a51-478f-b9f2-f19ff3f40a0a" isExpression="True">
    <ExpressionString>if([[7231f328-a4d5-4f82-884d-3c48abd7edb1:6fb60b17-7d6b-4134-91a7-7cf3f31fd71e:81b6bcd1-1364-42c6-ac7c-fac5ec71b3a3]]="Yes",[[7231f328-a4d5-4f82-884d-3c48abd7edb1:6fb60b17-7d6b-4134-91a7-7cf3f31fd71e:fa2cb67a-022b-48a5-bfdf-86386e0f7e8d]],[[095696c2-67cc-4758-b901-5b3129597f02:18292f9d-1375-47e0-a0c8-8fd8ec4c7e11:bb0e2ae6-b785-4fba-b6fe-4cd677ae51c4]])</ExpressionString>
  </Variable>
  <Variable name="AccountNameComputed" type="STRING" dataFieldId="802ef8ca-ae96-48a1-90a2-cf1018bf74b8" isExpression="True">
    <ExpressionString>if([[7231f328-a4d5-4f82-884d-3c48abd7edb1:6fb60b17-7d6b-4134-91a7-7cf3f31fd71e:cf196aeb-f7fd-4d1c-b78f-81f6df8997f7]]="Yes",[[7231f328-a4d5-4f82-884d-3c48abd7edb1:6fb60b17-7d6b-4134-91a7-7cf3f31fd71e:9e8b9ddb-4f0d-4bf7-8621-c9d9dcd50821]],[[095696c2-67cc-4758-b901-5b3129597f02:18292f9d-1375-47e0-a0c8-8fd8ec4c7e11:bb0e2ae6-b785-4fba-b6fe-4cd677ae51c4]])</ExpressionString>
  </Variable>
  <Variable name="AccountDisplayMaster" type="STRING" dataFieldId="fe68788d-f1b2-45af-ba7e-560fdddbc144" isExpression="True">
    <ExpressionString>if([[3f7b05f6-f9ab-4261-85a5-d55ce2e7abd8:66d71df3-6422-4655-8081-44e267c9a528:099da370-fcb9-43b2-8335-13e03fcd3f19]]=1,[[5dd145f9-efe6-4297-a280-6cd8f165bf71:bd2af073-86b0-469a-bd59-2eba8a46ff44:a922c67e-2a51-478f-b9f2-f19ff3f40a0a]],[[5dd145f9-efe6-4297-a280-6cd8f165bf71:bd2af073-86b0-469a-bd59-2eba8a46ff44:802ef8ca-ae96-48a1-90a2-cf1018bf74b8]])</ExpressionString>
  </Variable>
  <Variable name="DisplayTitle" type="STRING" dataFieldId="b808429d-a88d-4bd0-bac7-4ca16df4ed8e" isExpression="True">
    <ExpressionString>if([[3f7b05f6-f9ab-4261-85a5-d55ce2e7abd8:66d71df3-6422-4655-8081-44e267c9a528:099da370-fcb9-43b2-8335-13e03fcd3f19]]=1,[[f8891d2f-6d19-414d-9cfd-f26f5408d763:4aa6b4dd-2857-4d04-8d08-551336db0a7b:4c485d9c-652f-4318-a5bd-ef0d3b639e24]],[[f8891d2f-6d19-414d-9cfd-f26f5408d763:4aa6b4dd-2857-4d04-8d08-551336db0a7b:4c485d9c-652f-4318-a5bd-ef0d3b639e24]])
</ExpressionString>
  </Variable>
</VariableListDefinition>
</file>

<file path=customXml/item45.xml><?xml version="1.0" encoding="utf-8"?>
<Layout UniqueId="7e7af220-1c6a-494f-8901-5af525a893d0" Name="Tittle + 4%'s + Text" ContentType="application/vnd.openxmlformats-officedocument.presentationml.slideLayout+xml" MajorVersion="0" MinorVersion="1" IsDirty="False" isLocalCopy="false"/>
</file>

<file path=customXml/item46.xml><?xml version="1.0" encoding="utf-8"?>
<Layout UniqueId="7f1243b4-dbb8-4ec2-be24-e0ea3c369cea" Name="Thank you (White)" ContentType="application/vnd.openxmlformats-officedocument.presentationml.slideLayout+xml" MajorVersion="0" MinorVersion="1" IsDirty="False" isLocalCopy="false"/>
</file>

<file path=customXml/item47.xml><?xml version="1.0" encoding="utf-8"?>
<DataSourceInfo>
  <Id>66d71df3-6422-4655-8081-44e267c9a528</Id>
  <MajorVersion>3</MajorVersion>
  <MinorVersion>0</MinorVersion>
  <DataSourceType>Normal</DataSourceType>
  <Name>CBDValidate</Name>
  <Description/>
  <Filter/>
  <InputParameters>
    <FieldInfo>
      <Id>a7684cbd-5862-4f89-80b0-8441112a6589</Id>
      <Name>InputGroups</Name>
      <Description>InputGroups</Description>
      <ExpressionString/>
      <FieldType>System.String</FieldType>
      <Filter/>
      <DefaultValue/>
      <IsInputParameter>true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@DEFINEDNAME=InputGroups</NativeFieldMapping>
      <OriginalName>InputGroups</OriginalName>
      <ValidationMessage/>
    </FieldInfo>
  </InputParameters>
  <InvocationActions>
    <InvocationAction>
      <Id>db471796-c4b8-4af6-ac29-89b8a63d9ebf</Id>
      <Name>Azure Blob</Name>
      <TargetMappingId>c48eea61-1740-41f9-9de9-234944021424</TargetMappingId>
      <InvocationType>AZURE_BLOB</InvocationType>
      <InvocationString>4199ed7b-7ced-4a99-b951-58e428c1243e</InvocationString>
      <InvocationMetadata/>
    </InvocationAction>
  </InvocationActions>
  <DataFields>
    <FieldInfo>
      <Id>099da370-fcb9-43b2-8335-13e03fcd3f19</Id>
      <Name>CBDValidate</Name>
      <Description>CBDValidate</Description>
      <ExpressionString/>
      <FieldType>System.Int32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@DEFINEDNAME=CBDValidate</NativeFieldMapping>
      <OriginalName>CBDValidate</OriginalName>
      <ValidationMessage/>
    </FieldInfo>
  </DataFields>
</DataSourceInfo>
</file>

<file path=customXml/item48.xml><?xml version="1.0" encoding="utf-8"?>
<DataSourceInfo>
  <Id>d60f53a4-6658-4c6e-bd47-b138fbac80f4</Id>
  <MajorVersion>2</MajorVersion>
  <MinorVersion>0</MinorVersion>
  <DataSourceType>Normal</DataSourceType>
  <Name>FullNameModel</Name>
  <Description/>
  <Filter/>
  <InputParameters>
    <FieldInfo>
      <Id>c9bba87d-afde-415d-b89e-07425e6456e4</Id>
      <Name>FirstName</Name>
      <Description>FirstName</Description>
      <ExpressionString/>
      <FieldType>System.String</FieldType>
      <Filter/>
      <DefaultValue/>
      <IsInputParameter>true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@DEFINEDNAME=FirstName</NativeFieldMapping>
      <OriginalName>FirstName</OriginalName>
      <ValidationMessage/>
    </FieldInfo>
    <FieldInfo>
      <Id>c492303f-fc0f-4042-bc5b-b6fc945317c6</Id>
      <Name>LastName</Name>
      <Description>LastName</Description>
      <ExpressionString/>
      <FieldType>System.String</FieldType>
      <Filter/>
      <DefaultValue/>
      <IsInputParameter>true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@DEFINEDNAME=LastName</NativeFieldMapping>
      <OriginalName>LastName</OriginalName>
      <ValidationMessage/>
    </FieldInfo>
  </InputParameters>
  <InvocationActions>
    <InvocationAction>
      <Id>dd1e9fd6-51a2-4180-806f-8df2114aba8b</Id>
      <Name>Azure Blob</Name>
      <TargetMappingId>51e46ad6-0aca-4391-a4d9-576b40f007ba</TargetMappingId>
      <InvocationType>AZURE_BLOB</InvocationType>
      <InvocationString>21797073-6c36-4bb1-8a48-6740230f4303</InvocationString>
      <InvocationMetadata/>
    </InvocationAction>
  </InvocationActions>
  <DataFields>
    <FieldInfo>
      <Id>baf0d9a2-f550-47c4-93d7-c2f43755bcdc</Id>
      <Name>FullName</Name>
      <Description>FullName</Description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@DEFINEDNAME=FullName</NativeFieldMapping>
      <OriginalName>FullName</OriginalName>
      <ValidationMessage/>
    </FieldInfo>
  </DataFields>
</DataSourceInfo>
</file>

<file path=customXml/item49.xml><?xml version="1.0" encoding="utf-8"?>
<Layout UniqueId="86dbe480-71e7-40da-bcfb-84f5b8bc04a4" Name="1 Tittle + 2 Sub Headers + 2 Text Boxes " ContentType="application/vnd.openxmlformats-officedocument.presentationml.slideLayout+xml" MajorVersion="0" MinorVersion="1" IsDirty="False" isLocalCopy="false"/>
</file>

<file path=customXml/item5.xml><?xml version="1.0" encoding="utf-8"?>
<Layout UniqueId="b0fb0e45-9f04-4280-bc67-014449cabc09" Name="8_Title and Content" ContentType="application/vnd.openxmlformats-officedocument.presentationml.slideLayout+xml" MajorVersion="0" MinorVersion="1" IsDirty="False" isLocalCopy="false"/>
</file>

<file path=customXml/item50.xml><?xml version="1.0" encoding="utf-8"?>
<VariableList UniqueId="f8891d2f-6d19-414d-9cfd-f26f5408d763" Name="UserInfoNEW" ContentType="XML" MajorVersion="0" MinorVersion="1" isLocalCopy="False" IsBaseObject="False" DataSourceId="4aa6b4dd-2857-4d04-8d08-551336db0a7b" DataSourceMajorVersion="2" DataSourceMinorVersion="0"/>
</file>

<file path=customXml/item51.xml><?xml version="1.0" encoding="utf-8"?>
<Layout UniqueId="58ca8e8d-7917-4565-a120-adf246799a82" Name="1_Tittle + 3 contents + Text" ContentType="application/vnd.openxmlformats-officedocument.presentationml.slideLayout+xml" MajorVersion="0" MinorVersion="1" IsDirty="False" isLocalCopy="false"/>
</file>

<file path=customXml/item52.xml><?xml version="1.0" encoding="utf-8"?>
<Layout UniqueId="c2966e73-2f22-4ed0-8ac0-51fc29a1c616" Name="Title and Content" ContentType="application/vnd.openxmlformats-officedocument.presentationml.slideLayout+xml" MajorVersion="0" MinorVersion="1" IsDirty="False" isLocalCopy="false"/>
</file>

<file path=customXml/item53.xml><?xml version="1.0" encoding="utf-8"?>
<DataSourceInfo>
  <Id>b36eb4af-0733-47e7-ad0f-270806b86592</Id>
  <MajorVersion>0</MajorVersion>
  <MinorVersion>1</MinorVersion>
  <DataSourceType>ManualSelectionInfo</DataSourceType>
  <Name>ManualSelectionInfo</Name>
  <Description/>
  <Filter/>
  <DataFields>
    <FieldInfo>
      <Id>6e35a3e5-d80c-4a55-801c-044920f6e348</Id>
      <Name>_Corporate_Platinum_Card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CorporatePlatinumCard</OriginalName>
      <ValidationMessage/>
    </FieldInfo>
    <FieldInfo>
      <Id>a7109358-f775-49cd-ac18-693c5b4d95a8</Id>
      <Name>_Corporate_Gold_Card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CorporateGoldCard</OriginalName>
      <ValidationMessage/>
    </FieldInfo>
    <FieldInfo>
      <Id>06a21916-a158-40b2-97f6-db58d0cd6c34</Id>
      <Name>_Corporate_Green_Card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CorporateGreenCard</OriginalName>
      <ValidationMessage/>
    </FieldInfo>
    <FieldInfo>
      <Id>9cd0b28c-e133-4e1e-8fae-885c5eaec7f8</Id>
      <Name>_Corporate_Card_Comparison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CorporateCardComparison</OriginalName>
      <ValidationMessage/>
    </FieldInfo>
    <FieldInfo>
      <Id>9660bd97-6c43-40f7-8567-417f888ab2bb</Id>
      <Name>_Corporate_Purchasing_Card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CorporatePurchasingCard</OriginalName>
      <ValidationMessage/>
    </FieldInfo>
    <FieldInfo>
      <Id>45a78113-ffae-4f19-ad7b-37052cee9d07</Id>
      <Name>_Corporate_Meeting_Card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CorporateMeetingCard</OriginalName>
      <ValidationMessage/>
    </FieldInfo>
    <FieldInfo>
      <Id>3ff073b5-8233-435b-94d0-fc71484ce4f6</Id>
      <Name>_American_Airlines_Business_Extra_Card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AmericanAirlinesBusinessExtraCard</OriginalName>
      <ValidationMessage/>
    </FieldInfo>
    <FieldInfo>
      <Id>8362f6b7-e1ca-43fb-83d6-303f820c7317</Id>
      <Name>_Corporate_Membership_Rewards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CorporateMembershipRewards</OriginalName>
      <ValidationMessage/>
    </FieldInfo>
    <FieldInfo>
      <Id>483521b7-30a7-400f-b943-14c75df9e7be</Id>
      <Name>_@Work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@Work</OriginalName>
      <ValidationMessage/>
    </FieldInfo>
    <FieldInfo>
      <Id>d87353d6-2d6a-44c1-a997-1fdd8a7f8665</Id>
      <Name>_Business_Travel_Journey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BusinessTravelJourney</OriginalName>
      <ValidationMessage/>
    </FieldInfo>
    <FieldInfo>
      <Id>ea5001a2-7934-4e0d-88f4-9bdcaacb3801</Id>
      <Name>_Common_Business_Expenses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CommonBusinessExpenses</OriginalName>
      <ValidationMessage/>
    </FieldInfo>
    <FieldInfo>
      <Id>690ef9dc-3f61-4112-86c3-b1f190eb9278</Id>
      <Name>_Buyer_Initiated_Payments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BuyerInitiatedPayments</OriginalName>
      <ValidationMessage/>
    </FieldInfo>
    <FieldInfo>
      <Id>11ac80b9-278c-440d-97a2-9c6552467d8e</Id>
      <Name>_Check_Payments_-_BIP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CheckPayments-BIP</OriginalName>
      <ValidationMessage/>
    </FieldInfo>
    <FieldInfo>
      <Id>5a7fc4d0-47d0-4c8d-ac3a-ad0a0cf24241</Id>
      <Name>_Title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Title</OriginalName>
      <ValidationMessage/>
    </FieldInfo>
    <FieldInfo>
      <Id>04dd4a59-31a3-4ba7-8748-8fdc14cac864</Id>
      <Name>_Agenda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Agenda</OriginalName>
      <ValidationMessage/>
    </FieldInfo>
    <FieldInfo>
      <Id>b6f05d1b-6306-42ea-affc-0cf65f6433a5</Id>
      <Name>_Client_Metrics_Templates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ClientMetricsTemplates</OriginalName>
      <ValidationMessage/>
    </FieldInfo>
    <FieldInfo>
      <Id>b1b4f7a1-9a75-4200-8e67-1e9c69adbead</Id>
      <Name>_Coverage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Coverage</OriginalName>
      <ValidationMessage/>
    </FieldInfo>
    <FieldInfo>
      <Id>782a8db7-a810-4519-bf0c-502a018ce31b</Id>
      <Name>__Liability_Options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LiabilityOptions</OriginalName>
      <ValidationMessage/>
    </FieldInfo>
    <FieldInfo>
      <Id>67813a98-e041-46fd-aa49-1f873592945a</Id>
      <Name>_Net_Promoter_Score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NetPromoterScore</OriginalName>
      <ValidationMessage/>
    </FieldInfo>
    <FieldInfo>
      <Id>cda5624e-9bca-45f9-9e7a-66a601d07b60</Id>
      <Name>_Next_Steps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NextSteps</OriginalName>
      <ValidationMessage/>
    </FieldInfo>
    <FieldInfo>
      <Id>a8683ab5-c0fa-45cf-aa61-0aec237b354c</Id>
      <Name>_Thank_You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ThankYou</OriginalName>
      <ValidationMessage/>
    </FieldInfo>
    <FieldInfo>
      <Id>7a469db3-f245-42bf-be15-0ef7a167ca1a</Id>
      <Name>_BTA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BTA</OriginalName>
      <ValidationMessage/>
    </FieldInfo>
    <FieldInfo>
      <Id>b2048e3e-99c8-4072-8019-a2cbbd4b0636</Id>
      <Name>_vPayment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vPayment</OriginalName>
      <ValidationMessage/>
    </FieldInfo>
    <FieldInfo>
      <Id>918b9344-a2ee-4199-8417-421d4c4abba1</Id>
      <Name>_Product_Suite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ProductSuite</OriginalName>
      <ValidationMessage/>
    </FieldInfo>
    <FieldInfo>
      <Id>3f66d693-1bbc-4c99-84ab-39b0137471f6</Id>
      <Name>_GCS_Overview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GCSOverview</OriginalName>
      <ValidationMessage/>
    </FieldInfo>
    <FieldInfo>
      <Id>bc3134ba-86b9-4c4b-bbe8-896be546ced2</Id>
      <Name>_Concur</Name>
      <Description/>
      <ExpressionString/>
      <FieldType>System.Boolean</FieldType>
      <Filter/>
      <DefaultValue/>
      <IsInputParameter>false</IsInputParameter>
      <IsInputMultipleValues>false</IsInputMultipleValues>
      <IncludeInRecordSelector>true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Concur</OriginalName>
      <ValidationMessage/>
    </FieldInfo>
  </DataFields>
</DataSourceInfo>
</file>

<file path=customXml/item54.xml><?xml version="1.0" encoding="utf-8"?>
<Layout UniqueId="a89d4e62-22fb-41a3-b666-a4e985a27bda" Name="1_Title and Content" ContentType="application/vnd.openxmlformats-officedocument.presentationml.slideLayout+xml" MajorVersion="0" MinorVersion="1" IsDirty="False" isLocalCopy="false"/>
</file>

<file path=customXml/item55.xml><?xml version="1.0" encoding="utf-8"?>
<AllExternalAdhocVariableMappings/>
</file>

<file path=customXml/item56.xml><?xml version="1.0" encoding="utf-8"?>
<VariableList UniqueId="778ab7aa-b848-4fa0-a96d-26dcc3985f0e" Name="FullNameModel" ContentType="XML" MajorVersion="0" MinorVersion="1" isLocalCopy="False" IsBaseObject="False" DataSourceId="d60f53a4-6658-4c6e-bd47-b138fbac80f4" DataSourceMajorVersion="2" DataSourceMinorVersion="0"/>
</file>

<file path=customXml/item57.xml><?xml version="1.0" encoding="utf-8"?>
<Layout UniqueId="db5f154d-1e94-4fd1-93db-d2e457b270c1" Name="Tittle + Text + Picture + Graph" ContentType="application/vnd.openxmlformats-officedocument.presentationml.slideLayout+xml" MajorVersion="0" MinorVersion="1" IsDirty="False" isLocalCopy="false"/>
</file>

<file path=customXml/item58.xml><?xml version="1.0" encoding="utf-8"?>
<pd:PersonalizationDefinition xmlns:pd="Strauss.PersonalizationDefinition" name="">
  <pd:DataReferenceList>
    <pd:DataReference datasourceID="bd2af073-86b0-469a-bd59-2eba8a46ff44" dataFieldID="a4b9a263-2694-4f0c-ac97-7e50fe31c3a3" variableListUniqueId="5dd145f9-efe6-4297-a280-6cd8f165bf71"/>
    <pd:DataReference datasourceID="bd2af073-86b0-469a-bd59-2eba8a46ff44" dataFieldID="ef168f01-bdd2-470f-9e06-dc1fb0bc0d4b" variableListUniqueId="5dd145f9-efe6-4297-a280-6cd8f165bf71"/>
  </pd:DataReferenceList>
  <pd:VariableReplacementDescriptor name="" desc="" uid="">
    <pd:DataReferenceList>
      <pd:DataReference datasourceID="bd2af073-86b0-469a-bd59-2eba8a46ff44" dataFieldID="a4b9a263-2694-4f0c-ac97-7e50fe31c3a3" variableListUniqueId="5dd145f9-efe6-4297-a280-6cd8f165bf71"/>
      <pd:DataReference datasourceID="bd2af073-86b0-469a-bd59-2eba8a46ff44" dataFieldID="ef168f01-bdd2-470f-9e06-dc1fb0bc0d4b" variableListUniqueId="5dd145f9-efe6-4297-a280-6cd8f165bf71"/>
    </pd:DataReferenceList>
  </pd:VariableReplacementDescriptor>
</pd:PersonalizationDefinition>
</file>

<file path=customXml/item59.xml><?xml version="1.0" encoding="utf-8"?>
<Layout UniqueId="9315c59a-cef1-45b2-9b77-a9765c987877" Name="2_Title Only" ContentType="application/vnd.openxmlformats-officedocument.presentationml.slideLayout+xml" MajorVersion="0" MinorVersion="1" IsDirty="False" isLocalCopy="false"/>
</file>

<file path=customXml/item6.xml><?xml version="1.0" encoding="utf-8"?>
<Layout UniqueId="4981e264-83a3-4ea7-962c-807517496328" Name="Tittle + 2 Charts + 2 Text Boxes" ContentType="application/vnd.openxmlformats-officedocument.presentationml.slideLayout+xml" MajorVersion="0" MinorVersion="1" IsDirty="False" isLocalCopy="false"/>
</file>

<file path=customXml/item60.xml><?xml version="1.0" encoding="utf-8"?>
<Layout UniqueId="76e0fa2b-a00f-41ba-ae41-78a227ef6cdd" Name="1_Tittle + 1 Sub Headers + 1 Text Boxes " ContentType="application/vnd.openxmlformats-officedocument.presentationml.slideLayout+xml" MajorVersion="0" MinorVersion="1" IsDirty="False" isLocalCopy="false"/>
</file>

<file path=customXml/item61.xml><?xml version="1.0" encoding="utf-8"?>
<VariableList UniqueId="5dd145f9-efe6-4297-a280-6cd8f165bf71" Name="Computed" ContentType="XML" MajorVersion="0" MinorVersion="1" isLocalCopy="False" IsBaseObject="False" DataSourceId="bd2af073-86b0-469a-bd59-2eba8a46ff44" DataSourceMajorVersion="0" DataSourceMinorVersion="1"/>
</file>

<file path=customXml/item62.xml><?xml version="1.0" encoding="utf-8"?>
<pd:PersonalizationDefinition xmlns:pd="Strauss.PersonalizationDefinition" name="">
  <pd:DataReferenceList>
    <pd:DataReference datasourceID="bd2af073-86b0-469a-bd59-2eba8a46ff44" dataFieldID="802ef8ca-ae96-48a1-90a2-cf1018bf74b8" variableListUniqueId="5dd145f9-efe6-4297-a280-6cd8f165bf71"/>
  </pd:DataReferenceList>
  <pd:VariableReplacementDescriptor name="" desc="" uid="">
    <pd:DataReferenceList>
      <pd:DataReference datasourceID="bd2af073-86b0-469a-bd59-2eba8a46ff44" dataFieldID="802ef8ca-ae96-48a1-90a2-cf1018bf74b8" variableListUniqueId="5dd145f9-efe6-4297-a280-6cd8f165bf71"/>
    </pd:DataReferenceList>
  </pd:VariableReplacementDescriptor>
</pd:PersonalizationDefinition>
</file>

<file path=customXml/item63.xml><?xml version="1.0" encoding="utf-8"?>
<SourceDataModel Name="AD_HOC" TargetDataSourceId="6fb60b17-7d6b-4134-91a7-7cf3f31fd71e">
  <Record DataFieldId="Record">
    <Field DataFieldId="899bcbfb-ca99-42a5-89d6-a0ede17c2812"/>
    <Field DataFieldId="a659ad92-9b3e-4f38-878c-91d39ab0071f"/>
    <Field DataFieldId="0e015f46-c357-4dac-9f6d-11c115b91e1c"/>
    <Field DataFieldId="cf196aeb-f7fd-4d1c-b78f-81f6df8997f7"/>
    <Field DataFieldId="9e8b9ddb-4f0d-4bf7-8621-c9d9dcd50821"/>
    <Field DataFieldId="7cdd1ad7-dbfe-46a1-980b-f276b3b8d12b"/>
    <Trends DataFieldId="30a35134-acd2-4621-b4ab-39d1b785ebb3">
      <Field DataFieldId="edaad75e-3f37-4025-85d2-56f3d4e4b046"/>
      <Field DataFieldId="9768d09d-8094-4ad6-8486-a59c696b174a"/>
    </Trends>
    <BusinessPriorities DataFieldId="350288a7-5c80-466f-a157-8d59b78a039c">
      <Field DataFieldId="a1a7d23e-de1e-49a8-a63c-f9b2dfcc4a97"/>
      <Field DataFieldId="654e11b8-38fc-4b7c-b5ea-7cd0a490d951"/>
      <Field DataFieldId="5c661d3b-6fac-4209-b636-2f5d9a534ff1"/>
    </BusinessPriorities>
    <Agenda DataFieldId="32d56662-727c-4397-acac-56e80b138701">
      <Field DataFieldId="331ddc5b-7c07-4aff-98d4-06990fd0f71e"/>
    </Agenda>
    <NextSteps DataFieldId="dc04dd11-1d9a-4d47-b780-306ac687a3da">
      <Field DataFieldId="75bbf05c-6894-485c-a444-c0cccee30219"/>
    </NextSteps>
    <PreliminaryAssessmentTable DataFieldId="59ab63ed-01c9-4ac3-b8ea-57bcfbac2b3b">
      <Field DataFieldId="67655cf5-b87d-46c2-bfc7-5af5d3f617f6"/>
    </PreliminaryAssessmentTable>
    <GrowthOpportunitiesTable DataFieldId="d82450e0-b173-4c57-bc44-4dfc7081a767">
      <Field DataFieldId="87339fe7-d3e4-43ca-a5ed-20dd95467a49"/>
    </GrowthOpportunitiesTable>
    <AXPprogram DataFieldId="6d1a66e0-2a4a-4c9e-b048-b3cd97dcb239">
      <Field DataFieldId="c0d5f9c3-10b1-407c-b725-ccf540a638a3"/>
    </AXPprogram>
    <Field DataFieldId="e28878ed-62f8-4364-a876-b2110c34af6b">paula.robinson@aexp.com</Field>
    <Field DataFieldId="cde3a2f3-568b-4e09-84ca-38f0c830fa59">001A000000Tx2gC</Field>
    <Field DataFieldId="983ee8e8-2d72-46cd-b470-c52af0921d6f"/>
    <Field DataFieldId="81b6bcd1-1364-42c6-ac7c-fac5ec71b3a3"/>
    <Field DataFieldId="fa2cb67a-022b-48a5-bfdf-86386e0f7e8d"/>
    <Field DataFieldId="e7fa7ca8-3a3c-4c90-be85-221855ec2e61"/>
    <Field DataFieldId="fa54e47b-3fc2-431b-a97d-910ee66a5fe0"/>
    <Field DataFieldId="67c78a54-c7f7-4130-bf4b-a7ca8b62e901"/>
    <Field DataFieldId="532292fe-e69a-40fd-9bf9-a2cd689661ed"/>
    <Field DataFieldId="c6795f0f-3863-4cc2-a8fd-812741403c7c"/>
    <Field DataFieldId="9d5dee08-e68e-49c6-a08d-b63f93251807"/>
    <Field DataFieldId="0c6d6169-b654-4b2c-b0f2-2908bbf9cb9e"/>
    <Field DataFieldId="ddd37631-219e-4ef9-91ae-59a5c4f1b776"/>
    <Field DataFieldId="5b865cf7-11e2-4b56-9eb7-751b6c901389"/>
    <Field DataFieldId="01cae305-a9a0-44bd-a830-5b4826762805"/>
    <Field DataFieldId="8bd3dc2b-5d3b-45d9-8121-5d1c1fd23fd8"/>
  </Record>
</SourceDataModel>
</file>

<file path=customXml/item64.xml><?xml version="1.0" encoding="utf-8"?>
<Layout UniqueId="3e7515ee-417a-4c22-897b-b484d7219c29" Name="Tittle + 2 Sub Header + 2 TextBox (white)" ContentType="application/vnd.openxmlformats-officedocument.presentationml.slideLayout+xml" MajorVersion="0" MinorVersion="1" IsDirty="False" isLocalCopy="false"/>
</file>

<file path=customXml/item65.xml><?xml version="1.0" encoding="utf-8"?>
<VariableList UniqueId="e7841792-3ad6-4e55-bd8b-9c1a4510083d" Name="ManualSelectionInfo" ContentType="XML" MajorVersion="0" MinorVersion="1" isLocalCopy="False" IsBaseObject="False" DataSourceId="b36eb4af-0733-47e7-ad0f-270806b86592" DataSourceMajorVersion="0" DataSourceMinorVersion="1"/>
</file>

<file path=customXml/item66.xml><?xml version="1.0" encoding="utf-8"?>
<Layout UniqueId="1482d696-6810-488e-ad47-74903a0e882d" Name="Tittle + 2%'s + Text + Boxes" ContentType="application/vnd.openxmlformats-officedocument.presentationml.slideLayout+xml" MajorVersion="0" MinorVersion="1" IsDirty="False" isLocalCopy="false"/>
</file>

<file path=customXml/item67.xml><?xml version="1.0" encoding="utf-8"?>
<Layout UniqueId="0b6240e2-eb4f-4870-9a67-868c089d18c2" Name="2_Title and Content" ContentType="application/vnd.openxmlformats-officedocument.presentationml.slideLayout+xml" MajorVersion="0" MinorVersion="1" IsDirty="False" isLocalCopy="false"/>
</file>

<file path=customXml/item68.xml><?xml version="1.0" encoding="utf-8"?>
<SlideGroups>
  <SlideGroup name="Corporate Platinum Card" isManuallySelectable="True" id="6e35a3e5-d80c-4a55-801c-044920f6e348" majorVersion="0" minorVersion="1">
    <SlideId>415</SlideId>
    <SlideId>442</SlideId>
    <SlideId>443</SlideId>
    <SlideId>444</SlideId>
  </SlideGroup>
  <SlideGroup name="Corporate Gold Card" isManuallySelectable="True" id="a7109358-f775-49cd-ac18-693c5b4d95a8" majorVersion="0" minorVersion="1">
    <SlideId>414</SlideId>
    <SlideId>439</SlideId>
    <SlideId>440</SlideId>
    <SlideId>441</SlideId>
  </SlideGroup>
  <SlideGroup name="Corporate Green Card" isManuallySelectable="True" id="06a21916-a158-40b2-97f6-db58d0cd6c34" majorVersion="0" minorVersion="1">
    <SlideId>413</SlideId>
    <SlideId>438</SlideId>
  </SlideGroup>
  <SlideGroup name="Corporate Card Comparison" isManuallySelectable="True" id="9cd0b28c-e133-4e1e-8fae-885c5eaec7f8" majorVersion="0" minorVersion="1">
    <SlideId>416</SlideId>
  </SlideGroup>
  <SlideGroup name="Corporate Purchasing Card" isManuallySelectable="True" id="9660bd97-6c43-40f7-8567-417f888ab2bb" majorVersion="0" minorVersion="1">
    <SlideId>419</SlideId>
    <SlideId>420</SlideId>
    <SlideId>459</SlideId>
  </SlideGroup>
  <SlideGroup name="Corporate Meeting Card" isManuallySelectable="True" id="45a78113-ffae-4f19-ad7b-37052cee9d07" majorVersion="0" minorVersion="1">
    <SlideId>417</SlideId>
    <SlideId>418</SlideId>
    <SlideId>458</SlideId>
  </SlideGroup>
  <SlideGroup name="American Airlines Business Extra Card" isManuallySelectable="True" id="3ff073b5-8233-435b-94d0-fc71484ce4f6" majorVersion="0" minorVersion="1">
    <SlideId>426</SlideId>
    <SlideId>464</SlideId>
    <SlideId>465</SlideId>
  </SlideGroup>
  <SlideGroup name="Corporate Membership Rewards" isManuallySelectable="True" id="8362f6b7-e1ca-43fb-83d6-303f820c7317" majorVersion="0" minorVersion="1">
    <SlideId>430</SlideId>
    <SlideId>431</SlideId>
    <SlideId>468</SlideId>
    <SlideId>469</SlideId>
  </SlideGroup>
  <SlideGroup name="@Work" isManuallySelectable="True" id="483521b7-30a7-400f-b943-14c75df9e7be" majorVersion="0" minorVersion="1">
    <SlideId>429</SlideId>
    <SlideId>467</SlideId>
  </SlideGroup>
  <SlideGroup name="Business Travel Journey" isManuallySelectable="True" id="d87353d6-2d6a-44c1-a997-1fdd8a7f8665" majorVersion="0" minorVersion="1">
    <SlideId>428</SlideId>
    <SlideId>466</SlideId>
  </SlideGroup>
  <SlideGroup name="Common Business Expenses" isManuallySelectable="True" id="ea5001a2-7934-4e0d-88f4-9bdcaacb3801" majorVersion="0" minorVersion="1">
    <SlideId>435</SlideId>
  </SlideGroup>
  <SlideGroup name="Buyer Initiated Payments" isManuallySelectable="True" id="690ef9dc-3f61-4112-86c3-b1f190eb9278" majorVersion="0" minorVersion="1">
    <SlideId>423</SlideId>
    <SlideId>461</SlideId>
  </SlideGroup>
  <SlideGroup name="Check Payments - BIP" isManuallySelectable="True" id="11ac80b9-278c-440d-97a2-9c6552467d8e" majorVersion="0" minorVersion="1">
    <SlideId>424</SlideId>
    <SlideId>462</SlideId>
  </SlideGroup>
  <SlideGroup name="Title" isManuallySelectable="True" id="5a7fc4d0-47d0-4c8d-ac3a-ad0a0cf24241" majorVersion="0" minorVersion="1">
    <SlideId>403</SlideId>
  </SlideGroup>
  <SlideGroup name="Agenda" isManuallySelectable="True" id="04dd4a59-31a3-4ba7-8748-8fdc14cac864" majorVersion="0" minorVersion="1">
    <SlideId>402</SlideId>
  </SlideGroup>
  <SlideGroup name="Client Metrics Templates" isManuallySelectable="True" id="b6f05d1b-6306-42ea-affc-0cf65f6433a5" majorVersion="0" minorVersion="1">
    <SlideId>404</SlideId>
    <SlideId>405</SlideId>
    <SlideId>406</SlideId>
    <SlideId>407</SlideId>
    <SlideId>408</SlideId>
  </SlideGroup>
  <SlideGroup name="Coverage" isManuallySelectable="True" id="b1b4f7a1-9a75-4200-8e67-1e9c69adbead" majorVersion="0" minorVersion="1">
    <SlideId>427</SlideId>
  </SlideGroup>
  <SlideGroup name=" Liability Options" isManuallySelectable="True" id="782a8db7-a810-4519-bf0c-502a018ce31b" majorVersion="0" minorVersion="1">
    <SlideId>432</SlideId>
  </SlideGroup>
  <SlideGroup name="Net Promoter Score" isManuallySelectable="True" id="67813a98-e041-46fd-aa49-1f873592945a" majorVersion="0" minorVersion="1">
    <SlideId>434</SlideId>
  </SlideGroup>
  <SlideGroup name="Next Steps" isManuallySelectable="True" id="cda5624e-9bca-45f9-9e7a-66a601d07b60" majorVersion="0" minorVersion="1">
    <SlideId>436</SlideId>
  </SlideGroup>
  <SlideGroup name="Thank You" isManuallySelectable="True" id="a8683ab5-c0fa-45cf-aa61-0aec237b354c" majorVersion="0" minorVersion="1">
    <SlideId>437</SlideId>
  </SlideGroup>
  <SlideGroup name="BTA" isManuallySelectable="True" id="7a469db3-f245-42bf-be15-0ef7a167ca1a" majorVersion="0" minorVersion="1">
    <SlideId>421</SlideId>
    <SlideId>422</SlideId>
    <SlideId>460</SlideId>
  </SlideGroup>
  <SlideGroup name="vPayment" isManuallySelectable="True" id="b2048e3e-99c8-4072-8019-a2cbbd4b0636" majorVersion="0" minorVersion="1">
    <SlideId>425</SlideId>
    <SlideId>463</SlideId>
  </SlideGroup>
  <SlideGroup name="Product Suite" isManuallySelectable="True" id="918b9344-a2ee-4199-8417-421d4c4abba1" majorVersion="0" minorVersion="1">
    <SlideId>412</SlideId>
  </SlideGroup>
  <SlideGroup name="GCS Overview" isManuallySelectable="True" id="3f66d693-1bbc-4c99-84ab-39b0137471f6" majorVersion="0" minorVersion="1">
    <SlideId>409</SlideId>
    <SlideId>410</SlideId>
    <SlideId>411</SlideId>
  </SlideGroup>
  <SlideGroup name="Concur" isManuallySelectable="True" id="bc3134ba-86b9-4c4b-bbe8-896be546ced2" majorVersion="0" minorVersion="1">
    <SlideId>433</SlideId>
    <SlideId>470</SlideId>
  </SlideGroup>
</SlideGroups>
</file>

<file path=customXml/item69.xml><?xml version="1.0" encoding="utf-8"?>
<Layout UniqueId="1e194424-6b72-4275-ac1c-5e4d7ec562fb" Name="Title and Subtitle 16" ContentType="application/vnd.openxmlformats-officedocument.presentationml.slideLayout+xml" MajorVersion="0" MinorVersion="1" IsDirty="False" isLocalCopy="false"/>
</file>

<file path=customXml/item7.xml><?xml version="1.0" encoding="utf-8"?>
<Layout UniqueId="7fec1812-cd8b-4a76-b585-a173497e6f43" Name="Tittle + 1 Chart + Text" ContentType="application/vnd.openxmlformats-officedocument.presentationml.slideLayout+xml" MajorVersion="0" MinorVersion="1" IsDirty="False" isLocalCopy="false"/>
</file>

<file path=customXml/item70.xml><?xml version="1.0" encoding="utf-8"?>
<VariableList UniqueId="095696c2-67cc-4758-b901-5b3129597f02" Name="AccountProdDetail_1" ContentType="XML" MajorVersion="0" MinorVersion="1" isLocalCopy="False" IsBaseObject="False" DataSourceId="18292f9d-1375-47e0-a0c8-8fd8ec4c7e11" DataSourceMajorVersion="7" DataSourceMinorVersion="0"/>
</file>

<file path=customXml/item71.xml><?xml version="1.0" encoding="utf-8"?>
<pd:PersonalizationDefinition xmlns:pd="Strauss.PersonalizationDefinition" name="">
  <pd:DataReferenceList>
    <pd:DataReference datasourceID="6fb60b17-7d6b-4134-91a7-7cf3f31fd71e" dataFieldID="0e015f46-c357-4dac-9f6d-11c115b91e1c" variableListUniqueId="7231f328-a4d5-4f82-884d-3c48abd7edb1"/>
  </pd:DataReferenceList>
  <pd:VisibilityDescriptor name="" desc="" uid="">
    <pd:DataReferenceList/>
    <pd:VisbilityDescriptorDef setVisible="True">
      <pd:Condition rel="&amp;&amp;">
        <pd:ConditionItem operator="==" type="STRING" isvariablebinding="False">
          <pd:VarOperand>
            <pd:DataReference datasourceID="6fb60b17-7d6b-4134-91a7-7cf3f31fd71e" dataFieldID="0e015f46-c357-4dac-9f6d-11c115b91e1c" variableListUniqueId="7231f328-a4d5-4f82-884d-3c48abd7edb1"/>
          </pd:VarOperand>
          <pd:ValueOperand>123</pd:ValueOperand>
          <pd:MappingOperand>
          </pd:MappingOperand>
        </pd:ConditionItem>
      </pd:Condition>
    </pd:VisbilityDescriptorDef>
  </pd:VisibilityDescriptor>
</pd:PersonalizationDefinition>
</file>

<file path=customXml/item7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3.xml><?xml version="1.0" encoding="utf-8"?>
<VariableListDefinition name="FullNameModel" displayName="FullNameModel" id="778ab7aa-b848-4fa0-a96d-26dcc3985f0e" isdomainofvalue="False" dataSourceId="d60f53a4-6658-4c6e-bd47-b138fbac80f4">
  <DataSourceParameterMappings variableListUniqueId="778ab7aa-b848-4fa0-a96d-26dcc3985f0e" dataSourceId="d60f53a4-6658-4c6e-bd47-b138fbac80f4">
    <InputParameterMappings>
      <DataParameterMapping dataFieldId="c9bba87d-afde-415d-b89e-07425e6456e4" dataFieldName="FirstName" isLiteral="False" isVariable="True" mappedDataSourceId="4aa6b4dd-2857-4d04-8d08-551336db0a7b" mappedDataFieldId="e974da23-ae26-4104-8580-c0ff9067f16e" mappedVariableListUniqueId="f8891d2f-6d19-414d-9cfd-f26f5408d763"/>
      <DataParameterMapping dataFieldId="c492303f-fc0f-4042-bc5b-b6fc945317c6" dataFieldName="LastName" isLiteral="False" isVariable="True" mappedDataSourceId="4aa6b4dd-2857-4d04-8d08-551336db0a7b" mappedDataFieldId="9039f301-c761-4706-809c-2f3de1e4bae4" mappedVariableListUniqueId="f8891d2f-6d19-414d-9cfd-f26f5408d763"/>
    </InputParameterMappings>
  </DataSourceParameterMappings>
  <Variable name="FullName" type="STRING" dataFieldId="baf0d9a2-f550-47c4-93d7-c2f43755bcdc">
    <Description>FullName</Description>
  </Variable>
</VariableListDefinition>
</file>

<file path=customXml/item7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5.xml><?xml version="1.0" encoding="utf-8"?>
<DataSourceInfo>
  <Id>18292f9d-1375-47e0-a0c8-8fd8ec4c7e11</Id>
  <MajorVersion>7</MajorVersion>
  <MinorVersion>0</MinorVersion>
  <DataSourceType>Normal</DataSourceType>
  <Name>AccountProdDetail</Name>
  <Description/>
  <Filter>Id = '[Id]'</Filter>
  <InvocationParameters>
    <FieldInfo>
      <Id>d5c6ef12-f4e5-4da1-85d2-5f28a43630b7</Id>
      <Name>Id</Name>
      <Description>Id</Description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Id</OriginalName>
      <ValidationMessage/>
    </FieldInfo>
  </InvocationParameters>
  <InvocationActions>
    <InvocationAction>
      <Id>4559d45f-6895-44ea-8f84-05441a8f6aac</Id>
      <Name/>
      <TargetMappingId>eba6453a-c856-4b89-a0d1-29c09eff34c8</TargetMappingId>
      <InvocationType>SALESFORCE</InvocationType>
      <InvocationString/>
      <InvocationMetadata/>
    </InvocationAction>
  </InvocationActions>
  <DataFields>
    <FieldInfo>
      <Id>77ab1906-b292-424e-af6d-4cd5461edef4</Id>
      <Name>Client_Since__c</Name>
      <Description>Client Since (Date)</Description>
      <ExpressionString/>
      <FieldType>System.Date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Date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Client_Since__c</NativeFieldMapping>
      <OriginalName/>
      <ValidationMessage/>
    </FieldInfo>
    <FieldInfo>
      <Id>f8e798f0-3eb7-4360-864b-3ef1c9c4803f</Id>
      <Name>Communicated_Limit__c</Name>
      <Description>Communicated Limit</Description>
      <ExpressionString/>
      <FieldType>System.Float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Double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Communicated_Limit__c</NativeFieldMapping>
      <OriginalName/>
      <ValidationMessage/>
    </FieldInfo>
    <FieldInfo>
      <Id>315aa129-7339-4aa6-9e1f-ebb3a54a23f8</Id>
      <Name>Communicated_Limit_Currency__c</Name>
      <Description>Communicated Limit Currency</Description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Communicated_Limit_Currency__c</NativeFieldMapping>
      <OriginalName/>
      <ValidationMessage/>
    </FieldInfo>
    <FieldInfo>
      <Id>bb0e2ae6-b785-4fba-b6fe-4cd677ae51c4</Id>
      <Name>Name</Name>
      <Description>Account Name</Description>
      <ExpressionString/>
      <FieldType>System.String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>Name</NativeFieldMapping>
      <OriginalName/>
      <ValidationMessage/>
    </FieldInfo>
  </DataFields>
</DataSourceInfo>
</file>

<file path=customXml/item76.xml><?xml version="1.0" encoding="utf-8"?>
<Layout UniqueId="86ee56a3-d291-4719-8012-4f04c5649cda" Name="Divider slide (White)" ContentType="application/vnd.openxmlformats-officedocument.presentationml.slideLayout+xml" MajorVersion="0" MinorVersion="1" IsDirty="False" isLocalCopy="false"/>
</file>

<file path=customXml/item77.xml><?xml version="1.0" encoding="utf-8"?>
<Layout UniqueId="ee0d0e54-6a8c-496b-9864-067f13950c07" Name="4_Title and Content" ContentType="application/vnd.openxmlformats-officedocument.presentationml.slideLayout+xml" MajorVersion="0" MinorVersion="1" IsDirty="False" isLocalCopy="false"/>
</file>

<file path=customXml/item78.xml><?xml version="1.0" encoding="utf-8"?>
<pd:PersonalizationDefinition xmlns:pd="Strauss.PersonalizationDefinition" name="">
  <pd:DataReferenceList>
    <pd:DataReference datasourceID="d60f53a4-6658-4c6e-bd47-b138fbac80f4" dataFieldID="baf0d9a2-f550-47c4-93d7-c2f43755bcdc" variableListUniqueId="778ab7aa-b848-4fa0-a96d-26dcc3985f0e"/>
    <pd:DataReference datasourceID="4aa6b4dd-2857-4d04-8d08-551336db0a7b" dataFieldID="4c485d9c-652f-4318-a5bd-ef0d3b639e24" variableListUniqueId="f8891d2f-6d19-414d-9cfd-f26f5408d763"/>
    <pd:DataReference datasourceID="4aa6b4dd-2857-4d04-8d08-551336db0a7b" dataFieldID="49cd6671-336f-45b6-902e-8b6a98747c69" variableListUniqueId="f8891d2f-6d19-414d-9cfd-f26f5408d763"/>
    <pd:DataReference datasourceID="4aa6b4dd-2857-4d04-8d08-551336db0a7b" dataFieldID="8c9dcf77-dd80-4071-970e-904463cdfae3" variableListUniqueId="f8891d2f-6d19-414d-9cfd-f26f5408d763"/>
  </pd:DataReferenceList>
  <pd:VariableReplacementDescriptor name="" desc="" uid="">
    <pd:DataReferenceList>
      <pd:DataReference datasourceID="d60f53a4-6658-4c6e-bd47-b138fbac80f4" dataFieldID="baf0d9a2-f550-47c4-93d7-c2f43755bcdc" variableListUniqueId="778ab7aa-b848-4fa0-a96d-26dcc3985f0e"/>
      <pd:DataReference datasourceID="4aa6b4dd-2857-4d04-8d08-551336db0a7b" dataFieldID="4c485d9c-652f-4318-a5bd-ef0d3b639e24" variableListUniqueId="f8891d2f-6d19-414d-9cfd-f26f5408d763"/>
      <pd:DataReference datasourceID="4aa6b4dd-2857-4d04-8d08-551336db0a7b" dataFieldID="49cd6671-336f-45b6-902e-8b6a98747c69" variableListUniqueId="f8891d2f-6d19-414d-9cfd-f26f5408d763"/>
      <pd:DataReference datasourceID="4aa6b4dd-2857-4d04-8d08-551336db0a7b" dataFieldID="8c9dcf77-dd80-4071-970e-904463cdfae3" variableListUniqueId="f8891d2f-6d19-414d-9cfd-f26f5408d763"/>
    </pd:DataReferenceList>
  </pd:VariableReplacementDescriptor>
</pd:PersonalizationDefinition>
</file>

<file path=customXml/item79.xml><?xml version="1.0" encoding="utf-8"?>
<VariableListCustXmlRels>
  <VariableListCustXmlRel variableListName="AD_HOC">
    <VariableListDefCustXmlId>{241AC532-28F1-4BDE-AC15-6E0188FB13B7}</VariableListDefCustXmlId>
    <LibraryMetadataCustXmlId>{B6C010F6-6E36-4C48-A391-BCE0F368164A}</LibraryMetadataCustXmlId>
    <DataSourceInfoCustXmlId>{083D1DD2-EF3F-4BD9-B17F-A836A1A9EEEF}</DataSourceInfoCustXmlId>
    <DataSourceMappingCustXmlId>{0756C804-0871-45CB-AA41-EA33A3785020}</DataSourceMappingCustXmlId>
    <SdmcCustXmlId>{2BBE20CD-825A-4375-B89B-4F623A2D79D9}</SdmcCustXmlId>
  </VariableListCustXmlRel>
  <VariableListCustXmlRel variableListName="Computed">
    <VariableListDefCustXmlId>{A57431D5-1C71-4EA7-AD27-8A678B8AE6B2}</VariableListDefCustXmlId>
    <LibraryMetadataCustXmlId>{8A663396-27F8-4299-AF32-1606ABAD5864}</LibraryMetadataCustXmlId>
    <DataSourceInfoCustXmlId>{4C1389F7-0F4B-4BF0-BD6C-5FC93B093C46}</DataSourceInfoCustXmlId>
    <DataSourceMappingCustXmlId>{8E69474C-852E-4445-B11D-1D2EB1411AAF}</DataSourceMappingCustXmlId>
  </VariableListCustXmlRel>
  <VariableListCustXmlRel variableListName="System">
    <VariableListDefCustXmlId>{88B3C1B6-8084-4460-83A1-17B6573887CD}</VariableListDefCustXmlId>
    <LibraryMetadataCustXmlId>{00FF97E6-9CF4-484A-9454-04CC3E83F67B}</LibraryMetadataCustXmlId>
    <DataSourceInfoCustXmlId>{4E31BA75-7129-4D46-A707-CCCB3002071B}</DataSourceInfoCustXmlId>
    <DataSourceMappingCustXmlId>{85FC8C0B-BEB5-4F9D-A061-21C59110E57E}</DataSourceMappingCustXmlId>
  </VariableListCustXmlRel>
  <VariableListCustXmlRel variableListName="AccountProdDetail_1">
    <VariableListDefCustXmlId>{D870BB1D-54AA-4442-AB61-0CE4E52FDCF7}</VariableListDefCustXmlId>
    <LibraryMetadataCustXmlId>{79E948D3-2E31-4137-BE71-753FF3C5C6E0}</LibraryMetadataCustXmlId>
    <DataSourceInfoCustXmlId>{47D1C78C-230C-442E-B678-B017BF409F17}</DataSourceInfoCustXmlId>
    <DataSourceMappingCustXmlId>{64BB283E-F008-4FA0-9C85-B3C356E7143A}</DataSourceMappingCustXmlId>
  </VariableListCustXmlRel>
  <VariableListCustXmlRel variableListName="ManualSelectionInfo">
    <VariableListDefCustXmlId>{30BDFDF3-22E1-4459-9E35-4AE3C5CCD452}</VariableListDefCustXmlId>
    <LibraryMetadataCustXmlId>{B9214AFA-681A-4526-A3FC-248C030D14C7}</LibraryMetadataCustXmlId>
    <DataSourceInfoCustXmlId>{F8D6CF37-49B3-40E0-BB2B-3E5369A4C119}</DataSourceInfoCustXmlId>
    <DataSourceMappingCustXmlId>{6FB2F313-E162-46EC-A70E-B5E5E77DA031}</DataSourceMappingCustXmlId>
  </VariableListCustXmlRel>
  <VariableListCustXmlRel variableListName="UserInfoNEW">
    <VariableListDefCustXmlId>{863B5790-42A7-4596-9144-6BCB42590E1B}</VariableListDefCustXmlId>
    <LibraryMetadataCustXmlId>{215A90A3-A026-4EB9-B5D0-1F3DA3B2B289}</LibraryMetadataCustXmlId>
    <DataSourceInfoCustXmlId>{AE42AF28-A12E-4E67-9084-134DC768F893}</DataSourceInfoCustXmlId>
    <DataSourceMappingCustXmlId>{4BA1EA11-94AC-49F5-8C7C-844AA717AB13}</DataSourceMappingCustXmlId>
  </VariableListCustXmlRel>
  <VariableListCustXmlRel variableListName="FullNameModel">
    <VariableListDefCustXmlId>{579ACE15-79AF-4BE3-920C-DC6D4DF8FE41}</VariableListDefCustXmlId>
    <LibraryMetadataCustXmlId>{5E80E620-7165-4748-9D81-735EA3C5865A}</LibraryMetadataCustXmlId>
    <DataSourceInfoCustXmlId>{82ACFD37-6EA2-48C7-B01A-DF3D024F40FE}</DataSourceInfoCustXmlId>
    <DataSourceMappingCustXmlId>{589E53CB-568E-44CD-8571-FF409D15FD1E}</DataSourceMappingCustXmlId>
  </VariableListCustXmlRel>
  <VariableListCustXmlRel variableListName="ListGroup">
    <VariableListDefCustXmlId>{4897CC67-C0C0-4EF7-9839-6F72FF6A433A}</VariableListDefCustXmlId>
    <LibraryMetadataCustXmlId>{4223A19D-4E0E-48BF-951D-902B4041D7B2}</LibraryMetadataCustXmlId>
    <DataSourceInfoCustXmlId>{C9AF05F8-7578-4EA8-BFE8-6F46AFC30B5C}</DataSourceInfoCustXmlId>
    <DataSourceMappingCustXmlId>{D7FF5497-D583-406A-A817-D918E941D441}</DataSourceMappingCustXmlId>
  </VariableListCustXmlRel>
  <VariableListCustXmlRel variableListName="CBDValidate">
    <VariableListDefCustXmlId>{240D58BD-D7FD-4319-9D0D-3B0D5440BA18}</VariableListDefCustXmlId>
    <LibraryMetadataCustXmlId>{25CAE6C7-A978-4E21-8DCD-A8FDC4DAD270}</LibraryMetadataCustXmlId>
    <DataSourceInfoCustXmlId>{033E7B7B-BAAF-4EF8-B600-68F689A1DC40}</DataSourceInfoCustXmlId>
    <DataSourceMappingCustXmlId>{837273C0-FFC4-45C8-AE9C-00960A65A37C}</DataSourceMappingCustXmlId>
  </VariableListCustXmlRel>
</VariableListCustXmlRels>
</file>

<file path=customXml/item8.xml><?xml version="1.0" encoding="utf-8"?>
<Layout UniqueId="27d0299f-b97b-4de9-8c48-c010a89e8c8a" Name="Photography" ContentType="application/vnd.openxmlformats-officedocument.presentationml.slideLayout+xml" MajorVersion="0" MinorVersion="1" IsDirty="False" isLocalCopy="false"/>
</file>

<file path=customXml/item80.xml><?xml version="1.0" encoding="utf-8"?>
<Layout UniqueId="1e84890e-4814-418e-a2eb-2b73200e3dc9" Name="Tittle + 3 Sub Headers + 3 Text Boxes " ContentType="application/vnd.openxmlformats-officedocument.presentationml.slideLayout+xml" MajorVersion="0" MinorVersion="1" IsDirty="False" isLocalCopy="false"/>
</file>

<file path=customXml/item81.xml><?xml version="1.0" encoding="utf-8"?>
<Layout UniqueId="3e74ecd1-5499-43e0-9188-8d1d683d09c8" Name="Style Guide P3" ContentType="application/vnd.openxmlformats-officedocument.presentationml.slideLayout+xml" MajorVersion="0" MinorVersion="1" IsDirty="False" isLocalCopy="false"/>
</file>

<file path=customXml/item82.xml><?xml version="1.0" encoding="utf-8"?>
<Layout UniqueId="76ac6b90-3ab1-4426-b2ae-71462351e3bb" Name="Map" ContentType="application/vnd.openxmlformats-officedocument.presentationml.slideLayout+xml" MajorVersion="0" MinorVersion="1" IsDirty="False" isLocalCopy="false"/>
</file>

<file path=customXml/item83.xml><?xml version="1.0" encoding="utf-8"?>
<Layout UniqueId="d723a48c-28b3-46e5-bb6f-ae9fa802ab0e" Name="Style Guide P2" ContentType="application/vnd.openxmlformats-officedocument.presentationml.slideLayout+xml" MajorVersion="0" MinorVersion="1" IsDirty="False" isLocalCopy="false"/>
</file>

<file path=customXml/item84.xml><?xml version="1.0" encoding="utf-8"?>
<Layout UniqueId="c8759ee6-7253-439a-8990-2faae124001a" Name="Thank you (Aqua)" ContentType="application/vnd.openxmlformats-officedocument.presentationml.slideLayout+xml" MajorVersion="0" MinorVersion="1" IsDirty="False" isLocalCopy="false"/>
</file>

<file path=customXml/item85.xml><?xml version="1.0" encoding="utf-8"?>
<Layout UniqueId="954a08aa-5ee0-4170-9148-59295b9e0194" Name="6_Title and Content" ContentType="application/vnd.openxmlformats-officedocument.presentationml.slideLayout+xml" MajorVersion="0" MinorVersion="1" IsDirty="False" isLocalCopy="false"/>
</file>

<file path=customXml/item86.xml><?xml version="1.0" encoding="utf-8"?>
<pd:PersonalizationDefinition xmlns:pd="Strauss.PersonalizationDefinition" name="">
  <pd:DataReferenceList>
    <pd:DataReference datasourceID="bd2af073-86b0-469a-bd59-2eba8a46ff44" dataFieldID="fe68788d-f1b2-45af-ba7e-560fdddbc144" variableListUniqueId="5dd145f9-efe6-4297-a280-6cd8f165bf71"/>
  </pd:DataReferenceList>
  <pd:VariableReplacementDescriptor name="" desc="" uid="">
    <pd:DataReferenceList>
      <pd:DataReference datasourceID="bd2af073-86b0-469a-bd59-2eba8a46ff44" dataFieldID="fe68788d-f1b2-45af-ba7e-560fdddbc144" variableListUniqueId="5dd145f9-efe6-4297-a280-6cd8f165bf71"/>
    </pd:DataReferenceList>
  </pd:VariableReplacementDescriptor>
</pd:PersonalizationDefinition>
</file>

<file path=customXml/item87.xml><?xml version="1.0" encoding="utf-8"?>
<Layout UniqueId="5e5e5f6a-78bf-453c-8270-20924e75468c" Name="Title No Text" ContentType="application/vnd.openxmlformats-officedocument.presentationml.slideLayout+xml" MajorVersion="0" MinorVersion="1" IsDirty="False" isLocalCopy="false"/>
</file>

<file path=customXml/item88.xml><?xml version="1.0" encoding="utf-8"?>
<Layout UniqueId="9ee2a0c9-e75e-439e-9016-de9577c26eb8" Name="Tittle + Text + Right Picture" ContentType="application/vnd.openxmlformats-officedocument.presentationml.slideLayout+xml" MajorVersion="0" MinorVersion="1" IsDirty="False" isLocalCopy="false"/>
</file>

<file path=customXml/item89.xml><?xml version="1.0" encoding="utf-8"?>
<TemplateEditing>
  <RootElementId>e0250328-e664-4928-9698-84cd96d7d448</RootElementId>
  <TenantOrigin>aexp</TenantOrigin>
</TemplateEditing>
</file>

<file path=customXml/item9.xml><?xml version="1.0" encoding="utf-8"?>
<Layout UniqueId="20515ac8-eac7-4eeb-90fc-9649aabf150d" Name="Title &amp; Text Box" ContentType="application/vnd.openxmlformats-officedocument.presentationml.slideLayout+xml" MajorVersion="0" MinorVersion="1" IsDirty="False" isLocalCopy="false"/>
</file>

<file path=customXml/item90.xml><?xml version="1.0" encoding="utf-8"?>
<DataSourceMapping>
  <Id>d34af2cb-c365-47a4-b4dd-0593cab42a31</Id>
  <Name/>
  <TargetDataSource>f5f50b39-49ef-4ca1-8464-5a09130028bc</TargetDataSource>
  <SourceType>Excel Model(xlsx)</SourceType>
  <IsReadOnly>false</IsReadOnly>
  <SalesforceOrganizationId>00000000-0000-0000-0000-000000000000</SalesforceOrganizationId>
  <SalesforceOrganizationName/>
  <SalesforceApiVersion/>
  <Properties/>
  <RawMappings>
    <RawMapping DataFieldId="2afa0948-ece9-4833-8d7d-edf2a79fee3b" Mapping="@DEFINEDNAME=ListGroup"/>
    <RawMapping DataFieldId="4e8fd0d4-08d6-484f-82e3-861e0083695d" Mapping="@DEFINEDNAME=InputList"/>
    <RawMapping DataFieldId="cf35b097-f0c5-4022-b638-32fe7c95a6aa" Mapping="@DEFINEDNAME=InputList/Column0"/>
  </RawMappings>
  <DesignTimeProperties/>
</DataSourceMapping>
</file>

<file path=customXml/item91.xml><?xml version="1.0" encoding="utf-8"?>
<Layout UniqueId="f070c036-a77d-4422-a927-37f24eeeb290" Name="Table + Numbers" ContentType="application/vnd.openxmlformats-officedocument.presentationml.slideLayout+xml" MajorVersion="0" MinorVersion="1" IsDirty="False" isLocalCopy="false"/>
</file>

<file path=customXml/itemProps1.xml><?xml version="1.0" encoding="utf-8"?>
<ds:datastoreItem xmlns:ds="http://schemas.openxmlformats.org/officeDocument/2006/customXml" ds:itemID="{497070F0-BAB7-4E7D-8273-D01AF2292F1F}">
  <ds:schemaRefs/>
</ds:datastoreItem>
</file>

<file path=customXml/itemProps10.xml><?xml version="1.0" encoding="utf-8"?>
<ds:datastoreItem xmlns:ds="http://schemas.openxmlformats.org/officeDocument/2006/customXml" ds:itemID="{837273C0-FFC4-45C8-AE9C-00960A65A37C}">
  <ds:schemaRefs/>
</ds:datastoreItem>
</file>

<file path=customXml/itemProps11.xml><?xml version="1.0" encoding="utf-8"?>
<ds:datastoreItem xmlns:ds="http://schemas.openxmlformats.org/officeDocument/2006/customXml" ds:itemID="{4BA1EA11-94AC-49F5-8C7C-844AA717AB13}">
  <ds:schemaRefs/>
</ds:datastoreItem>
</file>

<file path=customXml/itemProps12.xml><?xml version="1.0" encoding="utf-8"?>
<ds:datastoreItem xmlns:ds="http://schemas.openxmlformats.org/officeDocument/2006/customXml" ds:itemID="{2A4502B9-994C-4364-BCB3-14E86832A2BE}">
  <ds:schemaRefs>
    <ds:schemaRef ds:uri="Strauss.PersonalizationDefinition"/>
  </ds:schemaRefs>
</ds:datastoreItem>
</file>

<file path=customXml/itemProps13.xml><?xml version="1.0" encoding="utf-8"?>
<ds:datastoreItem xmlns:ds="http://schemas.openxmlformats.org/officeDocument/2006/customXml" ds:itemID="{00FF97E6-9CF4-484A-9454-04CC3E83F67B}">
  <ds:schemaRefs/>
</ds:datastoreItem>
</file>

<file path=customXml/itemProps14.xml><?xml version="1.0" encoding="utf-8"?>
<ds:datastoreItem xmlns:ds="http://schemas.openxmlformats.org/officeDocument/2006/customXml" ds:itemID="{4E31BA75-7129-4D46-A707-CCCB3002071B}">
  <ds:schemaRefs/>
</ds:datastoreItem>
</file>

<file path=customXml/itemProps15.xml><?xml version="1.0" encoding="utf-8"?>
<ds:datastoreItem xmlns:ds="http://schemas.openxmlformats.org/officeDocument/2006/customXml" ds:itemID="{240D58BD-D7FD-4319-9D0D-3B0D5440BA18}">
  <ds:schemaRefs/>
</ds:datastoreItem>
</file>

<file path=customXml/itemProps16.xml><?xml version="1.0" encoding="utf-8"?>
<ds:datastoreItem xmlns:ds="http://schemas.openxmlformats.org/officeDocument/2006/customXml" ds:itemID="{C9AF05F8-7578-4EA8-BFE8-6F46AFC30B5C}">
  <ds:schemaRefs/>
</ds:datastoreItem>
</file>

<file path=customXml/itemProps17.xml><?xml version="1.0" encoding="utf-8"?>
<ds:datastoreItem xmlns:ds="http://schemas.openxmlformats.org/officeDocument/2006/customXml" ds:itemID="{827AA37E-64F0-4317-B183-44119FB6F5C2}">
  <ds:schemaRefs/>
</ds:datastoreItem>
</file>

<file path=customXml/itemProps18.xml><?xml version="1.0" encoding="utf-8"?>
<ds:datastoreItem xmlns:ds="http://schemas.openxmlformats.org/officeDocument/2006/customXml" ds:itemID="{B6C010F6-6E36-4C48-A391-BCE0F368164A}">
  <ds:schemaRefs/>
</ds:datastoreItem>
</file>

<file path=customXml/itemProps19.xml><?xml version="1.0" encoding="utf-8"?>
<ds:datastoreItem xmlns:ds="http://schemas.openxmlformats.org/officeDocument/2006/customXml" ds:itemID="{4897CC67-C0C0-4EF7-9839-6F72FF6A433A}">
  <ds:schemaRefs/>
</ds:datastoreItem>
</file>

<file path=customXml/itemProps2.xml><?xml version="1.0" encoding="utf-8"?>
<ds:datastoreItem xmlns:ds="http://schemas.openxmlformats.org/officeDocument/2006/customXml" ds:itemID="{4C1389F7-0F4B-4BF0-BD6C-5FC93B093C46}">
  <ds:schemaRefs/>
</ds:datastoreItem>
</file>

<file path=customXml/itemProps20.xml><?xml version="1.0" encoding="utf-8"?>
<ds:datastoreItem xmlns:ds="http://schemas.openxmlformats.org/officeDocument/2006/customXml" ds:itemID="{3AD780E6-6DA0-46A9-A86D-1A4D800C6869}">
  <ds:schemaRefs/>
</ds:datastoreItem>
</file>

<file path=customXml/itemProps21.xml><?xml version="1.0" encoding="utf-8"?>
<ds:datastoreItem xmlns:ds="http://schemas.openxmlformats.org/officeDocument/2006/customXml" ds:itemID="{5F317DAD-14A7-4934-BEFE-24ABE9183F87}">
  <ds:schemaRefs/>
</ds:datastoreItem>
</file>

<file path=customXml/itemProps22.xml><?xml version="1.0" encoding="utf-8"?>
<ds:datastoreItem xmlns:ds="http://schemas.openxmlformats.org/officeDocument/2006/customXml" ds:itemID="{863B5790-42A7-4596-9144-6BCB42590E1B}">
  <ds:schemaRefs/>
</ds:datastoreItem>
</file>

<file path=customXml/itemProps23.xml><?xml version="1.0" encoding="utf-8"?>
<ds:datastoreItem xmlns:ds="http://schemas.openxmlformats.org/officeDocument/2006/customXml" ds:itemID="{F888695E-1EC8-449B-B7A8-8389CF2638AB}">
  <ds:schemaRefs/>
</ds:datastoreItem>
</file>

<file path=customXml/itemProps24.xml><?xml version="1.0" encoding="utf-8"?>
<ds:datastoreItem xmlns:ds="http://schemas.openxmlformats.org/officeDocument/2006/customXml" ds:itemID="{6FB2F313-E162-46EC-A70E-B5E5E77DA031}">
  <ds:schemaRefs/>
</ds:datastoreItem>
</file>

<file path=customXml/itemProps25.xml><?xml version="1.0" encoding="utf-8"?>
<ds:datastoreItem xmlns:ds="http://schemas.openxmlformats.org/officeDocument/2006/customXml" ds:itemID="{136CE3A0-9C27-4DF0-9DA9-AFE41A8F6243}">
  <ds:schemaRefs/>
</ds:datastoreItem>
</file>

<file path=customXml/itemProps26.xml><?xml version="1.0" encoding="utf-8"?>
<ds:datastoreItem xmlns:ds="http://schemas.openxmlformats.org/officeDocument/2006/customXml" ds:itemID="{0756C804-0871-45CB-AA41-EA33A3785020}">
  <ds:schemaRefs/>
</ds:datastoreItem>
</file>

<file path=customXml/itemProps27.xml><?xml version="1.0" encoding="utf-8"?>
<ds:datastoreItem xmlns:ds="http://schemas.openxmlformats.org/officeDocument/2006/customXml" ds:itemID="{4223A19D-4E0E-48BF-951D-902B4041D7B2}">
  <ds:schemaRefs/>
</ds:datastoreItem>
</file>

<file path=customXml/itemProps28.xml><?xml version="1.0" encoding="utf-8"?>
<ds:datastoreItem xmlns:ds="http://schemas.openxmlformats.org/officeDocument/2006/customXml" ds:itemID="{589E53CB-568E-44CD-8571-FF409D15FD1E}">
  <ds:schemaRefs/>
</ds:datastoreItem>
</file>

<file path=customXml/itemProps29.xml><?xml version="1.0" encoding="utf-8"?>
<ds:datastoreItem xmlns:ds="http://schemas.openxmlformats.org/officeDocument/2006/customXml" ds:itemID="{3715E4BD-5871-4644-ABE8-C687E73FEC9A}">
  <ds:schemaRefs/>
</ds:datastoreItem>
</file>

<file path=customXml/itemProps3.xml><?xml version="1.0" encoding="utf-8"?>
<ds:datastoreItem xmlns:ds="http://schemas.openxmlformats.org/officeDocument/2006/customXml" ds:itemID="{64BB283E-F008-4FA0-9C85-B3C356E7143A}">
  <ds:schemaRefs/>
</ds:datastoreItem>
</file>

<file path=customXml/itemProps30.xml><?xml version="1.0" encoding="utf-8"?>
<ds:datastoreItem xmlns:ds="http://schemas.openxmlformats.org/officeDocument/2006/customXml" ds:itemID="{76B70B68-141C-4123-A8D9-CB09AB511D76}">
  <ds:schemaRefs/>
</ds:datastoreItem>
</file>

<file path=customXml/itemProps31.xml><?xml version="1.0" encoding="utf-8"?>
<ds:datastoreItem xmlns:ds="http://schemas.openxmlformats.org/officeDocument/2006/customXml" ds:itemID="{AE42AF28-A12E-4E67-9084-134DC768F893}">
  <ds:schemaRefs/>
</ds:datastoreItem>
</file>

<file path=customXml/itemProps32.xml><?xml version="1.0" encoding="utf-8"?>
<ds:datastoreItem xmlns:ds="http://schemas.openxmlformats.org/officeDocument/2006/customXml" ds:itemID="{AAA32A03-9422-49B8-A345-665B10955ABC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sharepoint/v3/fields"/>
  </ds:schemaRefs>
</ds:datastoreItem>
</file>

<file path=customXml/itemProps33.xml><?xml version="1.0" encoding="utf-8"?>
<ds:datastoreItem xmlns:ds="http://schemas.openxmlformats.org/officeDocument/2006/customXml" ds:itemID="{88B3C1B6-8084-4460-83A1-17B6573887CD}">
  <ds:schemaRefs/>
</ds:datastoreItem>
</file>

<file path=customXml/itemProps34.xml><?xml version="1.0" encoding="utf-8"?>
<ds:datastoreItem xmlns:ds="http://schemas.openxmlformats.org/officeDocument/2006/customXml" ds:itemID="{25CAE6C7-A978-4E21-8DCD-A8FDC4DAD270}">
  <ds:schemaRefs/>
</ds:datastoreItem>
</file>

<file path=customXml/itemProps35.xml><?xml version="1.0" encoding="utf-8"?>
<ds:datastoreItem xmlns:ds="http://schemas.openxmlformats.org/officeDocument/2006/customXml" ds:itemID="{D870BB1D-54AA-4442-AB61-0CE4E52FDCF7}">
  <ds:schemaRefs/>
</ds:datastoreItem>
</file>

<file path=customXml/itemProps36.xml><?xml version="1.0" encoding="utf-8"?>
<ds:datastoreItem xmlns:ds="http://schemas.openxmlformats.org/officeDocument/2006/customXml" ds:itemID="{083D1DD2-EF3F-4BD9-B17F-A836A1A9EEEF}">
  <ds:schemaRefs/>
</ds:datastoreItem>
</file>

<file path=customXml/itemProps37.xml><?xml version="1.0" encoding="utf-8"?>
<ds:datastoreItem xmlns:ds="http://schemas.openxmlformats.org/officeDocument/2006/customXml" ds:itemID="{64B3850B-0BC3-45F0-B423-9DC85BBE8593}">
  <ds:schemaRefs>
    <ds:schemaRef ds:uri="Strauss.PersonalizationDefinition"/>
  </ds:schemaRefs>
</ds:datastoreItem>
</file>

<file path=customXml/itemProps38.xml><?xml version="1.0" encoding="utf-8"?>
<ds:datastoreItem xmlns:ds="http://schemas.openxmlformats.org/officeDocument/2006/customXml" ds:itemID="{241AC532-28F1-4BDE-AC15-6E0188FB13B7}">
  <ds:schemaRefs/>
</ds:datastoreItem>
</file>

<file path=customXml/itemProps39.xml><?xml version="1.0" encoding="utf-8"?>
<ds:datastoreItem xmlns:ds="http://schemas.openxmlformats.org/officeDocument/2006/customXml" ds:itemID="{85FC8C0B-BEB5-4F9D-A061-21C59110E57E}">
  <ds:schemaRefs/>
</ds:datastoreItem>
</file>

<file path=customXml/itemProps4.xml><?xml version="1.0" encoding="utf-8"?>
<ds:datastoreItem xmlns:ds="http://schemas.openxmlformats.org/officeDocument/2006/customXml" ds:itemID="{0A7D2701-5836-478C-B6F1-2E639EEBCB27}">
  <ds:schemaRefs/>
</ds:datastoreItem>
</file>

<file path=customXml/itemProps40.xml><?xml version="1.0" encoding="utf-8"?>
<ds:datastoreItem xmlns:ds="http://schemas.openxmlformats.org/officeDocument/2006/customXml" ds:itemID="{DB4D5254-83FF-4429-A84E-6B33A603F988}">
  <ds:schemaRefs/>
</ds:datastoreItem>
</file>

<file path=customXml/itemProps41.xml><?xml version="1.0" encoding="utf-8"?>
<ds:datastoreItem xmlns:ds="http://schemas.openxmlformats.org/officeDocument/2006/customXml" ds:itemID="{0ABF9D23-C4F4-4457-8E02-AD6B3296DD0E}">
  <ds:schemaRefs/>
</ds:datastoreItem>
</file>

<file path=customXml/itemProps42.xml><?xml version="1.0" encoding="utf-8"?>
<ds:datastoreItem xmlns:ds="http://schemas.openxmlformats.org/officeDocument/2006/customXml" ds:itemID="{8E69474C-852E-4445-B11D-1D2EB1411AAF}">
  <ds:schemaRefs/>
</ds:datastoreItem>
</file>

<file path=customXml/itemProps43.xml><?xml version="1.0" encoding="utf-8"?>
<ds:datastoreItem xmlns:ds="http://schemas.openxmlformats.org/officeDocument/2006/customXml" ds:itemID="{30BDFDF3-22E1-4459-9E35-4AE3C5CCD452}">
  <ds:schemaRefs/>
</ds:datastoreItem>
</file>

<file path=customXml/itemProps44.xml><?xml version="1.0" encoding="utf-8"?>
<ds:datastoreItem xmlns:ds="http://schemas.openxmlformats.org/officeDocument/2006/customXml" ds:itemID="{A57431D5-1C71-4EA7-AD27-8A678B8AE6B2}">
  <ds:schemaRefs/>
</ds:datastoreItem>
</file>

<file path=customXml/itemProps45.xml><?xml version="1.0" encoding="utf-8"?>
<ds:datastoreItem xmlns:ds="http://schemas.openxmlformats.org/officeDocument/2006/customXml" ds:itemID="{69D3500D-1137-4BD7-8441-9CB075D479F5}">
  <ds:schemaRefs/>
</ds:datastoreItem>
</file>

<file path=customXml/itemProps46.xml><?xml version="1.0" encoding="utf-8"?>
<ds:datastoreItem xmlns:ds="http://schemas.openxmlformats.org/officeDocument/2006/customXml" ds:itemID="{49BAD81D-619B-47AD-9619-14F6D4F1C214}">
  <ds:schemaRefs/>
</ds:datastoreItem>
</file>

<file path=customXml/itemProps47.xml><?xml version="1.0" encoding="utf-8"?>
<ds:datastoreItem xmlns:ds="http://schemas.openxmlformats.org/officeDocument/2006/customXml" ds:itemID="{033E7B7B-BAAF-4EF8-B600-68F689A1DC40}">
  <ds:schemaRefs/>
</ds:datastoreItem>
</file>

<file path=customXml/itemProps48.xml><?xml version="1.0" encoding="utf-8"?>
<ds:datastoreItem xmlns:ds="http://schemas.openxmlformats.org/officeDocument/2006/customXml" ds:itemID="{82ACFD37-6EA2-48C7-B01A-DF3D024F40FE}">
  <ds:schemaRefs/>
</ds:datastoreItem>
</file>

<file path=customXml/itemProps49.xml><?xml version="1.0" encoding="utf-8"?>
<ds:datastoreItem xmlns:ds="http://schemas.openxmlformats.org/officeDocument/2006/customXml" ds:itemID="{682BD4A6-E728-4214-92A7-C4E5A2ED43B4}">
  <ds:schemaRefs/>
</ds:datastoreItem>
</file>

<file path=customXml/itemProps5.xml><?xml version="1.0" encoding="utf-8"?>
<ds:datastoreItem xmlns:ds="http://schemas.openxmlformats.org/officeDocument/2006/customXml" ds:itemID="{691FB2A5-D40B-496C-A59E-BC8791203F34}">
  <ds:schemaRefs/>
</ds:datastoreItem>
</file>

<file path=customXml/itemProps50.xml><?xml version="1.0" encoding="utf-8"?>
<ds:datastoreItem xmlns:ds="http://schemas.openxmlformats.org/officeDocument/2006/customXml" ds:itemID="{215A90A3-A026-4EB9-B5D0-1F3DA3B2B289}">
  <ds:schemaRefs/>
</ds:datastoreItem>
</file>

<file path=customXml/itemProps51.xml><?xml version="1.0" encoding="utf-8"?>
<ds:datastoreItem xmlns:ds="http://schemas.openxmlformats.org/officeDocument/2006/customXml" ds:itemID="{04A1D974-FFAD-473A-B2C7-123A0F5BBD8B}">
  <ds:schemaRefs/>
</ds:datastoreItem>
</file>

<file path=customXml/itemProps52.xml><?xml version="1.0" encoding="utf-8"?>
<ds:datastoreItem xmlns:ds="http://schemas.openxmlformats.org/officeDocument/2006/customXml" ds:itemID="{37D4C084-4A79-442F-A265-F2CA3A5E69DC}">
  <ds:schemaRefs/>
</ds:datastoreItem>
</file>

<file path=customXml/itemProps53.xml><?xml version="1.0" encoding="utf-8"?>
<ds:datastoreItem xmlns:ds="http://schemas.openxmlformats.org/officeDocument/2006/customXml" ds:itemID="{F8D6CF37-49B3-40E0-BB2B-3E5369A4C119}">
  <ds:schemaRefs/>
</ds:datastoreItem>
</file>

<file path=customXml/itemProps54.xml><?xml version="1.0" encoding="utf-8"?>
<ds:datastoreItem xmlns:ds="http://schemas.openxmlformats.org/officeDocument/2006/customXml" ds:itemID="{C4BF7709-0997-47F8-9878-04F0C750E05F}">
  <ds:schemaRefs/>
</ds:datastoreItem>
</file>

<file path=customXml/itemProps55.xml><?xml version="1.0" encoding="utf-8"?>
<ds:datastoreItem xmlns:ds="http://schemas.openxmlformats.org/officeDocument/2006/customXml" ds:itemID="{29AB701E-02BF-40AB-8AF4-43366531969B}">
  <ds:schemaRefs/>
</ds:datastoreItem>
</file>

<file path=customXml/itemProps56.xml><?xml version="1.0" encoding="utf-8"?>
<ds:datastoreItem xmlns:ds="http://schemas.openxmlformats.org/officeDocument/2006/customXml" ds:itemID="{5E80E620-7165-4748-9D81-735EA3C5865A}">
  <ds:schemaRefs/>
</ds:datastoreItem>
</file>

<file path=customXml/itemProps57.xml><?xml version="1.0" encoding="utf-8"?>
<ds:datastoreItem xmlns:ds="http://schemas.openxmlformats.org/officeDocument/2006/customXml" ds:itemID="{9506DC51-6E86-48D3-BF79-7700ED77448C}">
  <ds:schemaRefs/>
</ds:datastoreItem>
</file>

<file path=customXml/itemProps58.xml><?xml version="1.0" encoding="utf-8"?>
<ds:datastoreItem xmlns:ds="http://schemas.openxmlformats.org/officeDocument/2006/customXml" ds:itemID="{806CED0D-1431-4CA0-8444-718F291EACD1}">
  <ds:schemaRefs>
    <ds:schemaRef ds:uri="Strauss.PersonalizationDefinition"/>
  </ds:schemaRefs>
</ds:datastoreItem>
</file>

<file path=customXml/itemProps59.xml><?xml version="1.0" encoding="utf-8"?>
<ds:datastoreItem xmlns:ds="http://schemas.openxmlformats.org/officeDocument/2006/customXml" ds:itemID="{65E521D3-E414-44F1-813C-C6016FD57215}">
  <ds:schemaRefs/>
</ds:datastoreItem>
</file>

<file path=customXml/itemProps6.xml><?xml version="1.0" encoding="utf-8"?>
<ds:datastoreItem xmlns:ds="http://schemas.openxmlformats.org/officeDocument/2006/customXml" ds:itemID="{B2966BB0-216C-4F35-A311-7691422A1D4F}">
  <ds:schemaRefs/>
</ds:datastoreItem>
</file>

<file path=customXml/itemProps60.xml><?xml version="1.0" encoding="utf-8"?>
<ds:datastoreItem xmlns:ds="http://schemas.openxmlformats.org/officeDocument/2006/customXml" ds:itemID="{D786763F-F51D-48A0-9CE8-F8246182BABE}">
  <ds:schemaRefs/>
</ds:datastoreItem>
</file>

<file path=customXml/itemProps61.xml><?xml version="1.0" encoding="utf-8"?>
<ds:datastoreItem xmlns:ds="http://schemas.openxmlformats.org/officeDocument/2006/customXml" ds:itemID="{8A663396-27F8-4299-AF32-1606ABAD5864}">
  <ds:schemaRefs/>
</ds:datastoreItem>
</file>

<file path=customXml/itemProps62.xml><?xml version="1.0" encoding="utf-8"?>
<ds:datastoreItem xmlns:ds="http://schemas.openxmlformats.org/officeDocument/2006/customXml" ds:itemID="{A64953BB-B3D3-4A64-8335-F22117288DA1}">
  <ds:schemaRefs>
    <ds:schemaRef ds:uri="Strauss.PersonalizationDefinition"/>
  </ds:schemaRefs>
</ds:datastoreItem>
</file>

<file path=customXml/itemProps63.xml><?xml version="1.0" encoding="utf-8"?>
<ds:datastoreItem xmlns:ds="http://schemas.openxmlformats.org/officeDocument/2006/customXml" ds:itemID="{2BBE20CD-825A-4375-B89B-4F623A2D79D9}">
  <ds:schemaRefs/>
</ds:datastoreItem>
</file>

<file path=customXml/itemProps64.xml><?xml version="1.0" encoding="utf-8"?>
<ds:datastoreItem xmlns:ds="http://schemas.openxmlformats.org/officeDocument/2006/customXml" ds:itemID="{0B59A1D5-31D0-4F88-BF34-249EE361F849}">
  <ds:schemaRefs/>
</ds:datastoreItem>
</file>

<file path=customXml/itemProps65.xml><?xml version="1.0" encoding="utf-8"?>
<ds:datastoreItem xmlns:ds="http://schemas.openxmlformats.org/officeDocument/2006/customXml" ds:itemID="{B9214AFA-681A-4526-A3FC-248C030D14C7}">
  <ds:schemaRefs/>
</ds:datastoreItem>
</file>

<file path=customXml/itemProps66.xml><?xml version="1.0" encoding="utf-8"?>
<ds:datastoreItem xmlns:ds="http://schemas.openxmlformats.org/officeDocument/2006/customXml" ds:itemID="{F8BC0A67-FCF5-495A-BFC2-B22F53BE162A}">
  <ds:schemaRefs/>
</ds:datastoreItem>
</file>

<file path=customXml/itemProps67.xml><?xml version="1.0" encoding="utf-8"?>
<ds:datastoreItem xmlns:ds="http://schemas.openxmlformats.org/officeDocument/2006/customXml" ds:itemID="{81EBCF81-7D7D-4A0F-BB65-CC54505FEB82}">
  <ds:schemaRefs/>
</ds:datastoreItem>
</file>

<file path=customXml/itemProps68.xml><?xml version="1.0" encoding="utf-8"?>
<ds:datastoreItem xmlns:ds="http://schemas.openxmlformats.org/officeDocument/2006/customXml" ds:itemID="{F84C2667-94DD-483C-AB6A-ABFD43BD9E9C}">
  <ds:schemaRefs/>
</ds:datastoreItem>
</file>

<file path=customXml/itemProps69.xml><?xml version="1.0" encoding="utf-8"?>
<ds:datastoreItem xmlns:ds="http://schemas.openxmlformats.org/officeDocument/2006/customXml" ds:itemID="{FF6FF276-5C38-4C2A-9615-37173746F64C}">
  <ds:schemaRefs/>
</ds:datastoreItem>
</file>

<file path=customXml/itemProps7.xml><?xml version="1.0" encoding="utf-8"?>
<ds:datastoreItem xmlns:ds="http://schemas.openxmlformats.org/officeDocument/2006/customXml" ds:itemID="{232685C7-EED3-4F78-9FE8-0AAEC2373BEC}">
  <ds:schemaRefs/>
</ds:datastoreItem>
</file>

<file path=customXml/itemProps70.xml><?xml version="1.0" encoding="utf-8"?>
<ds:datastoreItem xmlns:ds="http://schemas.openxmlformats.org/officeDocument/2006/customXml" ds:itemID="{79E948D3-2E31-4137-BE71-753FF3C5C6E0}">
  <ds:schemaRefs/>
</ds:datastoreItem>
</file>

<file path=customXml/itemProps71.xml><?xml version="1.0" encoding="utf-8"?>
<ds:datastoreItem xmlns:ds="http://schemas.openxmlformats.org/officeDocument/2006/customXml" ds:itemID="{4CE3FE57-52B2-4198-8A8A-899B7A0A0E69}">
  <ds:schemaRefs>
    <ds:schemaRef ds:uri="Strauss.PersonalizationDefinition"/>
  </ds:schemaRefs>
</ds:datastoreItem>
</file>

<file path=customXml/itemProps7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3.xml><?xml version="1.0" encoding="utf-8"?>
<ds:datastoreItem xmlns:ds="http://schemas.openxmlformats.org/officeDocument/2006/customXml" ds:itemID="{579ACE15-79AF-4BE3-920C-DC6D4DF8FE41}">
  <ds:schemaRefs/>
</ds:datastoreItem>
</file>

<file path=customXml/itemProps74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75.xml><?xml version="1.0" encoding="utf-8"?>
<ds:datastoreItem xmlns:ds="http://schemas.openxmlformats.org/officeDocument/2006/customXml" ds:itemID="{47D1C78C-230C-442E-B678-B017BF409F17}">
  <ds:schemaRefs/>
</ds:datastoreItem>
</file>

<file path=customXml/itemProps76.xml><?xml version="1.0" encoding="utf-8"?>
<ds:datastoreItem xmlns:ds="http://schemas.openxmlformats.org/officeDocument/2006/customXml" ds:itemID="{C267A5D9-C7A3-41C7-95BE-6C5827B2AC09}">
  <ds:schemaRefs/>
</ds:datastoreItem>
</file>

<file path=customXml/itemProps77.xml><?xml version="1.0" encoding="utf-8"?>
<ds:datastoreItem xmlns:ds="http://schemas.openxmlformats.org/officeDocument/2006/customXml" ds:itemID="{58B15904-E64E-4DE2-8755-A29A7F8FFA2F}">
  <ds:schemaRefs/>
</ds:datastoreItem>
</file>

<file path=customXml/itemProps78.xml><?xml version="1.0" encoding="utf-8"?>
<ds:datastoreItem xmlns:ds="http://schemas.openxmlformats.org/officeDocument/2006/customXml" ds:itemID="{2F5D2852-EA4E-449D-B1F1-E8617B806CBF}">
  <ds:schemaRefs>
    <ds:schemaRef ds:uri="Strauss.PersonalizationDefinition"/>
  </ds:schemaRefs>
</ds:datastoreItem>
</file>

<file path=customXml/itemProps79.xml><?xml version="1.0" encoding="utf-8"?>
<ds:datastoreItem xmlns:ds="http://schemas.openxmlformats.org/officeDocument/2006/customXml" ds:itemID="{3415269B-462C-4582-9184-2587ED6D8AE7}">
  <ds:schemaRefs/>
</ds:datastoreItem>
</file>

<file path=customXml/itemProps8.xml><?xml version="1.0" encoding="utf-8"?>
<ds:datastoreItem xmlns:ds="http://schemas.openxmlformats.org/officeDocument/2006/customXml" ds:itemID="{63824DD6-5D7A-4DBC-A5E6-3F3C21857D1A}">
  <ds:schemaRefs/>
</ds:datastoreItem>
</file>

<file path=customXml/itemProps80.xml><?xml version="1.0" encoding="utf-8"?>
<ds:datastoreItem xmlns:ds="http://schemas.openxmlformats.org/officeDocument/2006/customXml" ds:itemID="{B400E918-ECF7-4468-8477-DA3FD4DC0693}">
  <ds:schemaRefs/>
</ds:datastoreItem>
</file>

<file path=customXml/itemProps81.xml><?xml version="1.0" encoding="utf-8"?>
<ds:datastoreItem xmlns:ds="http://schemas.openxmlformats.org/officeDocument/2006/customXml" ds:itemID="{08885A22-FAF2-4041-9574-F5ED751D5D4B}">
  <ds:schemaRefs/>
</ds:datastoreItem>
</file>

<file path=customXml/itemProps82.xml><?xml version="1.0" encoding="utf-8"?>
<ds:datastoreItem xmlns:ds="http://schemas.openxmlformats.org/officeDocument/2006/customXml" ds:itemID="{3C952C50-0FD2-4516-B7D3-35158F21A444}">
  <ds:schemaRefs/>
</ds:datastoreItem>
</file>

<file path=customXml/itemProps83.xml><?xml version="1.0" encoding="utf-8"?>
<ds:datastoreItem xmlns:ds="http://schemas.openxmlformats.org/officeDocument/2006/customXml" ds:itemID="{C2E1E379-D119-46B8-AC18-67C16C341614}">
  <ds:schemaRefs/>
</ds:datastoreItem>
</file>

<file path=customXml/itemProps84.xml><?xml version="1.0" encoding="utf-8"?>
<ds:datastoreItem xmlns:ds="http://schemas.openxmlformats.org/officeDocument/2006/customXml" ds:itemID="{98C875BF-8285-462B-A19E-B3433BFAD6E3}">
  <ds:schemaRefs/>
</ds:datastoreItem>
</file>

<file path=customXml/itemProps85.xml><?xml version="1.0" encoding="utf-8"?>
<ds:datastoreItem xmlns:ds="http://schemas.openxmlformats.org/officeDocument/2006/customXml" ds:itemID="{2509368D-E4D5-4176-B735-CF254CFCADCC}">
  <ds:schemaRefs/>
</ds:datastoreItem>
</file>

<file path=customXml/itemProps86.xml><?xml version="1.0" encoding="utf-8"?>
<ds:datastoreItem xmlns:ds="http://schemas.openxmlformats.org/officeDocument/2006/customXml" ds:itemID="{32E6250C-4737-4AFF-B29F-9BA0CD3AB6EB}">
  <ds:schemaRefs>
    <ds:schemaRef ds:uri="Strauss.PersonalizationDefinition"/>
  </ds:schemaRefs>
</ds:datastoreItem>
</file>

<file path=customXml/itemProps87.xml><?xml version="1.0" encoding="utf-8"?>
<ds:datastoreItem xmlns:ds="http://schemas.openxmlformats.org/officeDocument/2006/customXml" ds:itemID="{22071320-650C-4535-AD4F-75A58E00980C}">
  <ds:schemaRefs/>
</ds:datastoreItem>
</file>

<file path=customXml/itemProps88.xml><?xml version="1.0" encoding="utf-8"?>
<ds:datastoreItem xmlns:ds="http://schemas.openxmlformats.org/officeDocument/2006/customXml" ds:itemID="{14B9B04A-19B8-414E-9999-53BCD7C25732}">
  <ds:schemaRefs/>
</ds:datastoreItem>
</file>

<file path=customXml/itemProps89.xml><?xml version="1.0" encoding="utf-8"?>
<ds:datastoreItem xmlns:ds="http://schemas.openxmlformats.org/officeDocument/2006/customXml" ds:itemID="{10FAE2BA-D691-434C-98D0-E6F2B1C9B7DD}">
  <ds:schemaRefs/>
</ds:datastoreItem>
</file>

<file path=customXml/itemProps9.xml><?xml version="1.0" encoding="utf-8"?>
<ds:datastoreItem xmlns:ds="http://schemas.openxmlformats.org/officeDocument/2006/customXml" ds:itemID="{11EC81CA-20D3-4A49-9CE7-6EA353375CCD}">
  <ds:schemaRefs/>
</ds:datastoreItem>
</file>

<file path=customXml/itemProps90.xml><?xml version="1.0" encoding="utf-8"?>
<ds:datastoreItem xmlns:ds="http://schemas.openxmlformats.org/officeDocument/2006/customXml" ds:itemID="{D7FF5497-D583-406A-A817-D918E941D441}">
  <ds:schemaRefs/>
</ds:datastoreItem>
</file>

<file path=customXml/itemProps91.xml><?xml version="1.0" encoding="utf-8"?>
<ds:datastoreItem xmlns:ds="http://schemas.openxmlformats.org/officeDocument/2006/customXml" ds:itemID="{1DF94526-A936-4414-9762-19E30CEFBD2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24093</TotalTime>
  <Words>480</Words>
  <Application>Microsoft Office PowerPoint</Application>
  <PresentationFormat>Widescreen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Benton Sans Medium</vt:lpstr>
      <vt:lpstr>BentonSans Regular</vt:lpstr>
      <vt:lpstr>Calibri</vt:lpstr>
      <vt:lpstr>Guardian Egyp Light</vt:lpstr>
      <vt:lpstr>1_Amex</vt:lpstr>
      <vt:lpstr>GDC vPayment  Coming Soon -2019</vt:lpstr>
      <vt:lpstr>American Express® vPayment</vt:lpstr>
      <vt:lpstr>What is vPayment?</vt:lpstr>
      <vt:lpstr>Here’s How It Works:</vt:lpstr>
      <vt:lpstr>Benefits of vPayment</vt:lpstr>
      <vt:lpstr>vPayment in Action:  Ideal for-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Naama Cohen</cp:lastModifiedBy>
  <cp:revision>1232</cp:revision>
  <cp:lastPrinted>2016-08-15T15:19:40Z</cp:lastPrinted>
  <dcterms:created xsi:type="dcterms:W3CDTF">2010-04-12T23:12:02Z</dcterms:created>
  <dcterms:modified xsi:type="dcterms:W3CDTF">2018-10-06T17:37:03Z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AXPAuthor">
    <vt:lpwstr>Atique Ullah</vt:lpwstr>
  </property>
  <property fmtid="{D5CDD505-2E9C-101B-9397-08002B2CF9AE}" pid="4" name="AXPDataClassification">
    <vt:lpwstr>AXP Internal</vt:lpwstr>
  </property>
  <property fmtid="{D5CDD505-2E9C-101B-9397-08002B2CF9AE}" pid="5" name="AXPDataClassificationForSearch">
    <vt:lpwstr>AXPInternal_UniqueSearchString</vt:lpwstr>
  </property>
  <property fmtid="{D5CDD505-2E9C-101B-9397-08002B2CF9AE}" pid="6" name="Content Type">
    <vt:lpwstr>Internal, External</vt:lpwstr>
  </property>
</Properties>
</file>