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3" r:id="rId4"/>
  </p:sldMasterIdLst>
  <p:notesMasterIdLst>
    <p:notesMasterId r:id="rId24"/>
  </p:notesMasterIdLst>
  <p:handoutMasterIdLst>
    <p:handoutMasterId r:id="rId25"/>
  </p:handoutMasterIdLst>
  <p:sldIdLst>
    <p:sldId id="460" r:id="rId5"/>
    <p:sldId id="462" r:id="rId6"/>
    <p:sldId id="463" r:id="rId7"/>
    <p:sldId id="464" r:id="rId8"/>
    <p:sldId id="445" r:id="rId9"/>
    <p:sldId id="446" r:id="rId10"/>
    <p:sldId id="447" r:id="rId11"/>
    <p:sldId id="448" r:id="rId12"/>
    <p:sldId id="449" r:id="rId13"/>
    <p:sldId id="450" r:id="rId14"/>
    <p:sldId id="451" r:id="rId15"/>
    <p:sldId id="452" r:id="rId16"/>
    <p:sldId id="453" r:id="rId17"/>
    <p:sldId id="454" r:id="rId18"/>
    <p:sldId id="455" r:id="rId19"/>
    <p:sldId id="456" r:id="rId20"/>
    <p:sldId id="457" r:id="rId21"/>
    <p:sldId id="413" r:id="rId22"/>
    <p:sldId id="265" r:id="rId23"/>
  </p:sldIdLst>
  <p:sldSz cx="12188825" cy="6858000"/>
  <p:notesSz cx="6858000" cy="9144000"/>
  <p:defaultTex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E35500"/>
    <a:srgbClr val="0FAAFF"/>
    <a:srgbClr val="FFFFFF"/>
    <a:srgbClr val="F8FBFD"/>
    <a:srgbClr val="F5F5F5"/>
    <a:srgbClr val="0F46A7"/>
    <a:srgbClr val="970A82"/>
    <a:srgbClr val="FF3399"/>
    <a:srgbClr val="FF0000"/>
    <a:srgbClr val="FEE3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7" autoAdjust="0"/>
    <p:restoredTop sz="96323" autoAdjust="0"/>
  </p:normalViewPr>
  <p:slideViewPr>
    <p:cSldViewPr snapToGrid="0" showGuides="1">
      <p:cViewPr>
        <p:scale>
          <a:sx n="47" d="100"/>
          <a:sy n="47" d="100"/>
        </p:scale>
        <p:origin x="283" y="653"/>
      </p:cViewPr>
      <p:guideLst/>
    </p:cSldViewPr>
  </p:slideViewPr>
  <p:outlineViewPr>
    <p:cViewPr>
      <p:scale>
        <a:sx n="33" d="100"/>
        <a:sy n="33" d="100"/>
      </p:scale>
      <p:origin x="0" y="-2280"/>
    </p:cViewPr>
  </p:outlineViewPr>
  <p:notesTextViewPr>
    <p:cViewPr>
      <p:scale>
        <a:sx n="200" d="100"/>
        <a:sy n="200" d="100"/>
      </p:scale>
      <p:origin x="0" y="0"/>
    </p:cViewPr>
  </p:notesTextViewPr>
  <p:sorterViewPr>
    <p:cViewPr varScale="1">
      <p:scale>
        <a:sx n="100" d="100"/>
        <a:sy n="100" d="100"/>
      </p:scale>
      <p:origin x="0" y="0"/>
    </p:cViewPr>
  </p:sorterViewPr>
  <p:notesViewPr>
    <p:cSldViewPr snapToGrid="0" showGuides="1">
      <p:cViewPr varScale="1">
        <p:scale>
          <a:sx n="92" d="100"/>
          <a:sy n="92" d="100"/>
        </p:scale>
        <p:origin x="404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43100" y="8685213"/>
            <a:ext cx="2971800" cy="457200"/>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a:t>
            </a:fld>
            <a:endParaRPr lang="de-DE" sz="1000" dirty="0"/>
          </a:p>
        </p:txBody>
      </p:sp>
    </p:spTree>
    <p:extLst>
      <p:ext uri="{BB962C8B-B14F-4D97-AF65-F5344CB8AC3E}">
        <p14:creationId xmlns:p14="http://schemas.microsoft.com/office/powerpoint/2010/main" val="2359932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547688" y="612775"/>
            <a:ext cx="5762625" cy="3241675"/>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549000" y="4120162"/>
            <a:ext cx="5760000" cy="456356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5"/>
          </p:nvPr>
        </p:nvSpPr>
        <p:spPr>
          <a:xfrm>
            <a:off x="2957512" y="8935722"/>
            <a:ext cx="942976" cy="205358"/>
          </a:xfrm>
          <a:prstGeom prst="rect">
            <a:avLst/>
          </a:prstGeom>
        </p:spPr>
        <p:txBody>
          <a:bodyPr vert="horz" lIns="91440" tIns="45720" rIns="91440" bIns="45720" rtlCol="0" anchor="b"/>
          <a:lstStyle>
            <a:lvl1pPr algn="ctr">
              <a:defRPr sz="800"/>
            </a:lvl1pPr>
          </a:lstStyle>
          <a:p>
            <a:fld id="{7D8C2C35-2B8A-446E-BEC0-FD36716C29AC}" type="slidenum">
              <a:rPr lang="de-DE" smtClean="0"/>
              <a:pPr/>
              <a:t>‹#›</a:t>
            </a:fld>
            <a:endParaRPr lang="de-DE" dirty="0"/>
          </a:p>
        </p:txBody>
      </p:sp>
    </p:spTree>
    <p:extLst>
      <p:ext uri="{BB962C8B-B14F-4D97-AF65-F5344CB8AC3E}">
        <p14:creationId xmlns:p14="http://schemas.microsoft.com/office/powerpoint/2010/main" val="2847385487"/>
      </p:ext>
    </p:extLst>
  </p:cSld>
  <p:clrMap bg1="lt1" tx1="dk1" bg2="lt2" tx2="dk2" accent1="accent1" accent2="accent2" accent3="accent3" accent4="accent4" accent5="accent5" accent6="accent6" hlink="hlink" folHlink="folHlink"/>
  <p:notesStyle>
    <a:lvl1pPr marL="0" algn="l" defTabSz="1088776" rtl="0" eaLnBrk="1" latinLnBrk="0" hangingPunct="1">
      <a:defRPr sz="1400" kern="1200">
        <a:solidFill>
          <a:schemeClr val="tx1"/>
        </a:solidFill>
        <a:latin typeface="+mn-lt"/>
        <a:ea typeface="+mn-ea"/>
        <a:cs typeface="+mn-cs"/>
      </a:defRPr>
    </a:lvl1pPr>
    <a:lvl2pPr marL="180000" indent="-180000" algn="l" defTabSz="1088776" rtl="0" eaLnBrk="1" latinLnBrk="0" hangingPunct="1">
      <a:buClr>
        <a:schemeClr val="accent1"/>
      </a:buClr>
      <a:buSzPct val="100000"/>
      <a:buFont typeface="Wingdings" pitchFamily="2" charset="2"/>
      <a:buChar char=""/>
      <a:defRPr sz="1400" kern="1200">
        <a:solidFill>
          <a:schemeClr val="tx1"/>
        </a:solidFill>
        <a:latin typeface="+mn-lt"/>
        <a:ea typeface="+mn-ea"/>
        <a:cs typeface="+mn-cs"/>
      </a:defRPr>
    </a:lvl2pPr>
    <a:lvl3pPr marL="360000" indent="-180000" algn="l" defTabSz="1088776" rtl="0" eaLnBrk="1" latinLnBrk="0" hangingPunct="1">
      <a:buClr>
        <a:schemeClr val="accent2"/>
      </a:buClr>
      <a:buSzPct val="80000"/>
      <a:buFont typeface="Symbol" pitchFamily="18" charset="2"/>
      <a:buChar char="-"/>
      <a:defRPr sz="1200" kern="1200">
        <a:solidFill>
          <a:schemeClr val="tx1"/>
        </a:solidFill>
        <a:latin typeface="+mn-lt"/>
        <a:ea typeface="+mn-ea"/>
        <a:cs typeface="+mn-cs"/>
      </a:defRPr>
    </a:lvl3pPr>
    <a:lvl4pPr marL="674815" indent="-158780" algn="l" defTabSz="1088776" rtl="0" eaLnBrk="1" latinLnBrk="0" hangingPunct="1">
      <a:buClr>
        <a:schemeClr val="accent2"/>
      </a:buClr>
      <a:buFont typeface="Arial" pitchFamily="34" charset="0"/>
      <a:buChar char="–"/>
      <a:defRPr sz="1200" kern="1200">
        <a:solidFill>
          <a:schemeClr val="tx1"/>
        </a:solidFill>
        <a:latin typeface="+mn-lt"/>
        <a:ea typeface="+mn-ea"/>
        <a:cs typeface="+mn-cs"/>
      </a:defRPr>
    </a:lvl4pPr>
    <a:lvl5pPr marL="2177552" algn="l" defTabSz="1088776" rtl="0" eaLnBrk="1" latinLnBrk="0" hangingPunct="1">
      <a:defRPr sz="1400" kern="1200">
        <a:solidFill>
          <a:schemeClr val="tx1"/>
        </a:solidFill>
        <a:latin typeface="+mn-lt"/>
        <a:ea typeface="+mn-ea"/>
        <a:cs typeface="+mn-cs"/>
      </a:defRPr>
    </a:lvl5pPr>
    <a:lvl6pPr marL="2721940" algn="l" defTabSz="1088776" rtl="0" eaLnBrk="1" latinLnBrk="0" hangingPunct="1">
      <a:defRPr sz="1400" kern="1200">
        <a:solidFill>
          <a:schemeClr val="tx1"/>
        </a:solidFill>
        <a:latin typeface="+mn-lt"/>
        <a:ea typeface="+mn-ea"/>
        <a:cs typeface="+mn-cs"/>
      </a:defRPr>
    </a:lvl6pPr>
    <a:lvl7pPr marL="3266328" algn="l" defTabSz="1088776" rtl="0" eaLnBrk="1" latinLnBrk="0" hangingPunct="1">
      <a:defRPr sz="1400" kern="1200">
        <a:solidFill>
          <a:schemeClr val="tx1"/>
        </a:solidFill>
        <a:latin typeface="+mn-lt"/>
        <a:ea typeface="+mn-ea"/>
        <a:cs typeface="+mn-cs"/>
      </a:defRPr>
    </a:lvl7pPr>
    <a:lvl8pPr marL="3810716" algn="l" defTabSz="1088776" rtl="0" eaLnBrk="1" latinLnBrk="0" hangingPunct="1">
      <a:defRPr sz="1400" kern="1200">
        <a:solidFill>
          <a:schemeClr val="tx1"/>
        </a:solidFill>
        <a:latin typeface="+mn-lt"/>
        <a:ea typeface="+mn-ea"/>
        <a:cs typeface="+mn-cs"/>
      </a:defRPr>
    </a:lvl8pPr>
    <a:lvl9pPr marL="4355104" algn="l" defTabSz="10887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a:t>
            </a:fld>
            <a:endParaRPr lang="de-DE" dirty="0"/>
          </a:p>
        </p:txBody>
      </p:sp>
    </p:spTree>
    <p:extLst>
      <p:ext uri="{BB962C8B-B14F-4D97-AF65-F5344CB8AC3E}">
        <p14:creationId xmlns:p14="http://schemas.microsoft.com/office/powerpoint/2010/main" val="539528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802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8513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973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1823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8272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19</a:t>
            </a:fld>
            <a:endParaRPr lang="de-DE" dirty="0"/>
          </a:p>
        </p:txBody>
      </p:sp>
      <p:sp>
        <p:nvSpPr>
          <p:cNvPr id="6" name="Slide Image Placeholder 5"/>
          <p:cNvSpPr>
            <a:spLocks noGrp="1" noRot="1" noChangeAspect="1"/>
          </p:cNvSpPr>
          <p:nvPr>
            <p:ph type="sldImg"/>
          </p:nvPr>
        </p:nvSpPr>
        <p:spPr>
          <a:xfrm>
            <a:off x="547688" y="612775"/>
            <a:ext cx="5762625" cy="3241675"/>
          </a:xfrm>
        </p:spPr>
      </p:sp>
      <p:sp>
        <p:nvSpPr>
          <p:cNvPr id="7" name="Notes Placeholder 6"/>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544264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502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7549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7875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6097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1F96ED6C-5FAC-4281-AEF2-D9C60DC66421}"/>
              </a:ext>
            </a:extLst>
          </p:cNvPr>
          <p:cNvSpPr>
            <a:spLocks noGrp="1"/>
          </p:cNvSpPr>
          <p:nvPr>
            <p:ph type="body" idx="1"/>
          </p:nvPr>
        </p:nvSpPr>
        <p:spPr/>
        <p:txBody>
          <a:bodyPr/>
          <a:lstStyle/>
          <a:p>
            <a:endParaRPr lang="he-IL" dirty="0"/>
          </a:p>
        </p:txBody>
      </p:sp>
    </p:spTree>
    <p:extLst>
      <p:ext uri="{BB962C8B-B14F-4D97-AF65-F5344CB8AC3E}">
        <p14:creationId xmlns:p14="http://schemas.microsoft.com/office/powerpoint/2010/main" val="2606072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0931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063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64347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png"/><Relationship Id="rId3" Type="http://schemas.openxmlformats.org/officeDocument/2006/relationships/image" Target="../media/image2.png"/><Relationship Id="rId7" Type="http://schemas.openxmlformats.org/officeDocument/2006/relationships/hyperlink" Target="https://www.youtube.com/user/ConcurTechnologies" TargetMode="External"/><Relationship Id="rId12" Type="http://schemas.openxmlformats.org/officeDocument/2006/relationships/image" Target="../media/image11.png"/><Relationship Id="rId2" Type="http://schemas.openxmlformats.org/officeDocument/2006/relationships/hyperlink" Target="https://www.sap.com/copyright" TargetMode="External"/><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hyperlink" Target="https://www.facebook.com/SAPConcur/" TargetMode="External"/><Relationship Id="rId5" Type="http://schemas.openxmlformats.org/officeDocument/2006/relationships/hyperlink" Target="https://www.linkedin.com/company/sapconcur/" TargetMode="External"/><Relationship Id="rId10" Type="http://schemas.openxmlformats.org/officeDocument/2006/relationships/image" Target="../media/image10.png"/><Relationship Id="rId4" Type="http://schemas.openxmlformats.org/officeDocument/2006/relationships/hyperlink" Target="https://www.concur.com/" TargetMode="External"/><Relationship Id="rId9" Type="http://schemas.openxmlformats.org/officeDocument/2006/relationships/hyperlink" Target="https://twitter.com/sapconcur" TargetMode="External"/></Relationships>
</file>

<file path=ppt/slideLayouts/_rels/slideLayout27.xml.rels><?xml version="1.0" encoding="UTF-8" standalone="yes"?>
<Relationships xmlns="http://schemas.openxmlformats.org/package/2006/relationships"><Relationship Id="rId8" Type="http://schemas.openxmlformats.org/officeDocument/2006/relationships/hyperlink" Target="https://twitter.com/sap" TargetMode="External"/><Relationship Id="rId13" Type="http://schemas.openxmlformats.org/officeDocument/2006/relationships/image" Target="../media/image1.png"/><Relationship Id="rId3" Type="http://schemas.openxmlformats.org/officeDocument/2006/relationships/hyperlink" Target="https://www.sap.com/registration/contact.html" TargetMode="External"/><Relationship Id="rId7" Type="http://schemas.openxmlformats.org/officeDocument/2006/relationships/image" Target="../media/image9.png"/><Relationship Id="rId12" Type="http://schemas.openxmlformats.org/officeDocument/2006/relationships/image" Target="../media/image2.png"/><Relationship Id="rId2" Type="http://schemas.openxmlformats.org/officeDocument/2006/relationships/hyperlink" Target="https://www.sap.com/copyright" TargetMode="External"/><Relationship Id="rId1" Type="http://schemas.openxmlformats.org/officeDocument/2006/relationships/slideMaster" Target="../slideMasters/slideMaster1.xml"/><Relationship Id="rId6" Type="http://schemas.openxmlformats.org/officeDocument/2006/relationships/hyperlink" Target="https://www.youtube.com/user/SAP" TargetMode="External"/><Relationship Id="rId11" Type="http://schemas.openxmlformats.org/officeDocument/2006/relationships/image" Target="../media/image11.png"/><Relationship Id="rId5" Type="http://schemas.openxmlformats.org/officeDocument/2006/relationships/image" Target="../media/image8.png"/><Relationship Id="rId10" Type="http://schemas.openxmlformats.org/officeDocument/2006/relationships/hyperlink" Target="https://www.facebook.com/SAP" TargetMode="External"/><Relationship Id="rId4" Type="http://schemas.openxmlformats.org/officeDocument/2006/relationships/hyperlink" Target="https://www.linkedin.com/company/sap" TargetMode="External"/><Relationship Id="rId9" Type="http://schemas.openxmlformats.org/officeDocument/2006/relationships/image" Target="../media/image10.png"/></Relationships>
</file>

<file path=ppt/slideLayouts/_rels/slideLayout28.xml.rels><?xml version="1.0" encoding="UTF-8" standalone="yes"?>
<Relationships xmlns="http://schemas.openxmlformats.org/package/2006/relationships"><Relationship Id="rId8" Type="http://schemas.openxmlformats.org/officeDocument/2006/relationships/hyperlink" Target="https://twitter.com/sap" TargetMode="External"/><Relationship Id="rId13" Type="http://schemas.openxmlformats.org/officeDocument/2006/relationships/image" Target="../media/image1.png"/><Relationship Id="rId3" Type="http://schemas.openxmlformats.org/officeDocument/2006/relationships/hyperlink" Target="http://www.sap.com/germany/contactsap" TargetMode="External"/><Relationship Id="rId7" Type="http://schemas.openxmlformats.org/officeDocument/2006/relationships/image" Target="../media/image9.png"/><Relationship Id="rId12" Type="http://schemas.openxmlformats.org/officeDocument/2006/relationships/image" Target="../media/image2.png"/><Relationship Id="rId2" Type="http://schemas.openxmlformats.org/officeDocument/2006/relationships/hyperlink" Target="https://www.sap.com/corporate/de/legal/copyright.html" TargetMode="External"/><Relationship Id="rId1" Type="http://schemas.openxmlformats.org/officeDocument/2006/relationships/slideMaster" Target="../slideMasters/slideMaster1.xml"/><Relationship Id="rId6" Type="http://schemas.openxmlformats.org/officeDocument/2006/relationships/hyperlink" Target="https://www.youtube.com/user/SAP" TargetMode="External"/><Relationship Id="rId11" Type="http://schemas.openxmlformats.org/officeDocument/2006/relationships/image" Target="../media/image11.png"/><Relationship Id="rId5" Type="http://schemas.openxmlformats.org/officeDocument/2006/relationships/image" Target="../media/image8.png"/><Relationship Id="rId10" Type="http://schemas.openxmlformats.org/officeDocument/2006/relationships/hyperlink" Target="https://www.facebook.com/SAP" TargetMode="External"/><Relationship Id="rId4" Type="http://schemas.openxmlformats.org/officeDocument/2006/relationships/hyperlink" Target="https://www.linkedin.com/company/sap" TargetMode="External"/><Relationship Id="rId9" Type="http://schemas.openxmlformats.org/officeDocument/2006/relationships/image" Target="../media/image10.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sapbrandtools.com/imagelibrary/index.html#/"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www.sapbrandtools.com/imagelibrary/index.html#/"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ith Image Opt. 1">
    <p:spTree>
      <p:nvGrpSpPr>
        <p:cNvPr id="1" name=""/>
        <p:cNvGrpSpPr/>
        <p:nvPr/>
      </p:nvGrpSpPr>
      <p:grpSpPr>
        <a:xfrm>
          <a:off x="0" y="0"/>
          <a:ext cx="0" cy="0"/>
          <a:chOff x="0" y="0"/>
          <a:chExt cx="0" cy="0"/>
        </a:xfrm>
      </p:grpSpPr>
      <p:sp>
        <p:nvSpPr>
          <p:cNvPr id="19" name="Speaker"/>
          <p:cNvSpPr>
            <a:spLocks noGrp="1"/>
          </p:cNvSpPr>
          <p:nvPr userDrawn="1">
            <p:ph type="subTitle" idx="1" hasCustomPrompt="1"/>
          </p:nvPr>
        </p:nvSpPr>
        <p:spPr bwMode="gray">
          <a:xfrm>
            <a:off x="496629" y="5130490"/>
            <a:ext cx="11200154"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 </a:t>
            </a:r>
            <a:br>
              <a:rPr lang="en-US" dirty="0"/>
            </a:br>
            <a:r>
              <a:rPr lang="en-US" dirty="0"/>
              <a:t>Month 00, 2018 </a:t>
            </a:r>
          </a:p>
        </p:txBody>
      </p:sp>
      <p:sp>
        <p:nvSpPr>
          <p:cNvPr id="20" name="Presentation Title"/>
          <p:cNvSpPr>
            <a:spLocks noGrp="1"/>
          </p:cNvSpPr>
          <p:nvPr userDrawn="1">
            <p:ph type="body" sz="quarter" idx="14" hasCustomPrompt="1"/>
          </p:nvPr>
        </p:nvSpPr>
        <p:spPr>
          <a:xfrm>
            <a:off x="496629" y="4024430"/>
            <a:ext cx="11198484" cy="997196"/>
          </a:xfrm>
        </p:spPr>
        <p:txBody>
          <a:bodyPr wrap="square">
            <a:spAutoFit/>
          </a:bodyPr>
          <a:lstStyle>
            <a:lvl1pPr>
              <a:lnSpc>
                <a:spcPct val="90000"/>
              </a:lnSpc>
              <a:spcBef>
                <a:spcPts val="0"/>
              </a:spcBef>
              <a:defRPr sz="3600" b="1" baseline="0"/>
            </a:lvl1pPr>
          </a:lstStyle>
          <a:p>
            <a:pPr lvl="0"/>
            <a:r>
              <a:rPr lang="en-US" dirty="0"/>
              <a:t>Presentation Title </a:t>
            </a:r>
            <a:br>
              <a:rPr lang="en-US" dirty="0"/>
            </a:br>
            <a:r>
              <a:rPr lang="en-US" dirty="0"/>
              <a:t>Goes Here and Here.</a:t>
            </a:r>
          </a:p>
        </p:txBody>
      </p:sp>
      <p:pic>
        <p:nvPicPr>
          <p:cNvPr id="14" name="Picture 13"/>
          <p:cNvPicPr>
            <a:picLocks noChangeAspect="1"/>
          </p:cNvPicPr>
          <p:nvPr userDrawn="1"/>
        </p:nvPicPr>
        <p:blipFill>
          <a:blip r:embed="rId2"/>
          <a:stretch>
            <a:fillRect/>
          </a:stretch>
        </p:blipFill>
        <p:spPr>
          <a:xfrm>
            <a:off x="493713" y="3646672"/>
            <a:ext cx="1203600" cy="216000"/>
          </a:xfrm>
          <a:prstGeom prst="rect">
            <a:avLst/>
          </a:prstGeom>
        </p:spPr>
      </p:pic>
      <p:pic>
        <p:nvPicPr>
          <p:cNvPr id="12" name="SAP Logo" descr="SAP Logo" title="SAP Logo"/>
          <p:cNvPicPr>
            <a:picLocks noChangeAspect="1"/>
          </p:cNvPicPr>
          <p:nvPr userDrawn="1"/>
        </p:nvPicPr>
        <p:blipFill>
          <a:blip r:embed="rId3"/>
          <a:stretch>
            <a:fillRect/>
          </a:stretch>
        </p:blipFill>
        <p:spPr>
          <a:xfrm>
            <a:off x="9731477" y="6144600"/>
            <a:ext cx="1963636" cy="360000"/>
          </a:xfrm>
          <a:prstGeom prst="rect">
            <a:avLst/>
          </a:prstGeom>
        </p:spPr>
      </p:pic>
    </p:spTree>
    <p:extLst>
      <p:ext uri="{BB962C8B-B14F-4D97-AF65-F5344CB8AC3E}">
        <p14:creationId xmlns:p14="http://schemas.microsoft.com/office/powerpoint/2010/main" val="2452717617"/>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3" pos="311" userDrawn="1">
          <p15:clr>
            <a:srgbClr val="FBAE40"/>
          </p15:clr>
        </p15:guide>
        <p15:guide id="4" pos="7367" userDrawn="1">
          <p15:clr>
            <a:srgbClr val="FBAE40"/>
          </p15:clr>
        </p15:guide>
        <p15:guide id="5" orient="horz" pos="39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Page">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gray">
          <a:xfrm>
            <a:off x="503738" y="3090446"/>
            <a:ext cx="11179376" cy="677108"/>
          </a:xfrm>
        </p:spPr>
        <p:txBody>
          <a:bodyPr anchor="ctr" anchorCtr="0">
            <a:noAutofit/>
          </a:bodyPr>
          <a:lstStyle>
            <a:lvl1pPr>
              <a:defRPr sz="4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4109527874"/>
      </p:ext>
    </p:extLst>
  </p:cSld>
  <p:clrMapOvr>
    <a:masterClrMapping/>
  </p:clrMapOvr>
  <p:hf sldNum="0" hdr="0" ftr="0" dt="0"/>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Page with Image">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gray">
          <a:xfrm>
            <a:off x="503738" y="1375046"/>
            <a:ext cx="11179376" cy="677108"/>
          </a:xfrm>
        </p:spPr>
        <p:txBody>
          <a:bodyPr anchor="t" anchorCtr="0">
            <a:noAutofit/>
          </a:bodyPr>
          <a:lstStyle>
            <a:lvl1pPr>
              <a:defRPr sz="4400">
                <a:solidFill>
                  <a:schemeClr val="tx1"/>
                </a:solidFill>
                <a:latin typeface="+mj-lt"/>
              </a:defRPr>
            </a:lvl1pPr>
          </a:lstStyle>
          <a:p>
            <a:r>
              <a:rPr lang="en-US" dirty="0"/>
              <a:t>Divider Page</a:t>
            </a:r>
            <a:endParaRPr lang="de-DE" dirty="0"/>
          </a:p>
        </p:txBody>
      </p:sp>
      <p:pic>
        <p:nvPicPr>
          <p:cNvPr id="4" name="Picture Placeholder 3">
            <a:extLst>
              <a:ext uri="{FF2B5EF4-FFF2-40B4-BE49-F238E27FC236}">
                <a16:creationId xmlns:a16="http://schemas.microsoft.com/office/drawing/2014/main" id="{9337FEE8-1163-4782-BD0A-9F594CF1750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948" r="20559" b="36575"/>
          <a:stretch/>
        </p:blipFill>
        <p:spPr bwMode="gray">
          <a:xfrm>
            <a:off x="1" y="3429000"/>
            <a:ext cx="12188824" cy="3429000"/>
          </a:xfrm>
          <a:prstGeom prst="rect">
            <a:avLst/>
          </a:prstGeom>
        </p:spPr>
      </p:pic>
    </p:spTree>
    <p:extLst>
      <p:ext uri="{BB962C8B-B14F-4D97-AF65-F5344CB8AC3E}">
        <p14:creationId xmlns:p14="http://schemas.microsoft.com/office/powerpoint/2010/main" val="1438399782"/>
      </p:ext>
    </p:extLst>
  </p:cSld>
  <p:clrMapOvr>
    <a:masterClrMapping/>
  </p:clrMapOvr>
  <p:hf sldNum="0" hdr="0" ftr="0" dt="0"/>
  <p:extLst mod="1">
    <p:ext uri="{DCECCB84-F9BA-43D5-87BE-67443E8EF086}">
      <p15:sldGuideLst xmlns:p15="http://schemas.microsoft.com/office/powerpoint/2012/main">
        <p15:guide id="1" orient="horz" pos="2160" userDrawn="1">
          <p15:clr>
            <a:srgbClr val="FBAE40"/>
          </p15:clr>
        </p15:guide>
        <p15:guide id="2" orient="horz" pos="86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bwMode="gray">
          <a:xfrm>
            <a:off x="496630" y="533400"/>
            <a:ext cx="11183001" cy="381000"/>
          </a:xfrm>
          <a:prstGeom prst="rect">
            <a:avLst/>
          </a:prstGeom>
        </p:spPr>
        <p:txBody>
          <a:bodyPr vert="horz" wrap="square" lIns="0" tIns="0" rIns="0" bIns="0" rtlCol="0" anchor="t" anchorCtr="0">
            <a:spAutoFit/>
          </a:bodyPr>
          <a:lstStyle>
            <a:lvl1pPr>
              <a:defRPr/>
            </a:lvl1pPr>
          </a:lstStyle>
          <a:p>
            <a:r>
              <a:rPr lang="en-US" noProof="0" dirty="0"/>
              <a:t>Insert Page Title</a:t>
            </a:r>
          </a:p>
        </p:txBody>
      </p:sp>
    </p:spTree>
    <p:extLst>
      <p:ext uri="{BB962C8B-B14F-4D97-AF65-F5344CB8AC3E}">
        <p14:creationId xmlns:p14="http://schemas.microsoft.com/office/powerpoint/2010/main" val="2466743634"/>
      </p:ext>
    </p:extLst>
  </p:cSld>
  <p:clrMapOvr>
    <a:masterClrMapping/>
  </p:clrMapOvr>
  <p:extLst mod="1">
    <p:ext uri="{DCECCB84-F9BA-43D5-87BE-67443E8EF086}">
      <p15:sldGuideLst xmlns:p15="http://schemas.microsoft.com/office/powerpoint/2012/main">
        <p15:guide id="1" pos="7368" userDrawn="1">
          <p15:clr>
            <a:srgbClr val="FBAE40"/>
          </p15:clr>
        </p15:guide>
        <p15:guide id="2" orient="horz" pos="576" userDrawn="1">
          <p15:clr>
            <a:srgbClr val="FBAE40"/>
          </p15:clr>
        </p15:guide>
        <p15:guide id="3" orient="horz" pos="3984" userDrawn="1">
          <p15:clr>
            <a:srgbClr val="FBAE40"/>
          </p15:clr>
        </p15:guide>
        <p15:guide id="4" orient="horz" pos="336" userDrawn="1">
          <p15:clr>
            <a:srgbClr val="FBAE40"/>
          </p15:clr>
        </p15:guide>
        <p15:guide id="5" pos="306"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ext placeholder - column 2"/>
          <p:cNvSpPr>
            <a:spLocks noGrp="1"/>
          </p:cNvSpPr>
          <p:nvPr>
            <p:ph type="body" sz="quarter" idx="10" hasCustomPrompt="1"/>
          </p:nvPr>
        </p:nvSpPr>
        <p:spPr>
          <a:xfrm>
            <a:off x="498475" y="1602788"/>
            <a:ext cx="11196638" cy="4721811"/>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p:cNvSpPr>
            <a:spLocks noGrp="1"/>
          </p:cNvSpPr>
          <p:nvPr>
            <p:ph type="title" hasCustomPrompt="1"/>
          </p:nvPr>
        </p:nvSpPr>
        <p:spPr bwMode="gray">
          <a:xfrm>
            <a:off x="496630" y="533400"/>
            <a:ext cx="11198483" cy="381000"/>
          </a:xfrm>
          <a:prstGeom prst="rect">
            <a:avLst/>
          </a:prstGeom>
        </p:spPr>
        <p:txBody>
          <a:bodyPr vert="horz" wrap="square" lIns="0" tIns="0" rIns="0" bIns="0" rtlCol="0" anchor="t" anchorCtr="0">
            <a:spAutoFit/>
          </a:bodyPr>
          <a:lstStyle>
            <a:lvl1pPr>
              <a:defRPr/>
            </a:lvl1pPr>
          </a:lstStyle>
          <a:p>
            <a:r>
              <a:rPr lang="en-US" noProof="0" dirty="0"/>
              <a:t>Insert Page Title</a:t>
            </a:r>
          </a:p>
        </p:txBody>
      </p:sp>
    </p:spTree>
    <p:extLst>
      <p:ext uri="{BB962C8B-B14F-4D97-AF65-F5344CB8AC3E}">
        <p14:creationId xmlns:p14="http://schemas.microsoft.com/office/powerpoint/2010/main" val="2129332223"/>
      </p:ext>
    </p:extLst>
  </p:cSld>
  <p:clrMapOvr>
    <a:masterClrMapping/>
  </p:clrMapOvr>
  <p:extLst mod="1">
    <p:ext uri="{DCECCB84-F9BA-43D5-87BE-67443E8EF086}">
      <p15:sldGuideLst xmlns:p15="http://schemas.microsoft.com/office/powerpoint/2012/main">
        <p15:guide id="2" orient="horz" pos="1008" userDrawn="1">
          <p15:clr>
            <a:srgbClr val="FBAE40"/>
          </p15:clr>
        </p15:guide>
        <p15:guide id="3" pos="7368" userDrawn="1">
          <p15:clr>
            <a:srgbClr val="FBAE40"/>
          </p15:clr>
        </p15:guide>
        <p15:guide id="4" pos="306" userDrawn="1">
          <p15:clr>
            <a:srgbClr val="FBAE40"/>
          </p15:clr>
        </p15:guide>
        <p15:guide id="5" orient="horz" pos="398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5" name="Text placeholder - column 1"/>
          <p:cNvSpPr>
            <a:spLocks noGrp="1"/>
          </p:cNvSpPr>
          <p:nvPr>
            <p:ph type="body" sz="quarter" idx="11" hasCustomPrompt="1"/>
          </p:nvPr>
        </p:nvSpPr>
        <p:spPr>
          <a:xfrm>
            <a:off x="6277292" y="1604124"/>
            <a:ext cx="5407098" cy="4720475"/>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
          <p:cNvSpPr>
            <a:spLocks noGrp="1"/>
          </p:cNvSpPr>
          <p:nvPr>
            <p:ph type="title" hasCustomPrompt="1"/>
          </p:nvPr>
        </p:nvSpPr>
        <p:spPr bwMode="gray">
          <a:xfrm>
            <a:off x="496630" y="533400"/>
            <a:ext cx="11183001" cy="381000"/>
          </a:xfrm>
          <a:prstGeom prst="rect">
            <a:avLst/>
          </a:prstGeom>
        </p:spPr>
        <p:txBody>
          <a:bodyPr vert="horz" wrap="square" lIns="0" tIns="0" rIns="0" bIns="0" rtlCol="0" anchor="t" anchorCtr="0">
            <a:spAutoFit/>
          </a:bodyPr>
          <a:lstStyle>
            <a:lvl1pPr>
              <a:defRPr/>
            </a:lvl1pPr>
          </a:lstStyle>
          <a:p>
            <a:r>
              <a:rPr lang="en-US" noProof="0" dirty="0"/>
              <a:t>Insert Page Title</a:t>
            </a:r>
          </a:p>
        </p:txBody>
      </p:sp>
      <p:sp>
        <p:nvSpPr>
          <p:cNvPr id="7" name="Text placeholder - column 2"/>
          <p:cNvSpPr>
            <a:spLocks noGrp="1"/>
          </p:cNvSpPr>
          <p:nvPr>
            <p:ph type="body" sz="quarter" idx="10" hasCustomPrompt="1"/>
          </p:nvPr>
        </p:nvSpPr>
        <p:spPr>
          <a:xfrm>
            <a:off x="498475" y="1602788"/>
            <a:ext cx="5413057" cy="4721811"/>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30481451"/>
      </p:ext>
    </p:extLst>
  </p:cSld>
  <p:clrMapOvr>
    <a:masterClrMapping/>
  </p:clrMapOvr>
  <p:extLst mod="1">
    <p:ext uri="{DCECCB84-F9BA-43D5-87BE-67443E8EF086}">
      <p15:sldGuideLst xmlns:p15="http://schemas.microsoft.com/office/powerpoint/2012/main">
        <p15:guide id="1" pos="3726" userDrawn="1">
          <p15:clr>
            <a:srgbClr val="FBAE40"/>
          </p15:clr>
        </p15:guide>
        <p15:guide id="2" orient="horz" pos="3984" userDrawn="1">
          <p15:clr>
            <a:srgbClr val="FBAE40"/>
          </p15:clr>
        </p15:guide>
        <p15:guide id="3" orient="horz" pos="1008" userDrawn="1">
          <p15:clr>
            <a:srgbClr val="FBAE40"/>
          </p15:clr>
        </p15:guide>
        <p15:guide id="4" orient="horz" pos="576" userDrawn="1">
          <p15:clr>
            <a:srgbClr val="FBAE40"/>
          </p15:clr>
        </p15:guide>
        <p15:guide id="5" orient="horz" pos="336" userDrawn="1">
          <p15:clr>
            <a:srgbClr val="FBAE40"/>
          </p15:clr>
        </p15:guide>
        <p15:guide id="6" pos="306" userDrawn="1">
          <p15:clr>
            <a:srgbClr val="FBAE40"/>
          </p15:clr>
        </p15:guide>
        <p15:guide id="7" pos="7368" userDrawn="1">
          <p15:clr>
            <a:srgbClr val="FBAE40"/>
          </p15:clr>
        </p15:guide>
        <p15:guide id="8" pos="395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7" name="Text Placeholder - column 3"/>
          <p:cNvSpPr>
            <a:spLocks noGrp="1"/>
          </p:cNvSpPr>
          <p:nvPr>
            <p:ph type="body" sz="quarter" idx="13" hasCustomPrompt="1"/>
          </p:nvPr>
        </p:nvSpPr>
        <p:spPr>
          <a:xfrm>
            <a:off x="8220393" y="1602788"/>
            <a:ext cx="3474720" cy="4704599"/>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 column 2"/>
          <p:cNvSpPr>
            <a:spLocks noGrp="1"/>
          </p:cNvSpPr>
          <p:nvPr>
            <p:ph type="body" sz="quarter" idx="12" hasCustomPrompt="1"/>
          </p:nvPr>
        </p:nvSpPr>
        <p:spPr>
          <a:xfrm>
            <a:off x="4357052" y="1602788"/>
            <a:ext cx="3474720" cy="4704599"/>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hasCustomPrompt="1"/>
          </p:nvPr>
        </p:nvSpPr>
        <p:spPr bwMode="gray">
          <a:xfrm>
            <a:off x="496630" y="533400"/>
            <a:ext cx="11183001" cy="381000"/>
          </a:xfrm>
          <a:prstGeom prst="rect">
            <a:avLst/>
          </a:prstGeom>
        </p:spPr>
        <p:txBody>
          <a:bodyPr vert="horz" wrap="square" lIns="0" tIns="0" rIns="0" bIns="0" rtlCol="0" anchor="t" anchorCtr="0">
            <a:spAutoFit/>
          </a:bodyPr>
          <a:lstStyle>
            <a:lvl1pPr>
              <a:defRPr/>
            </a:lvl1pPr>
          </a:lstStyle>
          <a:p>
            <a:r>
              <a:rPr lang="en-US" noProof="0" dirty="0"/>
              <a:t>Insert Page Title</a:t>
            </a:r>
          </a:p>
        </p:txBody>
      </p:sp>
      <p:sp>
        <p:nvSpPr>
          <p:cNvPr id="10" name="Text placeholder - column 2"/>
          <p:cNvSpPr>
            <a:spLocks noGrp="1"/>
          </p:cNvSpPr>
          <p:nvPr>
            <p:ph type="body" sz="quarter" idx="10" hasCustomPrompt="1"/>
          </p:nvPr>
        </p:nvSpPr>
        <p:spPr>
          <a:xfrm>
            <a:off x="498476" y="1602788"/>
            <a:ext cx="3474720" cy="4721811"/>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66416376"/>
      </p:ext>
    </p:extLst>
  </p:cSld>
  <p:clrMapOvr>
    <a:masterClrMapping/>
  </p:clrMapOvr>
  <p:extLst mod="1">
    <p:ext uri="{DCECCB84-F9BA-43D5-87BE-67443E8EF086}">
      <p15:sldGuideLst xmlns:p15="http://schemas.microsoft.com/office/powerpoint/2012/main">
        <p15:guide id="1" pos="5178" userDrawn="1">
          <p15:clr>
            <a:srgbClr val="FBAE40"/>
          </p15:clr>
        </p15:guide>
        <p15:guide id="2" orient="horz" pos="1008" userDrawn="1">
          <p15:clr>
            <a:srgbClr val="FBAE40"/>
          </p15:clr>
        </p15:guide>
        <p15:guide id="3" orient="horz" pos="576" userDrawn="1">
          <p15:clr>
            <a:srgbClr val="FBAE40"/>
          </p15:clr>
        </p15:guide>
        <p15:guide id="4" orient="horz" pos="336" userDrawn="1">
          <p15:clr>
            <a:srgbClr val="FBAE40"/>
          </p15:clr>
        </p15:guide>
        <p15:guide id="5" orient="horz" pos="3984" userDrawn="1">
          <p15:clr>
            <a:srgbClr val="FBAE40"/>
          </p15:clr>
        </p15:guide>
        <p15:guide id="6" pos="306" userDrawn="1">
          <p15:clr>
            <a:srgbClr val="FBAE40"/>
          </p15:clr>
        </p15:guide>
        <p15:guide id="7" pos="7368" userDrawn="1">
          <p15:clr>
            <a:srgbClr val="FBAE40"/>
          </p15:clr>
        </p15:guide>
        <p15:guide id="8" pos="2514" userDrawn="1">
          <p15:clr>
            <a:srgbClr val="FBAE40"/>
          </p15:clr>
        </p15:guide>
        <p15:guide id="9" pos="2742" userDrawn="1">
          <p15:clr>
            <a:srgbClr val="FBAE40"/>
          </p15:clr>
        </p15:guide>
        <p15:guide id="10" pos="49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Text and Image: 2 Columns">
    <p:spTree>
      <p:nvGrpSpPr>
        <p:cNvPr id="1" name=""/>
        <p:cNvGrpSpPr/>
        <p:nvPr/>
      </p:nvGrpSpPr>
      <p:grpSpPr>
        <a:xfrm>
          <a:off x="0" y="0"/>
          <a:ext cx="0" cy="0"/>
          <a:chOff x="0" y="0"/>
          <a:chExt cx="0" cy="0"/>
        </a:xfrm>
      </p:grpSpPr>
      <p:sp>
        <p:nvSpPr>
          <p:cNvPr id="3" name="Text placeholder - column 2"/>
          <p:cNvSpPr>
            <a:spLocks noGrp="1"/>
          </p:cNvSpPr>
          <p:nvPr>
            <p:ph type="body" sz="quarter" idx="10" hasCustomPrompt="1"/>
          </p:nvPr>
        </p:nvSpPr>
        <p:spPr>
          <a:xfrm>
            <a:off x="503737" y="4616760"/>
            <a:ext cx="5407446" cy="170784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503737" y="1620000"/>
            <a:ext cx="5407446" cy="2631000"/>
          </a:xfrm>
          <a:solidFill>
            <a:schemeClr val="tx2">
              <a:alpha val="70000"/>
            </a:schemeClr>
          </a:solid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17" name="Text placeholder - column 2"/>
          <p:cNvSpPr>
            <a:spLocks noGrp="1"/>
          </p:cNvSpPr>
          <p:nvPr>
            <p:ph type="body" sz="quarter" idx="13" hasCustomPrompt="1"/>
          </p:nvPr>
        </p:nvSpPr>
        <p:spPr>
          <a:xfrm>
            <a:off x="6276943" y="4616760"/>
            <a:ext cx="5407447" cy="170784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6276943" y="1620000"/>
            <a:ext cx="5407447" cy="2631000"/>
          </a:xfrm>
          <a:solidFill>
            <a:schemeClr val="tx2">
              <a:alpha val="70000"/>
            </a:schemeClr>
          </a:solid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itle Placeholder 1"/>
          <p:cNvSpPr>
            <a:spLocks noGrp="1"/>
          </p:cNvSpPr>
          <p:nvPr>
            <p:ph type="title" hasCustomPrompt="1"/>
          </p:nvPr>
        </p:nvSpPr>
        <p:spPr bwMode="gray">
          <a:xfrm>
            <a:off x="496630" y="533400"/>
            <a:ext cx="11183001" cy="381000"/>
          </a:xfrm>
          <a:prstGeom prst="rect">
            <a:avLst/>
          </a:prstGeom>
        </p:spPr>
        <p:txBody>
          <a:bodyPr vert="horz" wrap="square" lIns="0" tIns="0" rIns="0" bIns="0" rtlCol="0" anchor="t" anchorCtr="0">
            <a:spAutoFit/>
          </a:bodyPr>
          <a:lstStyle>
            <a:lvl1pPr>
              <a:defRPr/>
            </a:lvl1pPr>
          </a:lstStyle>
          <a:p>
            <a:r>
              <a:rPr lang="en-US" noProof="0" dirty="0"/>
              <a:t>Insert Page Title </a:t>
            </a:r>
          </a:p>
        </p:txBody>
      </p:sp>
    </p:spTree>
    <p:extLst>
      <p:ext uri="{BB962C8B-B14F-4D97-AF65-F5344CB8AC3E}">
        <p14:creationId xmlns:p14="http://schemas.microsoft.com/office/powerpoint/2010/main" val="2504941297"/>
      </p:ext>
    </p:extLst>
  </p:cSld>
  <p:clrMapOvr>
    <a:masterClrMapping/>
  </p:clrMapOvr>
  <p:extLst mod="1">
    <p:ext uri="{DCECCB84-F9BA-43D5-87BE-67443E8EF086}">
      <p15:sldGuideLst xmlns:p15="http://schemas.microsoft.com/office/powerpoint/2012/main">
        <p15:guide id="1" pos="3726" userDrawn="1">
          <p15:clr>
            <a:srgbClr val="FBAE40"/>
          </p15:clr>
        </p15:guide>
        <p15:guide id="2" orient="horz" pos="336" userDrawn="1">
          <p15:clr>
            <a:srgbClr val="FBAE40"/>
          </p15:clr>
        </p15:guide>
        <p15:guide id="3" pos="306" userDrawn="1">
          <p15:clr>
            <a:srgbClr val="FBAE40"/>
          </p15:clr>
        </p15:guide>
        <p15:guide id="4" pos="7368" userDrawn="1">
          <p15:clr>
            <a:srgbClr val="FBAE40"/>
          </p15:clr>
        </p15:guide>
        <p15:guide id="5" pos="3954" userDrawn="1">
          <p15:clr>
            <a:srgbClr val="FBAE40"/>
          </p15:clr>
        </p15:guide>
        <p15:guide id="6" orient="horz" pos="576" userDrawn="1">
          <p15:clr>
            <a:srgbClr val="FBAE40"/>
          </p15:clr>
        </p15:guide>
        <p15:guide id="7" orient="horz" pos="1008" userDrawn="1">
          <p15:clr>
            <a:srgbClr val="FBAE40"/>
          </p15:clr>
        </p15:guide>
        <p15:guide id="8" orient="horz" pos="398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Text and Image: 3 Columns">
    <p:spTree>
      <p:nvGrpSpPr>
        <p:cNvPr id="1" name=""/>
        <p:cNvGrpSpPr/>
        <p:nvPr/>
      </p:nvGrpSpPr>
      <p:grpSpPr>
        <a:xfrm>
          <a:off x="0" y="0"/>
          <a:ext cx="0" cy="0"/>
          <a:chOff x="0" y="0"/>
          <a:chExt cx="0" cy="0"/>
        </a:xfrm>
      </p:grpSpPr>
      <p:sp>
        <p:nvSpPr>
          <p:cNvPr id="3" name="Text placeholder - column 2"/>
          <p:cNvSpPr>
            <a:spLocks noGrp="1"/>
          </p:cNvSpPr>
          <p:nvPr>
            <p:ph type="body" sz="quarter" idx="10" hasCustomPrompt="1"/>
          </p:nvPr>
        </p:nvSpPr>
        <p:spPr>
          <a:xfrm>
            <a:off x="503738" y="4200548"/>
            <a:ext cx="3464692" cy="2124052"/>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503737" y="1602788"/>
            <a:ext cx="3464693" cy="2232000"/>
          </a:xfrm>
          <a:solidFill>
            <a:schemeClr val="tx2">
              <a:alpha val="70000"/>
            </a:schemeClr>
          </a:solid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17" name="Text placeholder - column 2"/>
          <p:cNvSpPr>
            <a:spLocks noGrp="1"/>
          </p:cNvSpPr>
          <p:nvPr>
            <p:ph type="body" sz="quarter" idx="13" hasCustomPrompt="1"/>
          </p:nvPr>
        </p:nvSpPr>
        <p:spPr>
          <a:xfrm>
            <a:off x="8220393" y="4200548"/>
            <a:ext cx="3474720" cy="2124052"/>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8220393" y="1602788"/>
            <a:ext cx="3474720" cy="2232000"/>
          </a:xfrm>
          <a:solidFill>
            <a:schemeClr val="tx2">
              <a:alpha val="70000"/>
            </a:schemeClr>
          </a:solid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9" name="Text placeholder - column 2"/>
          <p:cNvSpPr>
            <a:spLocks noGrp="1"/>
          </p:cNvSpPr>
          <p:nvPr>
            <p:ph type="body" sz="quarter" idx="15" hasCustomPrompt="1"/>
          </p:nvPr>
        </p:nvSpPr>
        <p:spPr>
          <a:xfrm>
            <a:off x="4357052" y="4200548"/>
            <a:ext cx="3474720" cy="2124052"/>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4"/>
          <p:cNvSpPr>
            <a:spLocks noGrp="1"/>
          </p:cNvSpPr>
          <p:nvPr>
            <p:ph type="pic" sz="quarter" idx="16" hasCustomPrompt="1"/>
          </p:nvPr>
        </p:nvSpPr>
        <p:spPr bwMode="gray">
          <a:xfrm>
            <a:off x="4357052" y="1602788"/>
            <a:ext cx="3474720" cy="2232000"/>
          </a:xfrm>
          <a:solidFill>
            <a:schemeClr val="tx2">
              <a:alpha val="70000"/>
            </a:schemeClr>
          </a:solid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11" name="Title Placeholder 1"/>
          <p:cNvSpPr>
            <a:spLocks noGrp="1"/>
          </p:cNvSpPr>
          <p:nvPr>
            <p:ph type="title" hasCustomPrompt="1"/>
          </p:nvPr>
        </p:nvSpPr>
        <p:spPr bwMode="gray">
          <a:xfrm>
            <a:off x="496630" y="533400"/>
            <a:ext cx="11198483" cy="381000"/>
          </a:xfrm>
          <a:prstGeom prst="rect">
            <a:avLst/>
          </a:prstGeom>
        </p:spPr>
        <p:txBody>
          <a:bodyPr vert="horz" wrap="square" lIns="0" tIns="0" rIns="0" bIns="0" rtlCol="0" anchor="t" anchorCtr="0">
            <a:spAutoFit/>
          </a:bodyPr>
          <a:lstStyle>
            <a:lvl1pPr>
              <a:defRPr/>
            </a:lvl1pPr>
          </a:lstStyle>
          <a:p>
            <a:r>
              <a:rPr lang="en-US" noProof="0" dirty="0"/>
              <a:t>Insert Page Title</a:t>
            </a:r>
          </a:p>
        </p:txBody>
      </p:sp>
    </p:spTree>
    <p:extLst>
      <p:ext uri="{BB962C8B-B14F-4D97-AF65-F5344CB8AC3E}">
        <p14:creationId xmlns:p14="http://schemas.microsoft.com/office/powerpoint/2010/main" val="727667599"/>
      </p:ext>
    </p:extLst>
  </p:cSld>
  <p:clrMapOvr>
    <a:masterClrMapping/>
  </p:clrMapOvr>
  <p:extLst mod="1">
    <p:ext uri="{DCECCB84-F9BA-43D5-87BE-67443E8EF086}">
      <p15:sldGuideLst xmlns:p15="http://schemas.microsoft.com/office/powerpoint/2012/main">
        <p15:guide id="1" pos="4938" userDrawn="1">
          <p15:clr>
            <a:srgbClr val="FBAE40"/>
          </p15:clr>
        </p15:guide>
        <p15:guide id="3" pos="306" userDrawn="1">
          <p15:clr>
            <a:srgbClr val="FBAE40"/>
          </p15:clr>
        </p15:guide>
        <p15:guide id="4" pos="7368" userDrawn="1">
          <p15:clr>
            <a:srgbClr val="FBAE40"/>
          </p15:clr>
        </p15:guide>
        <p15:guide id="5" pos="2502" userDrawn="1">
          <p15:clr>
            <a:srgbClr val="FBAE40"/>
          </p15:clr>
        </p15:guide>
        <p15:guide id="6" pos="2736" userDrawn="1">
          <p15:clr>
            <a:srgbClr val="FBAE40"/>
          </p15:clr>
        </p15:guide>
        <p15:guide id="7" pos="5178" userDrawn="1">
          <p15:clr>
            <a:srgbClr val="FBAE40"/>
          </p15:clr>
        </p15:guide>
        <p15:guide id="8" orient="horz" pos="336" userDrawn="1">
          <p15:clr>
            <a:srgbClr val="FBAE40"/>
          </p15:clr>
        </p15:guide>
        <p15:guide id="9" orient="horz" pos="576" userDrawn="1">
          <p15:clr>
            <a:srgbClr val="FBAE40"/>
          </p15:clr>
        </p15:guide>
        <p15:guide id="10" orient="horz" pos="1008" userDrawn="1">
          <p15:clr>
            <a:srgbClr val="FBAE40"/>
          </p15:clr>
        </p15:guide>
        <p15:guide id="11" orient="horz" pos="2418" userDrawn="1">
          <p15:clr>
            <a:srgbClr val="FBAE40"/>
          </p15:clr>
        </p15:guide>
        <p15:guide id="12" orient="horz" pos="2646" userDrawn="1">
          <p15:clr>
            <a:srgbClr val="FBAE40"/>
          </p15:clr>
        </p15:guide>
        <p15:guide id="13" orient="horz" pos="398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Text and Image: 4 Columns">
    <p:spTree>
      <p:nvGrpSpPr>
        <p:cNvPr id="1" name=""/>
        <p:cNvGrpSpPr/>
        <p:nvPr/>
      </p:nvGrpSpPr>
      <p:grpSpPr>
        <a:xfrm>
          <a:off x="0" y="0"/>
          <a:ext cx="0" cy="0"/>
          <a:chOff x="0" y="0"/>
          <a:chExt cx="0" cy="0"/>
        </a:xfrm>
      </p:grpSpPr>
      <p:sp>
        <p:nvSpPr>
          <p:cNvPr id="3" name="Text placeholder - column 2"/>
          <p:cNvSpPr>
            <a:spLocks noGrp="1"/>
          </p:cNvSpPr>
          <p:nvPr>
            <p:ph type="body" sz="quarter" idx="10" hasCustomPrompt="1"/>
          </p:nvPr>
        </p:nvSpPr>
        <p:spPr>
          <a:xfrm>
            <a:off x="503737" y="3713758"/>
            <a:ext cx="2496637" cy="2610841"/>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503738" y="1620000"/>
            <a:ext cx="2487168" cy="1728000"/>
          </a:xfrm>
          <a:solidFill>
            <a:schemeClr val="tx2">
              <a:alpha val="70000"/>
            </a:schemeClr>
          </a:solid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17" name="Text placeholder - column 2"/>
          <p:cNvSpPr>
            <a:spLocks noGrp="1"/>
          </p:cNvSpPr>
          <p:nvPr>
            <p:ph type="body" sz="quarter" idx="13" hasCustomPrompt="1"/>
          </p:nvPr>
        </p:nvSpPr>
        <p:spPr>
          <a:xfrm>
            <a:off x="9192462" y="3713759"/>
            <a:ext cx="2504237" cy="2610841"/>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9192463" y="1620000"/>
            <a:ext cx="2487168" cy="1728000"/>
          </a:xfrm>
          <a:solidFill>
            <a:schemeClr val="tx2">
              <a:alpha val="70000"/>
            </a:schemeClr>
          </a:solid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9" name="Text placeholder - column 2"/>
          <p:cNvSpPr>
            <a:spLocks noGrp="1"/>
          </p:cNvSpPr>
          <p:nvPr>
            <p:ph type="body" sz="quarter" idx="15" hasCustomPrompt="1"/>
          </p:nvPr>
        </p:nvSpPr>
        <p:spPr>
          <a:xfrm>
            <a:off x="3399979" y="3713759"/>
            <a:ext cx="2503933" cy="2610841"/>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4"/>
          <p:cNvSpPr>
            <a:spLocks noGrp="1"/>
          </p:cNvSpPr>
          <p:nvPr>
            <p:ph type="pic" sz="quarter" idx="16" hasCustomPrompt="1"/>
          </p:nvPr>
        </p:nvSpPr>
        <p:spPr bwMode="gray">
          <a:xfrm>
            <a:off x="3399980" y="1620000"/>
            <a:ext cx="2487168" cy="1728000"/>
          </a:xfrm>
          <a:solidFill>
            <a:schemeClr val="tx2">
              <a:alpha val="70000"/>
            </a:schemeClr>
          </a:solid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13" name="Text placeholder - column 2"/>
          <p:cNvSpPr>
            <a:spLocks noGrp="1"/>
          </p:cNvSpPr>
          <p:nvPr>
            <p:ph type="body" sz="quarter" idx="17" hasCustomPrompt="1"/>
          </p:nvPr>
        </p:nvSpPr>
        <p:spPr>
          <a:xfrm>
            <a:off x="6296221" y="3713759"/>
            <a:ext cx="2495353" cy="2610841"/>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4" name="Picture Placeholder 4"/>
          <p:cNvSpPr>
            <a:spLocks noGrp="1"/>
          </p:cNvSpPr>
          <p:nvPr>
            <p:ph type="pic" sz="quarter" idx="18" hasCustomPrompt="1"/>
          </p:nvPr>
        </p:nvSpPr>
        <p:spPr bwMode="gray">
          <a:xfrm>
            <a:off x="6296222" y="1620000"/>
            <a:ext cx="2487168" cy="1728000"/>
          </a:xfrm>
          <a:solidFill>
            <a:schemeClr val="tx2">
              <a:alpha val="70000"/>
            </a:schemeClr>
          </a:solid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11" name="Title Placeholder 1"/>
          <p:cNvSpPr>
            <a:spLocks noGrp="1"/>
          </p:cNvSpPr>
          <p:nvPr>
            <p:ph type="title" hasCustomPrompt="1"/>
          </p:nvPr>
        </p:nvSpPr>
        <p:spPr bwMode="gray">
          <a:xfrm>
            <a:off x="496630" y="533400"/>
            <a:ext cx="11183001" cy="381000"/>
          </a:xfrm>
          <a:prstGeom prst="rect">
            <a:avLst/>
          </a:prstGeom>
        </p:spPr>
        <p:txBody>
          <a:bodyPr vert="horz" wrap="square" lIns="0" tIns="0" rIns="0" bIns="0" rtlCol="0" anchor="t" anchorCtr="0">
            <a:spAutoFit/>
          </a:bodyPr>
          <a:lstStyle>
            <a:lvl1pPr>
              <a:defRPr/>
            </a:lvl1pPr>
          </a:lstStyle>
          <a:p>
            <a:r>
              <a:rPr lang="en-US" noProof="0" dirty="0"/>
              <a:t>Insert Page Title</a:t>
            </a:r>
          </a:p>
        </p:txBody>
      </p:sp>
    </p:spTree>
    <p:extLst>
      <p:ext uri="{BB962C8B-B14F-4D97-AF65-F5344CB8AC3E}">
        <p14:creationId xmlns:p14="http://schemas.microsoft.com/office/powerpoint/2010/main" val="2680594478"/>
      </p:ext>
    </p:extLst>
  </p:cSld>
  <p:clrMapOvr>
    <a:masterClrMapping/>
  </p:clrMapOvr>
  <p:extLst mod="1">
    <p:ext uri="{DCECCB84-F9BA-43D5-87BE-67443E8EF086}">
      <p15:sldGuideLst xmlns:p15="http://schemas.microsoft.com/office/powerpoint/2012/main">
        <p15:guide id="1" pos="3966" userDrawn="1">
          <p15:clr>
            <a:srgbClr val="FBAE40"/>
          </p15:clr>
        </p15:guide>
        <p15:guide id="2" orient="horz" pos="2112" userDrawn="1">
          <p15:clr>
            <a:srgbClr val="FBAE40"/>
          </p15:clr>
        </p15:guide>
        <p15:guide id="3" pos="311" userDrawn="1">
          <p15:clr>
            <a:srgbClr val="FBAE40"/>
          </p15:clr>
        </p15:guide>
        <p15:guide id="4" pos="7368" userDrawn="1">
          <p15:clr>
            <a:srgbClr val="FBAE40"/>
          </p15:clr>
        </p15:guide>
        <p15:guide id="5" pos="1890" userDrawn="1">
          <p15:clr>
            <a:srgbClr val="FBAE40"/>
          </p15:clr>
        </p15:guide>
        <p15:guide id="6" pos="2136" userDrawn="1">
          <p15:clr>
            <a:srgbClr val="FBAE40"/>
          </p15:clr>
        </p15:guide>
        <p15:guide id="7" pos="3719" userDrawn="1">
          <p15:clr>
            <a:srgbClr val="FBAE40"/>
          </p15:clr>
        </p15:guide>
        <p15:guide id="8" pos="5538" userDrawn="1">
          <p15:clr>
            <a:srgbClr val="FBAE40"/>
          </p15:clr>
        </p15:guide>
        <p15:guide id="9" pos="5790" userDrawn="1">
          <p15:clr>
            <a:srgbClr val="FBAE40"/>
          </p15:clr>
        </p15:guide>
        <p15:guide id="10" orient="horz" pos="2334" userDrawn="1">
          <p15:clr>
            <a:srgbClr val="FBAE40"/>
          </p15:clr>
        </p15:guide>
        <p15:guide id="11" orient="horz" pos="3984" userDrawn="1">
          <p15:clr>
            <a:srgbClr val="FBAE40"/>
          </p15:clr>
        </p15:guide>
        <p15:guide id="12" orient="horz" pos="335" userDrawn="1">
          <p15:clr>
            <a:srgbClr val="FBAE40"/>
          </p15:clr>
        </p15:guide>
        <p15:guide id="13" orient="horz" pos="576"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3738" y="1600200"/>
            <a:ext cx="11179376" cy="3285032"/>
          </a:xfrm>
        </p:spPr>
        <p:txBody>
          <a:bodyPr/>
          <a:lstStyle>
            <a:lvl1pPr marL="395921" indent="-395921">
              <a:lnSpc>
                <a:spcPct val="90000"/>
              </a:lnSpc>
              <a:spcBef>
                <a:spcPts val="600"/>
              </a:spcBef>
              <a:defRPr sz="5999" b="1">
                <a:solidFill>
                  <a:schemeClr val="tx1"/>
                </a:solidFill>
              </a:defRPr>
            </a:lvl1pPr>
            <a:lvl2pPr marL="395921" indent="0">
              <a:buNone/>
              <a:defRPr sz="1600">
                <a:solidFill>
                  <a:schemeClr val="tx1"/>
                </a:solidFill>
              </a:defRPr>
            </a:lvl2pPr>
          </a:lstStyle>
          <a:p>
            <a:pPr lvl="0"/>
            <a:r>
              <a:rPr lang="en-US" noProof="0" dirty="0"/>
              <a:t>“Quote goes here </a:t>
            </a:r>
            <a:br>
              <a:rPr lang="en-US" noProof="0" dirty="0"/>
            </a:br>
            <a:r>
              <a:rPr lang="en-US" noProof="0" dirty="0"/>
              <a:t>and here.”</a:t>
            </a:r>
          </a:p>
          <a:p>
            <a:pPr lvl="1"/>
            <a:r>
              <a:rPr lang="en-US" noProof="0" dirty="0"/>
              <a:t>Source</a:t>
            </a:r>
          </a:p>
        </p:txBody>
      </p:sp>
    </p:spTree>
    <p:extLst>
      <p:ext uri="{BB962C8B-B14F-4D97-AF65-F5344CB8AC3E}">
        <p14:creationId xmlns:p14="http://schemas.microsoft.com/office/powerpoint/2010/main" val="932785900"/>
      </p:ext>
    </p:extLst>
  </p:cSld>
  <p:clrMapOvr>
    <a:masterClrMapping/>
  </p:clrMapOvr>
  <p:extLst mod="1">
    <p:ext uri="{DCECCB84-F9BA-43D5-87BE-67443E8EF086}">
      <p15:sldGuideLst xmlns:p15="http://schemas.microsoft.com/office/powerpoint/2012/main">
        <p15:guide id="1" pos="7368" userDrawn="1">
          <p15:clr>
            <a:srgbClr val="FBAE40"/>
          </p15:clr>
        </p15:guide>
        <p15:guide id="2" orient="horz" pos="1008" userDrawn="1">
          <p15:clr>
            <a:srgbClr val="FBAE40"/>
          </p15:clr>
        </p15:guide>
        <p15:guide id="3" orient="horz" pos="3984" userDrawn="1">
          <p15:clr>
            <a:srgbClr val="FBAE40"/>
          </p15:clr>
        </p15:guide>
        <p15:guide id="4" pos="30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 Image Opt. 2">
    <p:spTree>
      <p:nvGrpSpPr>
        <p:cNvPr id="1" name=""/>
        <p:cNvGrpSpPr/>
        <p:nvPr/>
      </p:nvGrpSpPr>
      <p:grpSpPr>
        <a:xfrm>
          <a:off x="0" y="0"/>
          <a:ext cx="0" cy="0"/>
          <a:chOff x="0" y="0"/>
          <a:chExt cx="0" cy="0"/>
        </a:xfrm>
      </p:grpSpPr>
      <p:sp>
        <p:nvSpPr>
          <p:cNvPr id="13" name="Classification"/>
          <p:cNvSpPr txBox="1"/>
          <p:nvPr userDrawn="1"/>
        </p:nvSpPr>
        <p:spPr>
          <a:xfrm>
            <a:off x="496630" y="5769667"/>
            <a:ext cx="4202666"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dirty="0"/>
              <a:t>INTERNAL</a:t>
            </a:r>
          </a:p>
        </p:txBody>
      </p:sp>
      <p:sp>
        <p:nvSpPr>
          <p:cNvPr id="19" name="Speaker"/>
          <p:cNvSpPr>
            <a:spLocks noGrp="1"/>
          </p:cNvSpPr>
          <p:nvPr userDrawn="1">
            <p:ph type="subTitle" idx="1" hasCustomPrompt="1"/>
          </p:nvPr>
        </p:nvSpPr>
        <p:spPr bwMode="gray">
          <a:xfrm>
            <a:off x="496629" y="5130490"/>
            <a:ext cx="11200154"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 </a:t>
            </a:r>
            <a:br>
              <a:rPr lang="en-US" dirty="0"/>
            </a:br>
            <a:r>
              <a:rPr lang="en-US" dirty="0"/>
              <a:t>Month 00, 2018 </a:t>
            </a:r>
          </a:p>
        </p:txBody>
      </p:sp>
      <p:sp>
        <p:nvSpPr>
          <p:cNvPr id="20" name="Presentation Title"/>
          <p:cNvSpPr>
            <a:spLocks noGrp="1"/>
          </p:cNvSpPr>
          <p:nvPr userDrawn="1">
            <p:ph type="body" sz="quarter" idx="14" hasCustomPrompt="1"/>
          </p:nvPr>
        </p:nvSpPr>
        <p:spPr>
          <a:xfrm>
            <a:off x="496629" y="4024430"/>
            <a:ext cx="11198484" cy="997196"/>
          </a:xfrm>
        </p:spPr>
        <p:txBody>
          <a:bodyPr wrap="square">
            <a:spAutoFit/>
          </a:bodyPr>
          <a:lstStyle>
            <a:lvl1pPr>
              <a:lnSpc>
                <a:spcPct val="90000"/>
              </a:lnSpc>
              <a:spcBef>
                <a:spcPts val="0"/>
              </a:spcBef>
              <a:defRPr sz="3600" b="1" baseline="0"/>
            </a:lvl1pPr>
          </a:lstStyle>
          <a:p>
            <a:pPr lvl="0"/>
            <a:r>
              <a:rPr lang="en-US" dirty="0"/>
              <a:t>Presentation Title </a:t>
            </a:r>
            <a:br>
              <a:rPr lang="en-US" dirty="0"/>
            </a:br>
            <a:r>
              <a:rPr lang="en-US" dirty="0"/>
              <a:t>Goes Here and Here.</a:t>
            </a:r>
          </a:p>
        </p:txBody>
      </p:sp>
      <p:pic>
        <p:nvPicPr>
          <p:cNvPr id="14" name="Picture 13"/>
          <p:cNvPicPr>
            <a:picLocks noChangeAspect="1"/>
          </p:cNvPicPr>
          <p:nvPr userDrawn="1"/>
        </p:nvPicPr>
        <p:blipFill>
          <a:blip r:embed="rId2"/>
          <a:stretch>
            <a:fillRect/>
          </a:stretch>
        </p:blipFill>
        <p:spPr>
          <a:xfrm>
            <a:off x="493713" y="3646672"/>
            <a:ext cx="1203600" cy="216000"/>
          </a:xfrm>
          <a:prstGeom prst="rect">
            <a:avLst/>
          </a:prstGeom>
        </p:spPr>
      </p:pic>
      <p:pic>
        <p:nvPicPr>
          <p:cNvPr id="15" name="SAP Logo" descr="SAP Logo" title="SAP Logo"/>
          <p:cNvPicPr>
            <a:picLocks noChangeAspect="1"/>
          </p:cNvPicPr>
          <p:nvPr userDrawn="1"/>
        </p:nvPicPr>
        <p:blipFill>
          <a:blip r:embed="rId3"/>
          <a:stretch>
            <a:fillRect/>
          </a:stretch>
        </p:blipFill>
        <p:spPr>
          <a:xfrm>
            <a:off x="9731477" y="6144600"/>
            <a:ext cx="1963636" cy="360000"/>
          </a:xfrm>
          <a:prstGeom prst="rect">
            <a:avLst/>
          </a:prstGeom>
        </p:spPr>
      </p:pic>
      <p:pic>
        <p:nvPicPr>
          <p:cNvPr id="12" name="Picture 11">
            <a:extLst>
              <a:ext uri="{FF2B5EF4-FFF2-40B4-BE49-F238E27FC236}">
                <a16:creationId xmlns:a16="http://schemas.microsoft.com/office/drawing/2014/main" id="{7632D190-9FF6-411C-8318-E68A2AAFF4AB}"/>
              </a:ext>
            </a:extLst>
          </p:cNvPr>
          <p:cNvPicPr>
            <a:picLocks noChangeAspect="1"/>
          </p:cNvPicPr>
          <p:nvPr userDrawn="1"/>
        </p:nvPicPr>
        <p:blipFill rotWithShape="1">
          <a:blip r:embed="rId4" cstate="screen">
            <a:extLst>
              <a:ext uri="{28A0092B-C50C-407E-A947-70E740481C1C}">
                <a14:useLocalDpi xmlns:a14="http://schemas.microsoft.com/office/drawing/2010/main" val="0"/>
              </a:ext>
            </a:extLst>
          </a:blip>
          <a:srcRect/>
          <a:stretch/>
        </p:blipFill>
        <p:spPr>
          <a:xfrm>
            <a:off x="1" y="0"/>
            <a:ext cx="12188820" cy="3425371"/>
          </a:xfrm>
          <a:prstGeom prst="rect">
            <a:avLst/>
          </a:prstGeom>
        </p:spPr>
      </p:pic>
    </p:spTree>
    <p:extLst>
      <p:ext uri="{BB962C8B-B14F-4D97-AF65-F5344CB8AC3E}">
        <p14:creationId xmlns:p14="http://schemas.microsoft.com/office/powerpoint/2010/main" val="2255555829"/>
      </p:ext>
    </p:extLst>
  </p:cSld>
  <p:clrMapOvr>
    <a:masterClrMapping/>
  </p:clrMapOvr>
  <p:extLst mod="1">
    <p:ext uri="{DCECCB84-F9BA-43D5-87BE-67443E8EF086}">
      <p15:sldGuideLst xmlns:p15="http://schemas.microsoft.com/office/powerpoint/2012/main">
        <p15:guide id="1" orient="horz" pos="2160">
          <p15:clr>
            <a:srgbClr val="FBAE40"/>
          </p15:clr>
        </p15:guide>
        <p15:guide id="2" pos="311">
          <p15:clr>
            <a:srgbClr val="FBAE40"/>
          </p15:clr>
        </p15:guide>
        <p15:guide id="3" pos="7367">
          <p15:clr>
            <a:srgbClr val="FBAE40"/>
          </p15:clr>
        </p15:guide>
        <p15:guide id="4" orient="horz" pos="398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Text and Image Opt. 1">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gray">
          <a:xfrm>
            <a:off x="8122943" y="0"/>
            <a:ext cx="4065882" cy="6858000"/>
          </a:xfrm>
          <a:solidFill>
            <a:schemeClr val="tx2">
              <a:alpha val="70000"/>
            </a:schemeClr>
          </a:solid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6" name="Title Placeholder 1"/>
          <p:cNvSpPr>
            <a:spLocks noGrp="1"/>
          </p:cNvSpPr>
          <p:nvPr>
            <p:ph type="title" hasCustomPrompt="1"/>
          </p:nvPr>
        </p:nvSpPr>
        <p:spPr bwMode="gray">
          <a:xfrm>
            <a:off x="496630" y="533400"/>
            <a:ext cx="7247195" cy="381000"/>
          </a:xfrm>
          <a:prstGeom prst="rect">
            <a:avLst/>
          </a:prstGeom>
        </p:spPr>
        <p:txBody>
          <a:bodyPr vert="horz" wrap="square" lIns="0" tIns="0" rIns="0" bIns="0" rtlCol="0" anchor="t" anchorCtr="0">
            <a:spAutoFit/>
          </a:bodyPr>
          <a:lstStyle>
            <a:lvl1pPr>
              <a:defRPr/>
            </a:lvl1pPr>
          </a:lstStyle>
          <a:p>
            <a:r>
              <a:rPr lang="en-US" noProof="0" dirty="0"/>
              <a:t>Insert Page Title</a:t>
            </a:r>
          </a:p>
        </p:txBody>
      </p:sp>
      <p:sp>
        <p:nvSpPr>
          <p:cNvPr id="8" name="Text placeholder - column 2"/>
          <p:cNvSpPr>
            <a:spLocks noGrp="1"/>
          </p:cNvSpPr>
          <p:nvPr>
            <p:ph type="body" sz="quarter" idx="11" hasCustomPrompt="1"/>
          </p:nvPr>
        </p:nvSpPr>
        <p:spPr>
          <a:xfrm>
            <a:off x="498475" y="1602788"/>
            <a:ext cx="7245353" cy="4721811"/>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25020262"/>
      </p:ext>
    </p:extLst>
  </p:cSld>
  <p:clrMapOvr>
    <a:masterClrMapping/>
  </p:clrMapOvr>
  <p:extLst mod="1">
    <p:ext uri="{DCECCB84-F9BA-43D5-87BE-67443E8EF086}">
      <p15:sldGuideLst xmlns:p15="http://schemas.microsoft.com/office/powerpoint/2012/main">
        <p15:guide id="1" pos="7367" userDrawn="1">
          <p15:clr>
            <a:srgbClr val="FBAE40"/>
          </p15:clr>
        </p15:guide>
        <p15:guide id="2" orient="horz" pos="576" userDrawn="1">
          <p15:clr>
            <a:srgbClr val="FBAE40"/>
          </p15:clr>
        </p15:guide>
        <p15:guide id="3" orient="horz" pos="336" userDrawn="1">
          <p15:clr>
            <a:srgbClr val="FBAE40"/>
          </p15:clr>
        </p15:guide>
        <p15:guide id="4" orient="horz" pos="1008" userDrawn="1">
          <p15:clr>
            <a:srgbClr val="FBAE40"/>
          </p15:clr>
        </p15:guide>
        <p15:guide id="5" orient="horz" pos="3984" userDrawn="1">
          <p15:clr>
            <a:srgbClr val="FBAE40"/>
          </p15:clr>
        </p15:guide>
        <p15:guide id="6" pos="311" userDrawn="1">
          <p15:clr>
            <a:srgbClr val="FBAE40"/>
          </p15:clr>
        </p15:guide>
        <p15:guide id="7" pos="5111" userDrawn="1">
          <p15:clr>
            <a:srgbClr val="FBAE40"/>
          </p15:clr>
        </p15:guide>
        <p15:guide id="8" pos="4878"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Text and Image Opt. 2">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gray">
          <a:xfrm>
            <a:off x="6107993" y="0"/>
            <a:ext cx="6080832" cy="6858000"/>
          </a:xfrm>
          <a:solidFill>
            <a:schemeClr val="tx2">
              <a:alpha val="70000"/>
            </a:schemeClr>
          </a:solid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6" name="Title Placeholder 1"/>
          <p:cNvSpPr>
            <a:spLocks noGrp="1"/>
          </p:cNvSpPr>
          <p:nvPr>
            <p:ph type="title" hasCustomPrompt="1"/>
          </p:nvPr>
        </p:nvSpPr>
        <p:spPr bwMode="gray">
          <a:xfrm>
            <a:off x="496630" y="533400"/>
            <a:ext cx="5227889" cy="381000"/>
          </a:xfrm>
          <a:prstGeom prst="rect">
            <a:avLst/>
          </a:prstGeom>
        </p:spPr>
        <p:txBody>
          <a:bodyPr vert="horz" wrap="square" lIns="0" tIns="0" rIns="0" bIns="0" rtlCol="0" anchor="t" anchorCtr="0">
            <a:spAutoFit/>
          </a:bodyPr>
          <a:lstStyle>
            <a:lvl1pPr>
              <a:defRPr/>
            </a:lvl1pPr>
          </a:lstStyle>
          <a:p>
            <a:r>
              <a:rPr lang="en-US" noProof="0" dirty="0"/>
              <a:t>Insert Page Title </a:t>
            </a:r>
          </a:p>
        </p:txBody>
      </p:sp>
      <p:sp>
        <p:nvSpPr>
          <p:cNvPr id="9" name="Text placeholder - column 2"/>
          <p:cNvSpPr>
            <a:spLocks noGrp="1"/>
          </p:cNvSpPr>
          <p:nvPr>
            <p:ph type="body" sz="quarter" idx="11" hasCustomPrompt="1"/>
          </p:nvPr>
        </p:nvSpPr>
        <p:spPr>
          <a:xfrm>
            <a:off x="498475" y="1602788"/>
            <a:ext cx="5226050" cy="4721811"/>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52787710"/>
      </p:ext>
    </p:extLst>
  </p:cSld>
  <p:clrMapOvr>
    <a:masterClrMapping/>
  </p:clrMapOvr>
  <p:extLst mod="1">
    <p:ext uri="{DCECCB84-F9BA-43D5-87BE-67443E8EF086}">
      <p15:sldGuideLst xmlns:p15="http://schemas.microsoft.com/office/powerpoint/2012/main">
        <p15:guide id="1" pos="3839" userDrawn="1">
          <p15:clr>
            <a:srgbClr val="FBAE40"/>
          </p15:clr>
        </p15:guide>
        <p15:guide id="2" orient="horz" pos="336" userDrawn="1">
          <p15:clr>
            <a:srgbClr val="FBAE40"/>
          </p15:clr>
        </p15:guide>
        <p15:guide id="3" orient="horz" pos="576" userDrawn="1">
          <p15:clr>
            <a:srgbClr val="FBAE40"/>
          </p15:clr>
        </p15:guide>
        <p15:guide id="4" orient="horz" pos="1008" userDrawn="1">
          <p15:clr>
            <a:srgbClr val="FBAE40"/>
          </p15:clr>
        </p15:guide>
        <p15:guide id="5" orient="horz" pos="3984" userDrawn="1">
          <p15:clr>
            <a:srgbClr val="FBAE40"/>
          </p15:clr>
        </p15:guide>
        <p15:guide id="6" pos="3606" userDrawn="1">
          <p15:clr>
            <a:srgbClr val="FBAE40"/>
          </p15:clr>
        </p15:guide>
        <p15:guide id="7" pos="311" userDrawn="1">
          <p15:clr>
            <a:srgbClr val="FBAE40"/>
          </p15:clr>
        </p15:guide>
        <p15:guide id="8" pos="7367"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Text and Image Opt. 3">
    <p:spTree>
      <p:nvGrpSpPr>
        <p:cNvPr id="1" name=""/>
        <p:cNvGrpSpPr/>
        <p:nvPr/>
      </p:nvGrpSpPr>
      <p:grpSpPr>
        <a:xfrm>
          <a:off x="0" y="0"/>
          <a:ext cx="0" cy="0"/>
          <a:chOff x="0" y="0"/>
          <a:chExt cx="0" cy="0"/>
        </a:xfrm>
      </p:grpSpPr>
      <p:sp>
        <p:nvSpPr>
          <p:cNvPr id="5" name="Picture Placeholder 4"/>
          <p:cNvSpPr>
            <a:spLocks noGrp="1"/>
          </p:cNvSpPr>
          <p:nvPr>
            <p:ph type="pic" sz="quarter" idx="13" hasCustomPrompt="1"/>
          </p:nvPr>
        </p:nvSpPr>
        <p:spPr bwMode="gray">
          <a:xfrm>
            <a:off x="6276943" y="1601628"/>
            <a:ext cx="5407447" cy="4722972"/>
          </a:xfrm>
          <a:solidFill>
            <a:schemeClr val="tx2">
              <a:alpha val="70000"/>
            </a:schemeClr>
          </a:solidFill>
        </p:spPr>
        <p:txBody>
          <a:bodyPr vert="horz" lIns="0" tIns="1512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screenshot</a:t>
            </a:r>
            <a:endParaRPr lang="de-DE" dirty="0"/>
          </a:p>
        </p:txBody>
      </p:sp>
      <p:sp>
        <p:nvSpPr>
          <p:cNvPr id="4" name="Text Placeholder 3"/>
          <p:cNvSpPr>
            <a:spLocks noGrp="1"/>
          </p:cNvSpPr>
          <p:nvPr>
            <p:ph type="body" sz="quarter" idx="10" hasCustomPrompt="1"/>
          </p:nvPr>
        </p:nvSpPr>
        <p:spPr>
          <a:xfrm>
            <a:off x="498475" y="1602788"/>
            <a:ext cx="5407446" cy="4721812"/>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
          <p:cNvSpPr>
            <a:spLocks noGrp="1"/>
          </p:cNvSpPr>
          <p:nvPr>
            <p:ph type="title" hasCustomPrompt="1"/>
          </p:nvPr>
        </p:nvSpPr>
        <p:spPr bwMode="gray">
          <a:xfrm>
            <a:off x="496630" y="533400"/>
            <a:ext cx="11183001" cy="381000"/>
          </a:xfrm>
          <a:prstGeom prst="rect">
            <a:avLst/>
          </a:prstGeom>
        </p:spPr>
        <p:txBody>
          <a:bodyPr vert="horz" wrap="square" lIns="0" tIns="0" rIns="0" bIns="0" rtlCol="0" anchor="t" anchorCtr="0">
            <a:spAutoFit/>
          </a:bodyPr>
          <a:lstStyle>
            <a:lvl1pPr>
              <a:defRPr/>
            </a:lvl1pPr>
          </a:lstStyle>
          <a:p>
            <a:r>
              <a:rPr lang="en-US" noProof="0" dirty="0"/>
              <a:t>Insert Page Title</a:t>
            </a:r>
          </a:p>
        </p:txBody>
      </p:sp>
    </p:spTree>
    <p:extLst>
      <p:ext uri="{BB962C8B-B14F-4D97-AF65-F5344CB8AC3E}">
        <p14:creationId xmlns:p14="http://schemas.microsoft.com/office/powerpoint/2010/main" val="1287227243"/>
      </p:ext>
    </p:extLst>
  </p:cSld>
  <p:clrMapOvr>
    <a:masterClrMapping/>
  </p:clrMapOvr>
  <p:extLst mod="1">
    <p:ext uri="{DCECCB84-F9BA-43D5-87BE-67443E8EF086}">
      <p15:sldGuideLst xmlns:p15="http://schemas.microsoft.com/office/powerpoint/2012/main">
        <p15:guide id="1" pos="3954" userDrawn="1">
          <p15:clr>
            <a:srgbClr val="FBAE40"/>
          </p15:clr>
        </p15:guide>
        <p15:guide id="2" orient="horz" pos="3984" userDrawn="1">
          <p15:clr>
            <a:srgbClr val="FBAE40"/>
          </p15:clr>
        </p15:guide>
        <p15:guide id="3" pos="311" userDrawn="1">
          <p15:clr>
            <a:srgbClr val="FBAE40"/>
          </p15:clr>
        </p15:guide>
        <p15:guide id="4" pos="7367" userDrawn="1">
          <p15:clr>
            <a:srgbClr val="FBAE40"/>
          </p15:clr>
        </p15:guide>
        <p15:guide id="5" pos="3726" userDrawn="1">
          <p15:clr>
            <a:srgbClr val="FBAE40"/>
          </p15:clr>
        </p15:guide>
        <p15:guide id="6" orient="horz" pos="336" userDrawn="1">
          <p15:clr>
            <a:srgbClr val="FBAE40"/>
          </p15:clr>
        </p15:guide>
        <p15:guide id="7" orient="horz" pos="576" userDrawn="1">
          <p15:clr>
            <a:srgbClr val="FBAE40"/>
          </p15:clr>
        </p15:guide>
        <p15:guide id="8" orient="horz" pos="1008"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Full bleed image ">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gray">
          <a:xfrm>
            <a:off x="1" y="0"/>
            <a:ext cx="12188825" cy="6858000"/>
          </a:xfrm>
          <a:solidFill>
            <a:schemeClr val="tx2">
              <a:alpha val="70000"/>
            </a:schemeClr>
          </a:solidFill>
        </p:spPr>
        <p:txBody>
          <a:bodyPr vert="horz" lIns="0" tIns="2448000" rIns="0" bIns="0" rtlCol="0" anchor="t" anchorCtr="0">
            <a:noAutofit/>
          </a:bodyPr>
          <a:lstStyle>
            <a:lvl1pPr marL="0" indent="0" algn="ctr" defTabSz="1088014" rtl="0" eaLnBrk="1" latinLnBrk="0" hangingPunct="1">
              <a:spcBef>
                <a:spcPts val="1928"/>
              </a:spcBef>
              <a:buClr>
                <a:schemeClr val="accent1"/>
              </a:buClr>
              <a:buSzPct val="80000"/>
              <a:buFontTx/>
              <a:buNone/>
              <a:defRPr lang="de-DE" sz="1599"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36380627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503738" y="1620000"/>
            <a:ext cx="11179376" cy="4704600"/>
          </a:xfrm>
          <a:solidFill>
            <a:schemeClr val="tx2">
              <a:alpha val="70000"/>
            </a:schemeClr>
          </a:solidFill>
        </p:spPr>
        <p:txBody>
          <a:bodyPr tIns="1368000"/>
          <a:lstStyle>
            <a:lvl1pPr algn="ctr">
              <a:defRPr sz="1400" b="0"/>
            </a:lvl1pPr>
          </a:lstStyle>
          <a:p>
            <a:pPr lvl="0"/>
            <a:r>
              <a:rPr lang="en-US" dirty="0"/>
              <a:t>Click to add content</a:t>
            </a:r>
          </a:p>
        </p:txBody>
      </p:sp>
      <p:sp>
        <p:nvSpPr>
          <p:cNvPr id="4" name="Title Placeholder 1"/>
          <p:cNvSpPr>
            <a:spLocks noGrp="1"/>
          </p:cNvSpPr>
          <p:nvPr>
            <p:ph type="title" hasCustomPrompt="1"/>
          </p:nvPr>
        </p:nvSpPr>
        <p:spPr bwMode="gray">
          <a:xfrm>
            <a:off x="496630" y="533400"/>
            <a:ext cx="11183001" cy="381000"/>
          </a:xfrm>
          <a:prstGeom prst="rect">
            <a:avLst/>
          </a:prstGeom>
        </p:spPr>
        <p:txBody>
          <a:bodyPr vert="horz" wrap="square" lIns="0" tIns="0" rIns="0" bIns="0" rtlCol="0" anchor="t" anchorCtr="0">
            <a:spAutoFit/>
          </a:bodyPr>
          <a:lstStyle>
            <a:lvl1pPr>
              <a:defRPr/>
            </a:lvl1pPr>
          </a:lstStyle>
          <a:p>
            <a:r>
              <a:rPr lang="en-US" noProof="0" dirty="0"/>
              <a:t>Insert Page Title</a:t>
            </a:r>
          </a:p>
        </p:txBody>
      </p:sp>
    </p:spTree>
    <p:extLst>
      <p:ext uri="{BB962C8B-B14F-4D97-AF65-F5344CB8AC3E}">
        <p14:creationId xmlns:p14="http://schemas.microsoft.com/office/powerpoint/2010/main" val="4186098743"/>
      </p:ext>
    </p:extLst>
  </p:cSld>
  <p:clrMapOvr>
    <a:masterClrMapping/>
  </p:clrMapOvr>
  <p:extLst mod="1">
    <p:ext uri="{DCECCB84-F9BA-43D5-87BE-67443E8EF086}">
      <p15:sldGuideLst xmlns:p15="http://schemas.microsoft.com/office/powerpoint/2012/main">
        <p15:guide id="1" pos="7367" userDrawn="1">
          <p15:clr>
            <a:srgbClr val="FBAE40"/>
          </p15:clr>
        </p15:guide>
        <p15:guide id="2" orient="horz" pos="3984" userDrawn="1">
          <p15:clr>
            <a:srgbClr val="FBAE40"/>
          </p15:clr>
        </p15:guide>
        <p15:guide id="3" orient="horz" pos="336" userDrawn="1">
          <p15:clr>
            <a:srgbClr val="FBAE40"/>
          </p15:clr>
        </p15:guide>
        <p15:guide id="4" orient="horz" pos="576" userDrawn="1">
          <p15:clr>
            <a:srgbClr val="FBAE40"/>
          </p15:clr>
        </p15:guide>
        <p15:guide id="5" orient="horz" pos="1008" userDrawn="1">
          <p15:clr>
            <a:srgbClr val="FBAE40"/>
          </p15:clr>
        </p15:guide>
        <p15:guide id="6" pos="311"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hank You/Closing Contac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504000" y="533343"/>
            <a:ext cx="1203600" cy="216000"/>
          </a:xfrm>
          <a:prstGeom prst="rect">
            <a:avLst/>
          </a:prstGeom>
        </p:spPr>
      </p:pic>
      <p:sp>
        <p:nvSpPr>
          <p:cNvPr id="93" name="Contact information"/>
          <p:cNvSpPr>
            <a:spLocks noGrp="1"/>
          </p:cNvSpPr>
          <p:nvPr>
            <p:ph type="body" sz="quarter" idx="10" hasCustomPrompt="1"/>
          </p:nvPr>
        </p:nvSpPr>
        <p:spPr>
          <a:xfrm>
            <a:off x="503737" y="2905487"/>
            <a:ext cx="5590676" cy="2501010"/>
          </a:xfrm>
        </p:spPr>
        <p:txBody>
          <a:bodyPr anchor="t" anchorCtr="0">
            <a:noAutofit/>
          </a:bodyPr>
          <a:lstStyle>
            <a:lvl1pPr>
              <a:spcBef>
                <a:spcPts val="0"/>
              </a:spcBef>
              <a:spcAft>
                <a:spcPts val="1200"/>
              </a:spcAft>
              <a:defRPr sz="1600" b="0"/>
            </a:lvl1pPr>
            <a:lvl2pPr marL="0" indent="0">
              <a:spcBef>
                <a:spcPts val="0"/>
              </a:spcBef>
              <a:buNone/>
              <a:defRPr sz="1600" b="0"/>
            </a:lvl2pPr>
          </a:lstStyle>
          <a:p>
            <a:r>
              <a:rPr lang="en-US" dirty="0"/>
              <a:t>Contact information:</a:t>
            </a:r>
          </a:p>
          <a:p>
            <a:pPr lvl="1"/>
            <a:r>
              <a:rPr lang="en-US" dirty="0"/>
              <a:t>F name L name</a:t>
            </a:r>
          </a:p>
          <a:p>
            <a:pPr lvl="1"/>
            <a:r>
              <a:rPr lang="en-US" dirty="0"/>
              <a:t>Title</a:t>
            </a:r>
          </a:p>
          <a:p>
            <a:pPr lvl="1"/>
            <a:r>
              <a:rPr lang="en-US" dirty="0"/>
              <a:t>Address</a:t>
            </a:r>
          </a:p>
          <a:p>
            <a:pPr lvl="1"/>
            <a:r>
              <a:rPr lang="en-US" dirty="0"/>
              <a:t>Phone number</a:t>
            </a:r>
          </a:p>
        </p:txBody>
      </p:sp>
      <p:sp>
        <p:nvSpPr>
          <p:cNvPr id="2" name="Thank you"/>
          <p:cNvSpPr>
            <a:spLocks noGrp="1"/>
          </p:cNvSpPr>
          <p:nvPr>
            <p:ph type="ctrTitle" hasCustomPrompt="1"/>
          </p:nvPr>
        </p:nvSpPr>
        <p:spPr bwMode="gray">
          <a:xfrm>
            <a:off x="503737" y="1600200"/>
            <a:ext cx="5590676" cy="923116"/>
          </a:xfrm>
        </p:spPr>
        <p:txBody>
          <a:bodyPr anchor="t" anchorCtr="0">
            <a:noAutofit/>
          </a:bodyPr>
          <a:lstStyle>
            <a:lvl1pPr>
              <a:defRPr sz="5500">
                <a:solidFill>
                  <a:schemeClr val="accent1"/>
                </a:solidFill>
                <a:latin typeface="+mj-lt"/>
              </a:defRPr>
            </a:lvl1pPr>
          </a:lstStyle>
          <a:p>
            <a:r>
              <a:rPr lang="en-US" dirty="0"/>
              <a:t>Thank You.</a:t>
            </a:r>
            <a:endParaRPr lang="de-DE" dirty="0"/>
          </a:p>
        </p:txBody>
      </p:sp>
      <p:pic>
        <p:nvPicPr>
          <p:cNvPr id="7" name="SAP Logo" descr="SAP Logo" title="SAP Logo"/>
          <p:cNvPicPr>
            <a:picLocks noChangeAspect="1"/>
          </p:cNvPicPr>
          <p:nvPr userDrawn="1"/>
        </p:nvPicPr>
        <p:blipFill>
          <a:blip r:embed="rId3"/>
          <a:stretch>
            <a:fillRect/>
          </a:stretch>
        </p:blipFill>
        <p:spPr>
          <a:xfrm>
            <a:off x="9731477" y="6144600"/>
            <a:ext cx="1963636" cy="360000"/>
          </a:xfrm>
          <a:prstGeom prst="rect">
            <a:avLst/>
          </a:prstGeom>
        </p:spPr>
      </p:pic>
    </p:spTree>
    <p:extLst>
      <p:ext uri="{BB962C8B-B14F-4D97-AF65-F5344CB8AC3E}">
        <p14:creationId xmlns:p14="http://schemas.microsoft.com/office/powerpoint/2010/main" val="781090314"/>
      </p:ext>
    </p:extLst>
  </p:cSld>
  <p:clrMapOvr>
    <a:masterClrMapping/>
  </p:clrMapOvr>
  <p:hf sldNum="0" hdr="0" ftr="0" dt="0"/>
  <p:extLst mod="1">
    <p:ext uri="{DCECCB84-F9BA-43D5-87BE-67443E8EF086}">
      <p15:sldGuideLst xmlns:p15="http://schemas.microsoft.com/office/powerpoint/2012/main">
        <p15:guide id="1" pos="3839" userDrawn="1">
          <p15:clr>
            <a:srgbClr val="FBAE40"/>
          </p15:clr>
        </p15:guide>
        <p15:guide id="3" orient="horz" pos="3984" userDrawn="1">
          <p15:clr>
            <a:srgbClr val="FBAE40"/>
          </p15:clr>
        </p15:guide>
        <p15:guide id="4" pos="311" userDrawn="1">
          <p15:clr>
            <a:srgbClr val="FBAE40"/>
          </p15:clr>
        </p15:guide>
        <p15:guide id="5" pos="7367" userDrawn="1">
          <p15:clr>
            <a:srgbClr val="FBAE40"/>
          </p15:clr>
        </p15:guide>
        <p15:guide id="6" orient="horz" pos="1008" userDrawn="1">
          <p15:clr>
            <a:srgbClr val="FBAE40"/>
          </p15:clr>
        </p15:guide>
        <p15:guide id="7" orient="horz" pos="336"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AP Concur Copyright (English)">
    <p:spTree>
      <p:nvGrpSpPr>
        <p:cNvPr id="1" name=""/>
        <p:cNvGrpSpPr/>
        <p:nvPr/>
      </p:nvGrpSpPr>
      <p:grpSpPr>
        <a:xfrm>
          <a:off x="0" y="0"/>
          <a:ext cx="0" cy="0"/>
          <a:chOff x="0" y="0"/>
          <a:chExt cx="0" cy="0"/>
        </a:xfrm>
      </p:grpSpPr>
      <p:sp>
        <p:nvSpPr>
          <p:cNvPr id="10" name="Copyright information English"/>
          <p:cNvSpPr txBox="1"/>
          <p:nvPr userDrawn="1"/>
        </p:nvSpPr>
        <p:spPr bwMode="black">
          <a:xfrm>
            <a:off x="503998" y="2645292"/>
            <a:ext cx="5872310"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dirty="0"/>
              <a:t>© 2018 SAP SE or an SAP affiliate company. All rights reserved.</a:t>
            </a:r>
            <a:endParaRPr lang="de-DE" sz="800" kern="0" dirty="0">
              <a:ea typeface="Arial Unicode MS" pitchFamily="34" charset="-128"/>
              <a:cs typeface="Arial Unicode MS" pitchFamily="34" charset="-128"/>
            </a:endParaRPr>
          </a:p>
          <a:p>
            <a:pPr>
              <a:spcBef>
                <a:spcPts val="600"/>
              </a:spcBef>
            </a:pPr>
            <a:r>
              <a:rPr lang="en-US" sz="8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SAP affiliate company.</a:t>
            </a:r>
          </a:p>
          <a:p>
            <a:pPr>
              <a:spcBef>
                <a:spcPts val="600"/>
              </a:spcBef>
            </a:pPr>
            <a:r>
              <a:rPr lang="en-US" sz="800" kern="1200" dirty="0">
                <a:solidFill>
                  <a:schemeClr val="tx1"/>
                </a:solidFill>
                <a:latin typeface="Arial"/>
                <a:ea typeface="Arial Unicode MS" panose="020B0604020202020204" pitchFamily="34" charset="-128"/>
                <a:cs typeface="+mn-cs"/>
              </a:rPr>
              <a:t>The information contained herein may be changed without prior notice. Some software products marketed by SAP SE and its distributors contain proprietary software components of other software vendors. National product specifications may vary.</a:t>
            </a:r>
          </a:p>
          <a:p>
            <a:pPr>
              <a:spcBef>
                <a:spcPts val="600"/>
              </a:spcBef>
            </a:pPr>
            <a:r>
              <a:rPr lang="en-US" sz="8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set forth in the express warranty statements accompanying such products and services, if any. Nothing herein should be construed as constituting an additional warranty. </a:t>
            </a:r>
          </a:p>
          <a:p>
            <a:pPr>
              <a:spcBef>
                <a:spcPts val="600"/>
              </a:spcBef>
            </a:pPr>
            <a:r>
              <a:rPr lang="en-US" sz="8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platforms,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a:t>
            </a:r>
            <a:r>
              <a:rPr lang="en-US" sz="800" kern="1200" baseline="0" dirty="0">
                <a:solidFill>
                  <a:schemeClr val="tx1"/>
                </a:solidFill>
                <a:latin typeface="Arial"/>
                <a:ea typeface="Arial Unicode MS" panose="020B0604020202020204" pitchFamily="34" charset="-128"/>
                <a:cs typeface="+mn-cs"/>
              </a:rPr>
              <a:t> </a:t>
            </a:r>
            <a:r>
              <a:rPr lang="en-US" sz="800" kern="1200" dirty="0">
                <a:solidFill>
                  <a:schemeClr val="tx1"/>
                </a:solidFill>
                <a:latin typeface="Arial"/>
                <a:ea typeface="Arial Unicode MS" panose="020B0604020202020204" pitchFamily="34" charset="-128"/>
                <a:cs typeface="+mn-cs"/>
              </a:rPr>
              <a:t>risks and uncertainties that could cause actual results to differ materially from expectations. Readers are cautioned not to place undue reliance on these forward-looking statements, and they should not be relied upon in making purchasing decisions.</a:t>
            </a:r>
          </a:p>
          <a:p>
            <a:pPr>
              <a:spcBef>
                <a:spcPts val="600"/>
              </a:spcBef>
            </a:pPr>
            <a:r>
              <a:rPr lang="en-US" sz="8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(or an SAP affiliate company) in Germany and other countries. All other product and service names mentioned are the trademarks of their respective companies. </a:t>
            </a:r>
          </a:p>
          <a:p>
            <a:pPr>
              <a:spcBef>
                <a:spcPts val="600"/>
              </a:spcBef>
            </a:pPr>
            <a:r>
              <a:rPr lang="en-US" sz="800" kern="1200" dirty="0">
                <a:solidFill>
                  <a:schemeClr val="tx1"/>
                </a:solidFill>
                <a:latin typeface="Arial"/>
                <a:ea typeface="Arial Unicode MS" panose="020B0604020202020204" pitchFamily="34" charset="-128"/>
                <a:cs typeface="+mn-cs"/>
              </a:rPr>
              <a:t>See </a:t>
            </a:r>
            <a:r>
              <a:rPr lang="en-US" sz="800" kern="1200" dirty="0">
                <a:solidFill>
                  <a:schemeClr val="tx2"/>
                </a:solidFill>
                <a:latin typeface="Arial"/>
                <a:ea typeface="Arial Unicode MS" panose="020B0604020202020204" pitchFamily="34" charset="-128"/>
                <a:cs typeface="+mn-cs"/>
                <a:hlinkClick r:id="rId2" tooltip="https://www.sap.com/copyright"/>
              </a:rPr>
              <a:t>www.sap.com/copyright</a:t>
            </a:r>
            <a:r>
              <a:rPr lang="en-US" sz="800" kern="1200" dirty="0">
                <a:solidFill>
                  <a:schemeClr val="tx2"/>
                </a:solidFill>
                <a:latin typeface="Arial"/>
                <a:ea typeface="Arial Unicode MS" panose="020B0604020202020204" pitchFamily="34" charset="-128"/>
                <a:cs typeface="+mn-cs"/>
              </a:rPr>
              <a:t> </a:t>
            </a:r>
            <a:r>
              <a:rPr lang="en-US" sz="800" kern="1200" dirty="0">
                <a:solidFill>
                  <a:schemeClr val="tx1"/>
                </a:solidFill>
                <a:latin typeface="Arial"/>
                <a:ea typeface="Arial Unicode MS" panose="020B0604020202020204" pitchFamily="34" charset="-128"/>
                <a:cs typeface="+mn-cs"/>
              </a:rPr>
              <a:t>for additional trademark information and notices.</a:t>
            </a:r>
          </a:p>
        </p:txBody>
      </p:sp>
      <p:pic>
        <p:nvPicPr>
          <p:cNvPr id="24" name="SAP Logo" descr="SAP Logo" title="SAP Logo"/>
          <p:cNvPicPr>
            <a:picLocks noChangeAspect="1"/>
          </p:cNvPicPr>
          <p:nvPr userDrawn="1"/>
        </p:nvPicPr>
        <p:blipFill>
          <a:blip r:embed="rId3"/>
          <a:stretch>
            <a:fillRect/>
          </a:stretch>
        </p:blipFill>
        <p:spPr>
          <a:xfrm>
            <a:off x="9731477" y="6144600"/>
            <a:ext cx="1963636" cy="360000"/>
          </a:xfrm>
          <a:prstGeom prst="rect">
            <a:avLst/>
          </a:prstGeom>
        </p:spPr>
      </p:pic>
      <p:sp>
        <p:nvSpPr>
          <p:cNvPr id="25" name="www.sap.com - contact SAP link">
            <a:hlinkClick r:id="rId4" tooltip="concur.com"/>
          </p:cNvPr>
          <p:cNvSpPr txBox="1"/>
          <p:nvPr userDrawn="1"/>
        </p:nvSpPr>
        <p:spPr bwMode="black">
          <a:xfrm>
            <a:off x="503998" y="2461398"/>
            <a:ext cx="221539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dirty="0">
                <a:solidFill>
                  <a:schemeClr val="tx1"/>
                </a:solidFill>
                <a:latin typeface="Arial"/>
                <a:ea typeface="Arial Unicode MS" panose="020B0604020202020204" pitchFamily="34" charset="-128"/>
                <a:cs typeface="+mn-cs"/>
              </a:rPr>
              <a:t>Learn more at </a:t>
            </a:r>
            <a:r>
              <a:rPr lang="en-US" sz="1100" b="1" kern="1200" dirty="0">
                <a:solidFill>
                  <a:schemeClr val="accent1"/>
                </a:solidFill>
                <a:latin typeface="Arial"/>
                <a:ea typeface="Arial Unicode MS" panose="020B0604020202020204" pitchFamily="34" charset="-128"/>
                <a:cs typeface="+mn-cs"/>
              </a:rPr>
              <a:t>concur.com</a:t>
            </a:r>
          </a:p>
        </p:txBody>
      </p:sp>
      <p:sp>
        <p:nvSpPr>
          <p:cNvPr id="26" name="Follow all of SAP"/>
          <p:cNvSpPr txBox="1"/>
          <p:nvPr userDrawn="1"/>
        </p:nvSpPr>
        <p:spPr bwMode="black">
          <a:xfrm>
            <a:off x="504757" y="1461001"/>
            <a:ext cx="1769146"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0" kern="1200" dirty="0">
                <a:solidFill>
                  <a:schemeClr val="tx1"/>
                </a:solidFill>
                <a:latin typeface="Arial"/>
                <a:ea typeface="Arial Unicode MS" panose="020B0604020202020204" pitchFamily="34" charset="-128"/>
                <a:cs typeface="+mn-cs"/>
              </a:rPr>
              <a:t>Follow all of</a:t>
            </a:r>
            <a:r>
              <a:rPr lang="en-US" sz="1100" b="0" kern="1200" baseline="0" dirty="0">
                <a:solidFill>
                  <a:schemeClr val="tx1"/>
                </a:solidFill>
                <a:latin typeface="Arial"/>
                <a:ea typeface="Arial Unicode MS" panose="020B0604020202020204" pitchFamily="34" charset="-128"/>
                <a:cs typeface="+mn-cs"/>
              </a:rPr>
              <a:t> SAP Concur </a:t>
            </a:r>
            <a:endParaRPr lang="en-US" sz="1100" b="0" kern="1200" dirty="0">
              <a:solidFill>
                <a:schemeClr val="tx1"/>
              </a:solidFill>
              <a:latin typeface="Arial"/>
              <a:ea typeface="Arial Unicode MS" panose="020B0604020202020204" pitchFamily="34" charset="-128"/>
              <a:cs typeface="+mn-cs"/>
            </a:endParaRPr>
          </a:p>
        </p:txBody>
      </p:sp>
      <p:pic>
        <p:nvPicPr>
          <p:cNvPr id="28" name="Linkedin icon with link" descr="Linkedin icon " title="Linkedin icon ">
            <a:hlinkClick r:id="rId5"/>
          </p:cNvPr>
          <p:cNvPicPr>
            <a:picLocks noChangeAspect="1"/>
          </p:cNvPicPr>
          <p:nvPr userDrawn="1"/>
        </p:nvPicPr>
        <p:blipFill>
          <a:blip r:embed="rId6"/>
          <a:stretch>
            <a:fillRect/>
          </a:stretch>
        </p:blipFill>
        <p:spPr>
          <a:xfrm>
            <a:off x="2273903" y="1751480"/>
            <a:ext cx="363600" cy="363600"/>
          </a:xfrm>
          <a:prstGeom prst="ellipse">
            <a:avLst/>
          </a:prstGeom>
        </p:spPr>
      </p:pic>
      <p:pic>
        <p:nvPicPr>
          <p:cNvPr id="29" name="YouTube icon with link">
            <a:hlinkClick r:id="rId7"/>
          </p:cNvPr>
          <p:cNvPicPr>
            <a:picLocks noChangeAspect="1"/>
          </p:cNvPicPr>
          <p:nvPr userDrawn="1"/>
        </p:nvPicPr>
        <p:blipFill rotWithShape="1">
          <a:blip r:embed="rId8"/>
          <a:srcRect l="13793" t="1405" r="17847" b="2165"/>
          <a:stretch/>
        </p:blipFill>
        <p:spPr>
          <a:xfrm>
            <a:off x="1683587" y="1751480"/>
            <a:ext cx="364501" cy="363600"/>
          </a:xfrm>
          <a:prstGeom prst="ellipse">
            <a:avLst/>
          </a:prstGeom>
        </p:spPr>
      </p:pic>
      <p:pic>
        <p:nvPicPr>
          <p:cNvPr id="30" name="Twitter icon with link" descr="Twitter icon" title="Twitter icon">
            <a:hlinkClick r:id="rId9"/>
          </p:cNvPr>
          <p:cNvPicPr>
            <a:picLocks noChangeAspect="1"/>
          </p:cNvPicPr>
          <p:nvPr userDrawn="1"/>
        </p:nvPicPr>
        <p:blipFill>
          <a:blip r:embed="rId10"/>
          <a:stretch>
            <a:fillRect/>
          </a:stretch>
        </p:blipFill>
        <p:spPr>
          <a:xfrm>
            <a:off x="1094172" y="1751480"/>
            <a:ext cx="363600" cy="363600"/>
          </a:xfrm>
          <a:prstGeom prst="ellipse">
            <a:avLst/>
          </a:prstGeom>
        </p:spPr>
      </p:pic>
      <p:pic>
        <p:nvPicPr>
          <p:cNvPr id="31" name="Facebook icon with link">
            <a:hlinkClick r:id="rId11"/>
          </p:cNvPr>
          <p:cNvPicPr>
            <a:picLocks noChangeAspect="1"/>
          </p:cNvPicPr>
          <p:nvPr userDrawn="1"/>
        </p:nvPicPr>
        <p:blipFill>
          <a:blip r:embed="rId12"/>
          <a:stretch>
            <a:fillRect/>
          </a:stretch>
        </p:blipFill>
        <p:spPr>
          <a:xfrm>
            <a:off x="504757" y="1751480"/>
            <a:ext cx="363600" cy="363600"/>
          </a:xfrm>
          <a:prstGeom prst="rect">
            <a:avLst/>
          </a:prstGeom>
        </p:spPr>
      </p:pic>
      <p:pic>
        <p:nvPicPr>
          <p:cNvPr id="32" name="Picture 31"/>
          <p:cNvPicPr>
            <a:picLocks noChangeAspect="1"/>
          </p:cNvPicPr>
          <p:nvPr userDrawn="1"/>
        </p:nvPicPr>
        <p:blipFill>
          <a:blip r:embed="rId13"/>
          <a:stretch>
            <a:fillRect/>
          </a:stretch>
        </p:blipFill>
        <p:spPr>
          <a:xfrm>
            <a:off x="504000" y="533343"/>
            <a:ext cx="1203600" cy="216000"/>
          </a:xfrm>
          <a:prstGeom prst="rect">
            <a:avLst/>
          </a:prstGeom>
        </p:spPr>
      </p:pic>
    </p:spTree>
    <p:extLst>
      <p:ext uri="{BB962C8B-B14F-4D97-AF65-F5344CB8AC3E}">
        <p14:creationId xmlns:p14="http://schemas.microsoft.com/office/powerpoint/2010/main" val="4519251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pyright (English)">
    <p:spTree>
      <p:nvGrpSpPr>
        <p:cNvPr id="1" name=""/>
        <p:cNvGrpSpPr/>
        <p:nvPr/>
      </p:nvGrpSpPr>
      <p:grpSpPr>
        <a:xfrm>
          <a:off x="0" y="0"/>
          <a:ext cx="0" cy="0"/>
          <a:chOff x="0" y="0"/>
          <a:chExt cx="0" cy="0"/>
        </a:xfrm>
      </p:grpSpPr>
      <p:sp>
        <p:nvSpPr>
          <p:cNvPr id="10" name="Copyright information English"/>
          <p:cNvSpPr txBox="1"/>
          <p:nvPr userDrawn="1"/>
        </p:nvSpPr>
        <p:spPr bwMode="black">
          <a:xfrm>
            <a:off x="503998" y="2645292"/>
            <a:ext cx="5872310"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dirty="0"/>
              <a:t>© 2018 SAP SE or an SAP affiliate company. All rights reserved.</a:t>
            </a:r>
            <a:endParaRPr lang="de-DE" sz="800" kern="0" dirty="0">
              <a:ea typeface="Arial Unicode MS" pitchFamily="34" charset="-128"/>
              <a:cs typeface="Arial Unicode MS" pitchFamily="34" charset="-128"/>
            </a:endParaRPr>
          </a:p>
          <a:p>
            <a:pPr>
              <a:spcBef>
                <a:spcPts val="600"/>
              </a:spcBef>
            </a:pPr>
            <a:r>
              <a:rPr lang="en-US" sz="8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SAP affiliate company.</a:t>
            </a:r>
          </a:p>
          <a:p>
            <a:pPr>
              <a:spcBef>
                <a:spcPts val="600"/>
              </a:spcBef>
            </a:pPr>
            <a:r>
              <a:rPr lang="en-US" sz="800" kern="1200" dirty="0">
                <a:solidFill>
                  <a:schemeClr val="tx1"/>
                </a:solidFill>
                <a:latin typeface="Arial"/>
                <a:ea typeface="Arial Unicode MS" panose="020B0604020202020204" pitchFamily="34" charset="-128"/>
                <a:cs typeface="+mn-cs"/>
              </a:rPr>
              <a:t>The information contained herein may be changed without prior notice. Some software products marketed by SAP SE and its distributors contain proprietary software components of other software vendors. National product specifications may vary.</a:t>
            </a:r>
          </a:p>
          <a:p>
            <a:pPr>
              <a:spcBef>
                <a:spcPts val="600"/>
              </a:spcBef>
            </a:pPr>
            <a:r>
              <a:rPr lang="en-US" sz="8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set forth in the express warranty statements accompanying such products and services, if any. Nothing herein should be construed as constituting an additional warranty. </a:t>
            </a:r>
          </a:p>
          <a:p>
            <a:pPr>
              <a:spcBef>
                <a:spcPts val="600"/>
              </a:spcBef>
            </a:pPr>
            <a:r>
              <a:rPr lang="en-US" sz="8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platforms,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a:t>
            </a:r>
            <a:r>
              <a:rPr lang="en-US" sz="800" kern="1200" baseline="0" dirty="0">
                <a:solidFill>
                  <a:schemeClr val="tx1"/>
                </a:solidFill>
                <a:latin typeface="Arial"/>
                <a:ea typeface="Arial Unicode MS" panose="020B0604020202020204" pitchFamily="34" charset="-128"/>
                <a:cs typeface="+mn-cs"/>
              </a:rPr>
              <a:t> </a:t>
            </a:r>
            <a:r>
              <a:rPr lang="en-US" sz="800" kern="1200" dirty="0">
                <a:solidFill>
                  <a:schemeClr val="tx1"/>
                </a:solidFill>
                <a:latin typeface="Arial"/>
                <a:ea typeface="Arial Unicode MS" panose="020B0604020202020204" pitchFamily="34" charset="-128"/>
                <a:cs typeface="+mn-cs"/>
              </a:rPr>
              <a:t>risks and uncertainties that could cause actual results to differ materially from expectations. Readers are cautioned not to place undue reliance on these forward-looking statements, and they should not be relied upon in making purchasing decisions.</a:t>
            </a:r>
          </a:p>
          <a:p>
            <a:pPr>
              <a:spcBef>
                <a:spcPts val="600"/>
              </a:spcBef>
            </a:pPr>
            <a:r>
              <a:rPr lang="en-US" sz="8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(or an SAP affiliate company) in Germany and other countries. All other product and service names mentioned are the trademarks of their respective companies. </a:t>
            </a:r>
          </a:p>
          <a:p>
            <a:pPr>
              <a:spcBef>
                <a:spcPts val="600"/>
              </a:spcBef>
            </a:pPr>
            <a:r>
              <a:rPr lang="en-US" sz="800" kern="1200" dirty="0">
                <a:solidFill>
                  <a:schemeClr val="tx1"/>
                </a:solidFill>
                <a:latin typeface="Arial"/>
                <a:ea typeface="Arial Unicode MS" panose="020B0604020202020204" pitchFamily="34" charset="-128"/>
                <a:cs typeface="+mn-cs"/>
              </a:rPr>
              <a:t>See </a:t>
            </a:r>
            <a:r>
              <a:rPr lang="en-US" sz="800" kern="1200" dirty="0">
                <a:solidFill>
                  <a:schemeClr val="tx2"/>
                </a:solidFill>
                <a:latin typeface="Arial"/>
                <a:ea typeface="Arial Unicode MS" panose="020B0604020202020204" pitchFamily="34" charset="-128"/>
                <a:cs typeface="+mn-cs"/>
                <a:hlinkClick r:id="rId2" tooltip="https://www.sap.com/copyright"/>
              </a:rPr>
              <a:t>www.sap.com/copyright</a:t>
            </a:r>
            <a:r>
              <a:rPr lang="en-US" sz="800" kern="1200" dirty="0">
                <a:solidFill>
                  <a:schemeClr val="tx2"/>
                </a:solidFill>
                <a:latin typeface="Arial"/>
                <a:ea typeface="Arial Unicode MS" panose="020B0604020202020204" pitchFamily="34" charset="-128"/>
                <a:cs typeface="+mn-cs"/>
              </a:rPr>
              <a:t> </a:t>
            </a:r>
            <a:r>
              <a:rPr lang="en-US" sz="800" kern="1200" dirty="0">
                <a:solidFill>
                  <a:schemeClr val="tx1"/>
                </a:solidFill>
                <a:latin typeface="Arial"/>
                <a:ea typeface="Arial Unicode MS" panose="020B0604020202020204" pitchFamily="34" charset="-128"/>
                <a:cs typeface="+mn-cs"/>
              </a:rPr>
              <a:t>for additional trademark information and notices.</a:t>
            </a:r>
          </a:p>
        </p:txBody>
      </p:sp>
      <p:sp>
        <p:nvSpPr>
          <p:cNvPr id="11" name="www.sap.com - contact SAP link">
            <a:hlinkClick r:id="rId3" tooltip="www.sap.com/contactsap"/>
          </p:cNvPr>
          <p:cNvSpPr txBox="1"/>
          <p:nvPr userDrawn="1"/>
        </p:nvSpPr>
        <p:spPr bwMode="black">
          <a:xfrm>
            <a:off x="503238" y="2461398"/>
            <a:ext cx="221539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dirty="0">
                <a:solidFill>
                  <a:schemeClr val="accent1"/>
                </a:solidFill>
                <a:latin typeface="Arial"/>
                <a:ea typeface="Arial Unicode MS" panose="020B0604020202020204" pitchFamily="34" charset="-128"/>
                <a:cs typeface="+mn-cs"/>
              </a:rPr>
              <a:t>www.sap.com</a:t>
            </a:r>
            <a:r>
              <a:rPr lang="en-US" sz="1100" b="1" kern="1200" dirty="0">
                <a:solidFill>
                  <a:schemeClr val="tx1"/>
                </a:solidFill>
                <a:latin typeface="Arial"/>
                <a:ea typeface="Arial Unicode MS" panose="020B0604020202020204" pitchFamily="34" charset="-128"/>
                <a:cs typeface="+mn-cs"/>
              </a:rPr>
              <a:t>/contactsap</a:t>
            </a:r>
          </a:p>
        </p:txBody>
      </p:sp>
      <p:pic>
        <p:nvPicPr>
          <p:cNvPr id="13" name="Linkedin icon with link" descr="Linkedin icon " title="Linkedin icon ">
            <a:hlinkClick r:id="rId4"/>
          </p:cNvPr>
          <p:cNvPicPr>
            <a:picLocks noChangeAspect="1"/>
          </p:cNvPicPr>
          <p:nvPr userDrawn="1"/>
        </p:nvPicPr>
        <p:blipFill>
          <a:blip r:embed="rId5"/>
          <a:stretch>
            <a:fillRect/>
          </a:stretch>
        </p:blipFill>
        <p:spPr>
          <a:xfrm>
            <a:off x="2273143" y="1751480"/>
            <a:ext cx="363600" cy="363600"/>
          </a:xfrm>
          <a:prstGeom prst="ellipse">
            <a:avLst/>
          </a:prstGeom>
        </p:spPr>
      </p:pic>
      <p:pic>
        <p:nvPicPr>
          <p:cNvPr id="14" name="YouTube icon with link">
            <a:hlinkClick r:id="rId6"/>
          </p:cNvPr>
          <p:cNvPicPr>
            <a:picLocks noChangeAspect="1"/>
          </p:cNvPicPr>
          <p:nvPr userDrawn="1"/>
        </p:nvPicPr>
        <p:blipFill rotWithShape="1">
          <a:blip r:embed="rId7"/>
          <a:srcRect l="13793" t="1405" r="17847" b="2165"/>
          <a:stretch/>
        </p:blipFill>
        <p:spPr>
          <a:xfrm>
            <a:off x="1682827" y="1751480"/>
            <a:ext cx="364501" cy="363600"/>
          </a:xfrm>
          <a:prstGeom prst="ellipse">
            <a:avLst/>
          </a:prstGeom>
        </p:spPr>
      </p:pic>
      <p:pic>
        <p:nvPicPr>
          <p:cNvPr id="15" name="Twitter icon with link" descr="Twitter icon" title="Twitter icon">
            <a:hlinkClick r:id="rId8"/>
          </p:cNvPr>
          <p:cNvPicPr>
            <a:picLocks noChangeAspect="1"/>
          </p:cNvPicPr>
          <p:nvPr userDrawn="1"/>
        </p:nvPicPr>
        <p:blipFill>
          <a:blip r:embed="rId9"/>
          <a:stretch>
            <a:fillRect/>
          </a:stretch>
        </p:blipFill>
        <p:spPr>
          <a:xfrm>
            <a:off x="1093412" y="1751480"/>
            <a:ext cx="363600" cy="363600"/>
          </a:xfrm>
          <a:prstGeom prst="ellipse">
            <a:avLst/>
          </a:prstGeom>
        </p:spPr>
      </p:pic>
      <p:pic>
        <p:nvPicPr>
          <p:cNvPr id="22" name="Facebook icon with link">
            <a:hlinkClick r:id="rId10"/>
          </p:cNvPr>
          <p:cNvPicPr>
            <a:picLocks noChangeAspect="1"/>
          </p:cNvPicPr>
          <p:nvPr userDrawn="1"/>
        </p:nvPicPr>
        <p:blipFill>
          <a:blip r:embed="rId11"/>
          <a:stretch>
            <a:fillRect/>
          </a:stretch>
        </p:blipFill>
        <p:spPr>
          <a:xfrm>
            <a:off x="503997" y="1751480"/>
            <a:ext cx="363600" cy="363600"/>
          </a:xfrm>
          <a:prstGeom prst="rect">
            <a:avLst/>
          </a:prstGeom>
        </p:spPr>
      </p:pic>
      <p:sp>
        <p:nvSpPr>
          <p:cNvPr id="23" name="Follow all of SAP"/>
          <p:cNvSpPr txBox="1"/>
          <p:nvPr userDrawn="1"/>
        </p:nvSpPr>
        <p:spPr bwMode="black">
          <a:xfrm>
            <a:off x="503997"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0" kern="1200" dirty="0">
                <a:solidFill>
                  <a:schemeClr val="tx1"/>
                </a:solidFill>
                <a:latin typeface="Arial"/>
                <a:ea typeface="Arial Unicode MS" panose="020B0604020202020204" pitchFamily="34" charset="-128"/>
                <a:cs typeface="+mn-cs"/>
              </a:rPr>
              <a:t>Follow all of</a:t>
            </a:r>
            <a:r>
              <a:rPr lang="en-US" sz="1100" b="0" kern="1200" baseline="0" dirty="0">
                <a:solidFill>
                  <a:schemeClr val="tx1"/>
                </a:solidFill>
                <a:latin typeface="Arial"/>
                <a:ea typeface="Arial Unicode MS" panose="020B0604020202020204" pitchFamily="34" charset="-128"/>
                <a:cs typeface="+mn-cs"/>
              </a:rPr>
              <a:t> SAP</a:t>
            </a:r>
            <a:endParaRPr lang="en-US" sz="1100" b="0" kern="1200" dirty="0">
              <a:solidFill>
                <a:schemeClr val="tx1"/>
              </a:solidFill>
              <a:latin typeface="Arial"/>
              <a:ea typeface="Arial Unicode MS" panose="020B0604020202020204" pitchFamily="34" charset="-128"/>
              <a:cs typeface="+mn-cs"/>
            </a:endParaRPr>
          </a:p>
        </p:txBody>
      </p:sp>
      <p:pic>
        <p:nvPicPr>
          <p:cNvPr id="24" name="SAP Logo" descr="SAP Logo" title="SAP Logo"/>
          <p:cNvPicPr>
            <a:picLocks noChangeAspect="1"/>
          </p:cNvPicPr>
          <p:nvPr userDrawn="1"/>
        </p:nvPicPr>
        <p:blipFill>
          <a:blip r:embed="rId12"/>
          <a:stretch>
            <a:fillRect/>
          </a:stretch>
        </p:blipFill>
        <p:spPr>
          <a:xfrm>
            <a:off x="9731477" y="6144600"/>
            <a:ext cx="1963636" cy="360000"/>
          </a:xfrm>
          <a:prstGeom prst="rect">
            <a:avLst/>
          </a:prstGeom>
        </p:spPr>
      </p:pic>
      <p:pic>
        <p:nvPicPr>
          <p:cNvPr id="25" name="Picture 24"/>
          <p:cNvPicPr>
            <a:picLocks noChangeAspect="1"/>
          </p:cNvPicPr>
          <p:nvPr userDrawn="1"/>
        </p:nvPicPr>
        <p:blipFill>
          <a:blip r:embed="rId13"/>
          <a:stretch>
            <a:fillRect/>
          </a:stretch>
        </p:blipFill>
        <p:spPr>
          <a:xfrm>
            <a:off x="504000" y="533343"/>
            <a:ext cx="1203600" cy="216000"/>
          </a:xfrm>
          <a:prstGeom prst="rect">
            <a:avLst/>
          </a:prstGeom>
        </p:spPr>
      </p:pic>
    </p:spTree>
    <p:extLst>
      <p:ext uri="{BB962C8B-B14F-4D97-AF65-F5344CB8AC3E}">
        <p14:creationId xmlns:p14="http://schemas.microsoft.com/office/powerpoint/2010/main" val="764990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pyright (German)">
    <p:spTree>
      <p:nvGrpSpPr>
        <p:cNvPr id="1" name=""/>
        <p:cNvGrpSpPr/>
        <p:nvPr/>
      </p:nvGrpSpPr>
      <p:grpSpPr>
        <a:xfrm>
          <a:off x="0" y="0"/>
          <a:ext cx="0" cy="0"/>
          <a:chOff x="0" y="0"/>
          <a:chExt cx="0" cy="0"/>
        </a:xfrm>
      </p:grpSpPr>
      <p:sp>
        <p:nvSpPr>
          <p:cNvPr id="10" name="Copyright information-German"/>
          <p:cNvSpPr txBox="1"/>
          <p:nvPr userDrawn="1"/>
        </p:nvSpPr>
        <p:spPr bwMode="black">
          <a:xfrm>
            <a:off x="503238" y="2645292"/>
            <a:ext cx="6076808"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dirty="0"/>
              <a:t>© 2018 SAP SE </a:t>
            </a:r>
            <a:r>
              <a:rPr lang="de-DE" sz="800" b="0" noProof="0" dirty="0"/>
              <a:t>oder ein SAP-Konzernunternehmen. Alle Rechte vorbehalten</a:t>
            </a:r>
            <a:r>
              <a:rPr lang="en-US" sz="800" b="0" noProof="0" dirty="0"/>
              <a:t>.</a:t>
            </a:r>
            <a:endParaRPr lang="de-DE" sz="800" kern="0" dirty="0">
              <a:ea typeface="Arial Unicode MS" pitchFamily="34" charset="-128"/>
              <a:cs typeface="Arial Unicode MS" pitchFamily="34" charset="-128"/>
            </a:endParaRPr>
          </a:p>
          <a:p>
            <a:pPr>
              <a:spcBef>
                <a:spcPts val="600"/>
              </a:spcBef>
            </a:pPr>
            <a:r>
              <a:rPr lang="de-DE" sz="800" kern="1200" noProof="0" dirty="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SAP SE oder ein SAP-Konzernunternehmen nicht gestattet.</a:t>
            </a:r>
          </a:p>
          <a:p>
            <a:pPr>
              <a:spcBef>
                <a:spcPts val="600"/>
              </a:spcBef>
            </a:pPr>
            <a:r>
              <a:rPr lang="de-DE" sz="800" kern="1200" noProof="0" dirty="0">
                <a:solidFill>
                  <a:schemeClr val="tx1"/>
                </a:solidFill>
                <a:effectLst/>
                <a:latin typeface="Arial"/>
                <a:ea typeface="+mn-ea"/>
                <a:cs typeface="+mn-cs"/>
              </a:rPr>
              <a:t>In dieser Publikation enthaltene Informationen können ohne vorherige Ankündigung geändert werden. Die von SAP SE oder deren Vertriebsfirmen angebotenen Softwareprodukte können Softwarekomponenten auch anderer Softwarehersteller enthalten. Produkte können länderspezifische Unterschiede aufweisen.</a:t>
            </a:r>
          </a:p>
          <a:p>
            <a:pPr>
              <a:spcBef>
                <a:spcPts val="600"/>
              </a:spcBef>
            </a:pPr>
            <a:r>
              <a:rPr lang="de-DE" sz="800" kern="1200" noProof="0" dirty="0">
                <a:solidFill>
                  <a:schemeClr val="tx1"/>
                </a:solidFill>
                <a:effectLst/>
                <a:latin typeface="Arial"/>
                <a:ea typeface="+mn-ea"/>
                <a:cs typeface="+mn-cs"/>
              </a:rPr>
              <a:t>Die vorliegenden Unterlagen werden von der SAP SE oder einem SAP-Konzernunternehmen bereitgestellt und dienen ausschließlich zu Informationszwecken. Die SAP SE oder ihre Konzernunternehmen übernehmen keinerlei Haftung oder Gewährleistung für Fehler oder Unvollständigkeiten in dieser Publikation. Die SAP SE 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600"/>
              </a:spcBef>
            </a:pPr>
            <a:r>
              <a:rPr lang="de-DE" sz="800" kern="1200" noProof="0" dirty="0">
                <a:solidFill>
                  <a:schemeClr val="tx1"/>
                </a:solidFill>
                <a:effectLst/>
                <a:latin typeface="Arial"/>
                <a:ea typeface="+mn-ea"/>
                <a:cs typeface="+mn-cs"/>
              </a:rPr>
              <a:t>Insbesondere sind die SAP SE oder ihre Konzernunternehmen in keiner Weise verpflichtet, in dieser Publikation oder einer zugehörigen Präsentation dargestellte Geschäftsabläufe zu verfolgen oder hierin wiedergegebene Funktionen zu entwickeln oder zu veröffentlichen. Diese Publikation oder eine zugehörige Präsentation, die Strategie und etwaige künftige Entwicklungen, Produkte und/oder Plattformen der SAP SE oder ihrer Konzernunternehmen können von der SAP SE oder ihren Konzernunternehmen jederzeit und ohne Angabe von Gründen unangekündigt geändert werden. 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die tatsächlichen Ergebnisse von den Erwartungen abweichen können. Dem Leser wird empfohlen, diesen vorausschauenden Aussagen kein übertriebenes Vertrauen zu schenken und sich bei Kaufentscheidungen nicht auf sie zu stützen.</a:t>
            </a:r>
          </a:p>
          <a:p>
            <a:pPr>
              <a:spcBef>
                <a:spcPts val="600"/>
              </a:spcBef>
            </a:pPr>
            <a:r>
              <a:rPr lang="de-DE" sz="800" kern="1200" noProof="0" dirty="0">
                <a:solidFill>
                  <a:schemeClr val="tx1"/>
                </a:solidFill>
                <a:effectLst/>
                <a:latin typeface="Arial"/>
                <a:ea typeface="+mn-ea"/>
                <a:cs typeface="+mn-cs"/>
              </a:rPr>
              <a:t>SAP und andere in diesem Dokument erwähnte Produkte und Dienstleistungen von SAP sowie die dazugehörigen Logos sind Marken oder eingetragene Marken der SAP SE (oder von einem SAP-Konzernunternehmen) in Deutschland und verschiedenen anderen Ländern weltweit.</a:t>
            </a:r>
            <a:r>
              <a:rPr lang="de-DE" sz="800" kern="1200" baseline="0" noProof="0" dirty="0">
                <a:solidFill>
                  <a:schemeClr val="tx1"/>
                </a:solidFill>
                <a:effectLst/>
                <a:latin typeface="Arial"/>
                <a:ea typeface="+mn-ea"/>
                <a:cs typeface="+mn-cs"/>
              </a:rPr>
              <a:t> </a:t>
            </a:r>
            <a:r>
              <a:rPr lang="de-DE" sz="800" kern="1200" noProof="0" dirty="0">
                <a:solidFill>
                  <a:schemeClr val="tx1"/>
                </a:solidFill>
                <a:effectLst/>
                <a:latin typeface="Arial"/>
                <a:ea typeface="+mn-ea"/>
                <a:cs typeface="+mn-cs"/>
              </a:rPr>
              <a:t>Alle anderen Namen von Produkten und Dienstleistungen sind Marken der jeweiligen Firmen. </a:t>
            </a:r>
          </a:p>
          <a:p>
            <a:pPr>
              <a:spcBef>
                <a:spcPts val="600"/>
              </a:spcBef>
            </a:pPr>
            <a:r>
              <a:rPr lang="de-DE" sz="800" kern="1200" noProof="0" dirty="0">
                <a:solidFill>
                  <a:schemeClr val="tx1"/>
                </a:solidFill>
                <a:effectLst/>
                <a:latin typeface="Arial"/>
                <a:ea typeface="+mn-ea"/>
                <a:cs typeface="+mn-cs"/>
              </a:rPr>
              <a:t>Zusätzliche Informationen zur Marke und Vermerke finden Sie auf der Seite </a:t>
            </a:r>
            <a:r>
              <a:rPr lang="de-DE" sz="800" kern="1200" noProof="0" dirty="0">
                <a:solidFill>
                  <a:schemeClr val="tx1"/>
                </a:solidFill>
                <a:effectLst/>
                <a:latin typeface="Arial"/>
                <a:ea typeface="+mn-ea"/>
                <a:cs typeface="+mn-cs"/>
                <a:hlinkClick r:id="rId2"/>
              </a:rPr>
              <a:t>www.sap.com/corporate/de/legal/copyright.html</a:t>
            </a:r>
            <a:r>
              <a:rPr lang="de-DE" sz="800" kern="1200" noProof="0" dirty="0">
                <a:solidFill>
                  <a:schemeClr val="tx1"/>
                </a:solidFill>
                <a:effectLst/>
                <a:latin typeface="Arial"/>
                <a:ea typeface="+mn-ea"/>
                <a:cs typeface="+mn-cs"/>
              </a:rPr>
              <a:t>.</a:t>
            </a:r>
          </a:p>
        </p:txBody>
      </p:sp>
      <p:sp>
        <p:nvSpPr>
          <p:cNvPr id="11" name="www.sap.com - contact SAP link">
            <a:hlinkClick r:id="rId3" tooltip="www.sap.com/germany/contactsap "/>
          </p:cNvPr>
          <p:cNvSpPr txBox="1"/>
          <p:nvPr userDrawn="1"/>
        </p:nvSpPr>
        <p:spPr bwMode="black">
          <a:xfrm>
            <a:off x="503238" y="2461398"/>
            <a:ext cx="237744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dirty="0">
                <a:solidFill>
                  <a:schemeClr val="accent1"/>
                </a:solidFill>
                <a:latin typeface="Arial"/>
                <a:ea typeface="Arial Unicode MS" panose="020B0604020202020204" pitchFamily="34" charset="-128"/>
                <a:cs typeface="+mn-cs"/>
              </a:rPr>
              <a:t>www.sap.com</a:t>
            </a:r>
            <a:r>
              <a:rPr lang="en-US" sz="1100" b="1" kern="1200" dirty="0">
                <a:solidFill>
                  <a:schemeClr val="tx1"/>
                </a:solidFill>
                <a:latin typeface="Arial"/>
                <a:ea typeface="Arial Unicode MS" panose="020B0604020202020204" pitchFamily="34" charset="-128"/>
                <a:cs typeface="+mn-cs"/>
              </a:rPr>
              <a:t>/german/contactsap</a:t>
            </a:r>
          </a:p>
        </p:txBody>
      </p:sp>
      <p:pic>
        <p:nvPicPr>
          <p:cNvPr id="13" name="Linkedin icon with link" descr="Linkedin icon " title="Linkedin icon ">
            <a:hlinkClick r:id="rId4"/>
          </p:cNvPr>
          <p:cNvPicPr>
            <a:picLocks noChangeAspect="1"/>
          </p:cNvPicPr>
          <p:nvPr userDrawn="1"/>
        </p:nvPicPr>
        <p:blipFill>
          <a:blip r:embed="rId5"/>
          <a:stretch>
            <a:fillRect/>
          </a:stretch>
        </p:blipFill>
        <p:spPr>
          <a:xfrm>
            <a:off x="2273143" y="1751480"/>
            <a:ext cx="363600" cy="363600"/>
          </a:xfrm>
          <a:prstGeom prst="ellipse">
            <a:avLst/>
          </a:prstGeom>
        </p:spPr>
      </p:pic>
      <p:pic>
        <p:nvPicPr>
          <p:cNvPr id="14" name="YouTube icon with link">
            <a:hlinkClick r:id="rId6"/>
          </p:cNvPr>
          <p:cNvPicPr>
            <a:picLocks noChangeAspect="1"/>
          </p:cNvPicPr>
          <p:nvPr userDrawn="1"/>
        </p:nvPicPr>
        <p:blipFill rotWithShape="1">
          <a:blip r:embed="rId7"/>
          <a:srcRect l="13793" t="1405" r="17847" b="2165"/>
          <a:stretch/>
        </p:blipFill>
        <p:spPr>
          <a:xfrm>
            <a:off x="1682827" y="1751480"/>
            <a:ext cx="364501" cy="363600"/>
          </a:xfrm>
          <a:prstGeom prst="ellipse">
            <a:avLst/>
          </a:prstGeom>
        </p:spPr>
      </p:pic>
      <p:pic>
        <p:nvPicPr>
          <p:cNvPr id="15" name="Twitter icon with link" descr="Twitter icon" title="Twitter icon">
            <a:hlinkClick r:id="rId8"/>
          </p:cNvPr>
          <p:cNvPicPr>
            <a:picLocks noChangeAspect="1"/>
          </p:cNvPicPr>
          <p:nvPr userDrawn="1"/>
        </p:nvPicPr>
        <p:blipFill>
          <a:blip r:embed="rId9"/>
          <a:stretch>
            <a:fillRect/>
          </a:stretch>
        </p:blipFill>
        <p:spPr>
          <a:xfrm>
            <a:off x="1093412" y="1751480"/>
            <a:ext cx="363600" cy="363600"/>
          </a:xfrm>
          <a:prstGeom prst="ellipse">
            <a:avLst/>
          </a:prstGeom>
        </p:spPr>
      </p:pic>
      <p:pic>
        <p:nvPicPr>
          <p:cNvPr id="22" name="Facebook icon with link">
            <a:hlinkClick r:id="rId10"/>
          </p:cNvPr>
          <p:cNvPicPr>
            <a:picLocks noChangeAspect="1"/>
          </p:cNvPicPr>
          <p:nvPr userDrawn="1"/>
        </p:nvPicPr>
        <p:blipFill>
          <a:blip r:embed="rId11"/>
          <a:stretch>
            <a:fillRect/>
          </a:stretch>
        </p:blipFill>
        <p:spPr>
          <a:xfrm>
            <a:off x="503997" y="1751480"/>
            <a:ext cx="363600" cy="363600"/>
          </a:xfrm>
          <a:prstGeom prst="rect">
            <a:avLst/>
          </a:prstGeom>
        </p:spPr>
      </p:pic>
      <p:sp>
        <p:nvSpPr>
          <p:cNvPr id="23" name="SAP folgen auf"/>
          <p:cNvSpPr txBox="1"/>
          <p:nvPr userDrawn="1"/>
        </p:nvSpPr>
        <p:spPr bwMode="black">
          <a:xfrm>
            <a:off x="503997"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de-DE" sz="1100" b="0" kern="1200" noProof="0" dirty="0">
                <a:solidFill>
                  <a:schemeClr val="tx1"/>
                </a:solidFill>
                <a:latin typeface="Arial"/>
                <a:ea typeface="Arial Unicode MS" panose="020B0604020202020204" pitchFamily="34" charset="-128"/>
                <a:cs typeface="+mn-cs"/>
              </a:rPr>
              <a:t>SAP folgen auf</a:t>
            </a:r>
          </a:p>
        </p:txBody>
      </p:sp>
      <p:pic>
        <p:nvPicPr>
          <p:cNvPr id="24" name="SAP Logo" descr="SAP Logo" title="SAP Logo"/>
          <p:cNvPicPr>
            <a:picLocks noChangeAspect="1"/>
          </p:cNvPicPr>
          <p:nvPr userDrawn="1"/>
        </p:nvPicPr>
        <p:blipFill>
          <a:blip r:embed="rId12"/>
          <a:stretch>
            <a:fillRect/>
          </a:stretch>
        </p:blipFill>
        <p:spPr>
          <a:xfrm>
            <a:off x="9731477" y="6144600"/>
            <a:ext cx="1963636" cy="360000"/>
          </a:xfrm>
          <a:prstGeom prst="rect">
            <a:avLst/>
          </a:prstGeom>
        </p:spPr>
      </p:pic>
      <p:pic>
        <p:nvPicPr>
          <p:cNvPr id="25" name="Picture 24"/>
          <p:cNvPicPr>
            <a:picLocks noChangeAspect="1"/>
          </p:cNvPicPr>
          <p:nvPr userDrawn="1"/>
        </p:nvPicPr>
        <p:blipFill>
          <a:blip r:embed="rId13"/>
          <a:stretch>
            <a:fillRect/>
          </a:stretch>
        </p:blipFill>
        <p:spPr>
          <a:xfrm>
            <a:off x="504000" y="533343"/>
            <a:ext cx="1203600" cy="216000"/>
          </a:xfrm>
          <a:prstGeom prst="rect">
            <a:avLst/>
          </a:prstGeom>
        </p:spPr>
      </p:pic>
    </p:spTree>
    <p:extLst>
      <p:ext uri="{BB962C8B-B14F-4D97-AF65-F5344CB8AC3E}">
        <p14:creationId xmlns:p14="http://schemas.microsoft.com/office/powerpoint/2010/main" val="19118627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39" name="Text Placeholder 4"/>
          <p:cNvSpPr>
            <a:spLocks noGrp="1"/>
          </p:cNvSpPr>
          <p:nvPr>
            <p:ph type="body" sz="quarter" idx="12" hasCustomPrompt="1"/>
          </p:nvPr>
        </p:nvSpPr>
        <p:spPr>
          <a:xfrm>
            <a:off x="2101933" y="6347202"/>
            <a:ext cx="7650080" cy="297436"/>
          </a:xfrm>
        </p:spPr>
        <p:txBody>
          <a:bodyPr anchor="b"/>
          <a:lstStyle>
            <a:lvl1pPr marL="0" indent="0" algn="r">
              <a:buNone/>
              <a:defRPr sz="1200" baseline="0">
                <a:solidFill>
                  <a:schemeClr val="accent1"/>
                </a:solidFill>
              </a:defRPr>
            </a:lvl1pPr>
          </a:lstStyle>
          <a:p>
            <a:pPr lvl="0"/>
            <a:r>
              <a:rPr lang="en-US" dirty="0"/>
              <a:t>Click to add text.</a:t>
            </a:r>
          </a:p>
        </p:txBody>
      </p:sp>
    </p:spTree>
    <p:extLst>
      <p:ext uri="{BB962C8B-B14F-4D97-AF65-F5344CB8AC3E}">
        <p14:creationId xmlns:p14="http://schemas.microsoft.com/office/powerpoint/2010/main" val="3561490444"/>
      </p:ext>
    </p:extLst>
  </p:cSld>
  <p:clrMapOvr>
    <a:masterClrMapping/>
  </p:clrMapOvr>
  <p:transition>
    <p:fade/>
  </p:transition>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with Image Opt. 3">
    <p:spTree>
      <p:nvGrpSpPr>
        <p:cNvPr id="1" name=""/>
        <p:cNvGrpSpPr/>
        <p:nvPr/>
      </p:nvGrpSpPr>
      <p:grpSpPr>
        <a:xfrm>
          <a:off x="0" y="0"/>
          <a:ext cx="0" cy="0"/>
          <a:chOff x="0" y="0"/>
          <a:chExt cx="0" cy="0"/>
        </a:xfrm>
      </p:grpSpPr>
      <p:sp>
        <p:nvSpPr>
          <p:cNvPr id="13" name="Classification"/>
          <p:cNvSpPr txBox="1"/>
          <p:nvPr userDrawn="1"/>
        </p:nvSpPr>
        <p:spPr>
          <a:xfrm>
            <a:off x="496630" y="5769667"/>
            <a:ext cx="4202666"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dirty="0"/>
              <a:t>INTERNAL</a:t>
            </a:r>
          </a:p>
        </p:txBody>
      </p:sp>
      <p:sp>
        <p:nvSpPr>
          <p:cNvPr id="19" name="Speaker"/>
          <p:cNvSpPr>
            <a:spLocks noGrp="1"/>
          </p:cNvSpPr>
          <p:nvPr userDrawn="1">
            <p:ph type="subTitle" idx="1" hasCustomPrompt="1"/>
          </p:nvPr>
        </p:nvSpPr>
        <p:spPr bwMode="gray">
          <a:xfrm>
            <a:off x="496629" y="5130490"/>
            <a:ext cx="11200154"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 </a:t>
            </a:r>
            <a:br>
              <a:rPr lang="en-US" dirty="0"/>
            </a:br>
            <a:r>
              <a:rPr lang="en-US" dirty="0"/>
              <a:t>Month 00, 2018 </a:t>
            </a:r>
          </a:p>
        </p:txBody>
      </p:sp>
      <p:sp>
        <p:nvSpPr>
          <p:cNvPr id="20" name="Presentation Title"/>
          <p:cNvSpPr>
            <a:spLocks noGrp="1"/>
          </p:cNvSpPr>
          <p:nvPr userDrawn="1">
            <p:ph type="body" sz="quarter" idx="14" hasCustomPrompt="1"/>
          </p:nvPr>
        </p:nvSpPr>
        <p:spPr>
          <a:xfrm>
            <a:off x="496629" y="4024430"/>
            <a:ext cx="11198484" cy="997196"/>
          </a:xfrm>
        </p:spPr>
        <p:txBody>
          <a:bodyPr wrap="square">
            <a:spAutoFit/>
          </a:bodyPr>
          <a:lstStyle>
            <a:lvl1pPr>
              <a:lnSpc>
                <a:spcPct val="90000"/>
              </a:lnSpc>
              <a:spcBef>
                <a:spcPts val="0"/>
              </a:spcBef>
              <a:defRPr sz="3600" b="1" baseline="0"/>
            </a:lvl1pPr>
          </a:lstStyle>
          <a:p>
            <a:pPr lvl="0"/>
            <a:r>
              <a:rPr lang="en-US" dirty="0"/>
              <a:t>Presentation Title </a:t>
            </a:r>
            <a:br>
              <a:rPr lang="en-US" dirty="0"/>
            </a:br>
            <a:r>
              <a:rPr lang="en-US" dirty="0"/>
              <a:t>Goes Here and Here.</a:t>
            </a:r>
          </a:p>
        </p:txBody>
      </p:sp>
      <p:pic>
        <p:nvPicPr>
          <p:cNvPr id="14" name="Picture 13"/>
          <p:cNvPicPr>
            <a:picLocks noChangeAspect="1"/>
          </p:cNvPicPr>
          <p:nvPr userDrawn="1"/>
        </p:nvPicPr>
        <p:blipFill>
          <a:blip r:embed="rId2"/>
          <a:stretch>
            <a:fillRect/>
          </a:stretch>
        </p:blipFill>
        <p:spPr>
          <a:xfrm>
            <a:off x="493713" y="3646672"/>
            <a:ext cx="1203600" cy="216000"/>
          </a:xfrm>
          <a:prstGeom prst="rect">
            <a:avLst/>
          </a:prstGeom>
        </p:spPr>
      </p:pic>
      <p:pic>
        <p:nvPicPr>
          <p:cNvPr id="15" name="SAP Logo" descr="SAP Logo" title="SAP Logo"/>
          <p:cNvPicPr>
            <a:picLocks noChangeAspect="1"/>
          </p:cNvPicPr>
          <p:nvPr userDrawn="1"/>
        </p:nvPicPr>
        <p:blipFill>
          <a:blip r:embed="rId3"/>
          <a:stretch>
            <a:fillRect/>
          </a:stretch>
        </p:blipFill>
        <p:spPr>
          <a:xfrm>
            <a:off x="9731477" y="6144600"/>
            <a:ext cx="1963636" cy="360000"/>
          </a:xfrm>
          <a:prstGeom prst="rect">
            <a:avLst/>
          </a:prstGeom>
        </p:spPr>
      </p:pic>
      <p:pic>
        <p:nvPicPr>
          <p:cNvPr id="12" name="Picture 11">
            <a:extLst>
              <a:ext uri="{FF2B5EF4-FFF2-40B4-BE49-F238E27FC236}">
                <a16:creationId xmlns:a16="http://schemas.microsoft.com/office/drawing/2014/main" id="{7CD76CA8-E138-43FE-817B-80BC16236AD6}"/>
              </a:ext>
            </a:extLst>
          </p:cNvPr>
          <p:cNvPicPr>
            <a:picLocks noChangeAspect="1"/>
          </p:cNvPicPr>
          <p:nvPr userDrawn="1"/>
        </p:nvPicPr>
        <p:blipFill rotWithShape="1">
          <a:blip r:embed="rId4" cstate="screen">
            <a:extLst>
              <a:ext uri="{28A0092B-C50C-407E-A947-70E740481C1C}">
                <a14:useLocalDpi xmlns:a14="http://schemas.microsoft.com/office/drawing/2010/main" val="0"/>
              </a:ext>
            </a:extLst>
          </a:blip>
          <a:srcRect/>
          <a:stretch/>
        </p:blipFill>
        <p:spPr>
          <a:xfrm>
            <a:off x="1" y="0"/>
            <a:ext cx="12188820" cy="3425371"/>
          </a:xfrm>
          <a:prstGeom prst="rect">
            <a:avLst/>
          </a:prstGeom>
        </p:spPr>
      </p:pic>
    </p:spTree>
    <p:extLst>
      <p:ext uri="{BB962C8B-B14F-4D97-AF65-F5344CB8AC3E}">
        <p14:creationId xmlns:p14="http://schemas.microsoft.com/office/powerpoint/2010/main" val="232315271"/>
      </p:ext>
    </p:extLst>
  </p:cSld>
  <p:clrMapOvr>
    <a:masterClrMapping/>
  </p:clrMapOvr>
  <p:extLst mod="1">
    <p:ext uri="{DCECCB84-F9BA-43D5-87BE-67443E8EF086}">
      <p15:sldGuideLst xmlns:p15="http://schemas.microsoft.com/office/powerpoint/2012/main">
        <p15:guide id="1" orient="horz" pos="2160">
          <p15:clr>
            <a:srgbClr val="FBAE40"/>
          </p15:clr>
        </p15:guide>
        <p15:guide id="2" pos="311">
          <p15:clr>
            <a:srgbClr val="FBAE40"/>
          </p15:clr>
        </p15:guide>
        <p15:guide id="3" pos="7367">
          <p15:clr>
            <a:srgbClr val="FBAE40"/>
          </p15:clr>
        </p15:guide>
        <p15:guide id="4" orient="horz" pos="3984">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Blank - Gradient Blue">
    <p:bg>
      <p:bgPr>
        <a:gradFill>
          <a:gsLst>
            <a:gs pos="0">
              <a:schemeClr val="tx1"/>
            </a:gs>
            <a:gs pos="100000">
              <a:schemeClr val="tx2"/>
            </a:gs>
          </a:gsLst>
          <a:lin ang="534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2923175"/>
      </p:ext>
    </p:extLst>
  </p:cSld>
  <p:clrMapOvr>
    <a:masterClrMapping/>
  </p:clrMapOvr>
  <p:transition spd="slow">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Blank Light Gray">
    <p:bg>
      <p:bgPr>
        <a:gradFill flip="none" rotWithShape="1">
          <a:gsLst>
            <a:gs pos="0">
              <a:schemeClr val="bg1"/>
            </a:gs>
            <a:gs pos="100000">
              <a:schemeClr val="bg2">
                <a:lumMod val="60000"/>
                <a:lumOff val="40000"/>
              </a:schemeClr>
            </a:gs>
          </a:gsLst>
          <a:lin ang="16200000" scaled="0"/>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9183380"/>
      </p:ext>
    </p:extLst>
  </p:cSld>
  <p:clrMapOvr>
    <a:masterClrMapping/>
  </p:clrMapOvr>
  <p:transition spd="slow">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ext + Light Gray + Blue">
    <p:bg>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type="title" idx="4294967295" hasCustomPrompt="1"/>
          </p:nvPr>
        </p:nvSpPr>
        <p:spPr>
          <a:xfrm>
            <a:off x="547184" y="2710575"/>
            <a:ext cx="5021263" cy="553999"/>
          </a:xfrm>
        </p:spPr>
        <p:txBody>
          <a:bodyPr/>
          <a:lstStyle>
            <a:lvl1pPr algn="ctr">
              <a:defRPr sz="3999"/>
            </a:lvl1pPr>
          </a:lstStyle>
          <a:p>
            <a:r>
              <a:rPr lang="en-US" dirty="0"/>
              <a:t>Title</a:t>
            </a:r>
          </a:p>
        </p:txBody>
      </p:sp>
    </p:spTree>
    <p:extLst>
      <p:ext uri="{BB962C8B-B14F-4D97-AF65-F5344CB8AC3E}">
        <p14:creationId xmlns:p14="http://schemas.microsoft.com/office/powerpoint/2010/main" val="3796297030"/>
      </p:ext>
    </p:extLst>
  </p:cSld>
  <p:clrMapOvr>
    <a:masterClrMapping/>
  </p:clrMapOvr>
  <p:transition spd="slow">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ext + Light Gray + Blue - Invers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idx="4294967295" hasCustomPrompt="1"/>
          </p:nvPr>
        </p:nvSpPr>
        <p:spPr>
          <a:xfrm>
            <a:off x="6676534" y="2710575"/>
            <a:ext cx="5021263" cy="553999"/>
          </a:xfrm>
        </p:spPr>
        <p:txBody>
          <a:bodyPr/>
          <a:lstStyle>
            <a:lvl1pPr algn="ctr">
              <a:defRPr sz="3999"/>
            </a:lvl1pPr>
          </a:lstStyle>
          <a:p>
            <a:r>
              <a:rPr lang="en-US" dirty="0"/>
              <a:t>Title</a:t>
            </a:r>
          </a:p>
        </p:txBody>
      </p:sp>
    </p:spTree>
    <p:extLst>
      <p:ext uri="{BB962C8B-B14F-4D97-AF65-F5344CB8AC3E}">
        <p14:creationId xmlns:p14="http://schemas.microsoft.com/office/powerpoint/2010/main" val="209199129"/>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with Image Custom">
    <p:spTree>
      <p:nvGrpSpPr>
        <p:cNvPr id="1" name=""/>
        <p:cNvGrpSpPr/>
        <p:nvPr/>
      </p:nvGrpSpPr>
      <p:grpSpPr>
        <a:xfrm>
          <a:off x="0" y="0"/>
          <a:ext cx="0" cy="0"/>
          <a:chOff x="0" y="0"/>
          <a:chExt cx="0" cy="0"/>
        </a:xfrm>
      </p:grpSpPr>
      <p:sp>
        <p:nvSpPr>
          <p:cNvPr id="15" name="Cover Image Placeholder"/>
          <p:cNvSpPr>
            <a:spLocks noGrp="1"/>
          </p:cNvSpPr>
          <p:nvPr>
            <p:ph type="pic" sz="quarter" idx="12" hasCustomPrompt="1"/>
          </p:nvPr>
        </p:nvSpPr>
        <p:spPr>
          <a:xfrm>
            <a:off x="1" y="0"/>
            <a:ext cx="12195175" cy="3430006"/>
          </a:xfrm>
          <a:noFill/>
        </p:spPr>
        <p:txBody>
          <a:bodyPr tIns="504000"/>
          <a:lstStyle>
            <a:lvl1pPr algn="ctr">
              <a:defRPr sz="1600">
                <a:solidFill>
                  <a:schemeClr val="tx1"/>
                </a:solidFill>
              </a:defRPr>
            </a:lvl1pPr>
          </a:lstStyle>
          <a:p>
            <a:r>
              <a:rPr lang="en-US" dirty="0"/>
              <a:t>Click to insert title image</a:t>
            </a:r>
          </a:p>
        </p:txBody>
      </p:sp>
      <p:sp>
        <p:nvSpPr>
          <p:cNvPr id="13" name="Classification"/>
          <p:cNvSpPr txBox="1"/>
          <p:nvPr userDrawn="1"/>
        </p:nvSpPr>
        <p:spPr>
          <a:xfrm>
            <a:off x="496630" y="5769667"/>
            <a:ext cx="4202666"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dirty="0"/>
              <a:t>INTERNAL</a:t>
            </a:r>
          </a:p>
        </p:txBody>
      </p:sp>
      <p:sp>
        <p:nvSpPr>
          <p:cNvPr id="19" name="Speaker"/>
          <p:cNvSpPr>
            <a:spLocks noGrp="1"/>
          </p:cNvSpPr>
          <p:nvPr userDrawn="1">
            <p:ph type="subTitle" idx="1" hasCustomPrompt="1"/>
          </p:nvPr>
        </p:nvSpPr>
        <p:spPr bwMode="gray">
          <a:xfrm>
            <a:off x="496629" y="5130490"/>
            <a:ext cx="11200154"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 </a:t>
            </a:r>
            <a:br>
              <a:rPr lang="en-US" dirty="0"/>
            </a:br>
            <a:r>
              <a:rPr lang="en-US" dirty="0"/>
              <a:t>Month 00, 2018 </a:t>
            </a:r>
          </a:p>
        </p:txBody>
      </p:sp>
      <p:sp>
        <p:nvSpPr>
          <p:cNvPr id="20" name="Presentation Title"/>
          <p:cNvSpPr>
            <a:spLocks noGrp="1"/>
          </p:cNvSpPr>
          <p:nvPr userDrawn="1">
            <p:ph type="body" sz="quarter" idx="14" hasCustomPrompt="1"/>
          </p:nvPr>
        </p:nvSpPr>
        <p:spPr>
          <a:xfrm>
            <a:off x="496629" y="4024430"/>
            <a:ext cx="11198484" cy="997196"/>
          </a:xfrm>
        </p:spPr>
        <p:txBody>
          <a:bodyPr wrap="square">
            <a:spAutoFit/>
          </a:bodyPr>
          <a:lstStyle>
            <a:lvl1pPr>
              <a:lnSpc>
                <a:spcPct val="90000"/>
              </a:lnSpc>
              <a:spcBef>
                <a:spcPts val="0"/>
              </a:spcBef>
              <a:defRPr sz="3600" b="1" baseline="0"/>
            </a:lvl1pPr>
          </a:lstStyle>
          <a:p>
            <a:pPr lvl="0"/>
            <a:r>
              <a:rPr lang="en-US" dirty="0"/>
              <a:t>Presentation Title </a:t>
            </a:r>
            <a:br>
              <a:rPr lang="en-US" dirty="0"/>
            </a:br>
            <a:r>
              <a:rPr lang="en-US" dirty="0"/>
              <a:t>Goes Here and Here.</a:t>
            </a:r>
          </a:p>
        </p:txBody>
      </p:sp>
      <p:sp>
        <p:nvSpPr>
          <p:cNvPr id="14" name="Rounded Rectangle 13"/>
          <p:cNvSpPr/>
          <p:nvPr userDrawn="1"/>
        </p:nvSpPr>
        <p:spPr bwMode="gray">
          <a:xfrm>
            <a:off x="493713" y="1941178"/>
            <a:ext cx="3727178" cy="1357383"/>
          </a:xfrm>
          <a:prstGeom prst="roundRect">
            <a:avLst>
              <a:gd name="adj" fmla="val 16667"/>
            </a:avLst>
          </a:prstGeom>
          <a:solidFill>
            <a:srgbClr val="FFFF00"/>
          </a:solidFill>
          <a:ln>
            <a:noFill/>
            <a:headEnd/>
            <a:tailEnd/>
          </a:ln>
          <a:effectLst/>
        </p:spPr>
        <p:style>
          <a:lnRef idx="3">
            <a:schemeClr val="lt1"/>
          </a:lnRef>
          <a:fillRef idx="1">
            <a:schemeClr val="accent6"/>
          </a:fillRef>
          <a:effectRef idx="1">
            <a:schemeClr val="accent6"/>
          </a:effectRef>
          <a:fontRef idx="minor">
            <a:schemeClr val="lt1"/>
          </a:fontRef>
        </p:style>
        <p:txBody>
          <a:bodyPr wrap="square" lIns="36000" tIns="36000" rIns="36000" bIns="36000" rtlCol="0" anchor="ctr">
            <a:spAutoFit/>
          </a:bodyPr>
          <a:lstStyle/>
          <a:p>
            <a:pPr fontAlgn="base">
              <a:spcBef>
                <a:spcPct val="50000"/>
              </a:spcBef>
              <a:spcAft>
                <a:spcPct val="0"/>
              </a:spcAft>
              <a:buClr>
                <a:srgbClr val="F0AB00"/>
              </a:buClr>
              <a:buSzPct val="80000"/>
            </a:pPr>
            <a:r>
              <a:rPr lang="en-US" sz="1000" b="1" kern="0" dirty="0">
                <a:solidFill>
                  <a:sysClr val="windowText" lastClr="000000"/>
                </a:solidFill>
                <a:ea typeface="Arial Unicode MS" pitchFamily="34" charset="-128"/>
                <a:cs typeface="Arial Unicode MS" pitchFamily="34" charset="-128"/>
                <a:sym typeface="Arial"/>
              </a:rPr>
              <a:t>NOTE: </a:t>
            </a:r>
            <a:r>
              <a:rPr lang="en-US" sz="1000" kern="0" dirty="0">
                <a:solidFill>
                  <a:sysClr val="windowText" lastClr="000000"/>
                </a:solidFill>
                <a:ea typeface="Arial Unicode MS" pitchFamily="34" charset="-128"/>
                <a:cs typeface="Arial Unicode MS" pitchFamily="34" charset="-128"/>
                <a:sym typeface="Arial"/>
              </a:rPr>
              <a:t>Delete the yellow stickers</a:t>
            </a:r>
            <a:r>
              <a:rPr lang="en-US" sz="1000" kern="0" baseline="0" dirty="0">
                <a:solidFill>
                  <a:sysClr val="windowText" lastClr="000000"/>
                </a:solidFill>
                <a:ea typeface="Arial Unicode MS" pitchFamily="34" charset="-128"/>
                <a:cs typeface="Arial Unicode MS" pitchFamily="34" charset="-128"/>
                <a:sym typeface="Arial"/>
              </a:rPr>
              <a:t> when finished.</a:t>
            </a:r>
            <a:endParaRPr lang="en-US" sz="1000" kern="0" dirty="0">
              <a:solidFill>
                <a:sysClr val="windowText" lastClr="000000"/>
              </a:solidFill>
              <a:ea typeface="Arial Unicode MS" pitchFamily="34" charset="-128"/>
              <a:cs typeface="Arial Unicode MS" pitchFamily="34" charset="-128"/>
              <a:sym typeface="Arial"/>
            </a:endParaRPr>
          </a:p>
          <a:p>
            <a:pPr marL="0" marR="0" lvl="0" indent="0" algn="l" defTabSz="1088776" rtl="0" eaLnBrk="1" fontAlgn="base" latinLnBrk="0" hangingPunct="1">
              <a:lnSpc>
                <a:spcPct val="100000"/>
              </a:lnSpc>
              <a:spcBef>
                <a:spcPts val="600"/>
              </a:spcBef>
              <a:spcAft>
                <a:spcPct val="0"/>
              </a:spcAft>
              <a:buClr>
                <a:srgbClr val="F0AB00"/>
              </a:buClr>
              <a:buSzPct val="80000"/>
              <a:buFontTx/>
              <a:buNone/>
              <a:tabLst/>
              <a:defRPr/>
            </a:pPr>
            <a:r>
              <a:rPr lang="en-US" sz="1000" kern="0" dirty="0">
                <a:solidFill>
                  <a:sysClr val="windowText" lastClr="000000"/>
                </a:solidFill>
                <a:ea typeface="Arial Unicode MS" pitchFamily="34" charset="-128"/>
                <a:cs typeface="Arial Unicode MS" pitchFamily="34" charset="-128"/>
                <a:sym typeface="Arial"/>
              </a:rPr>
              <a:t>Samples of a title slide with</a:t>
            </a:r>
            <a:r>
              <a:rPr lang="en-US" sz="1000" kern="0" baseline="0" dirty="0">
                <a:solidFill>
                  <a:sysClr val="windowText" lastClr="000000"/>
                </a:solidFill>
                <a:ea typeface="Arial Unicode MS" pitchFamily="34" charset="-128"/>
                <a:cs typeface="Arial Unicode MS" pitchFamily="34" charset="-128"/>
                <a:sym typeface="Arial"/>
              </a:rPr>
              <a:t> an image are also available in this template.</a:t>
            </a:r>
          </a:p>
          <a:p>
            <a:pPr fontAlgn="base">
              <a:spcBef>
                <a:spcPts val="600"/>
              </a:spcBef>
              <a:spcAft>
                <a:spcPct val="0"/>
              </a:spcAft>
              <a:buClr>
                <a:srgbClr val="F0AB00"/>
              </a:buClr>
              <a:buSzPct val="80000"/>
            </a:pPr>
            <a:r>
              <a:rPr lang="en-US" sz="1000" kern="0" baseline="0" dirty="0">
                <a:solidFill>
                  <a:sysClr val="windowText" lastClr="000000"/>
                </a:solidFill>
                <a:ea typeface="Arial Unicode MS" pitchFamily="34" charset="-128"/>
                <a:cs typeface="Arial Unicode MS" pitchFamily="34" charset="-128"/>
                <a:sym typeface="Arial"/>
              </a:rPr>
              <a:t>Once the custom photo is inserted, click send to back in the Slide Master, so the motion band is on top of the photo.</a:t>
            </a:r>
          </a:p>
          <a:p>
            <a:pPr fontAlgn="base">
              <a:spcBef>
                <a:spcPts val="600"/>
              </a:spcBef>
              <a:spcAft>
                <a:spcPct val="0"/>
              </a:spcAft>
              <a:buClr>
                <a:srgbClr val="F0AB00"/>
              </a:buClr>
              <a:buSzPct val="80000"/>
            </a:pPr>
            <a:r>
              <a:rPr lang="en-US" sz="1000" kern="0" dirty="0">
                <a:solidFill>
                  <a:sysClr val="windowText" lastClr="000000"/>
                </a:solidFill>
                <a:ea typeface="Arial Unicode MS" pitchFamily="34" charset="-128"/>
                <a:cs typeface="Arial Unicode MS" pitchFamily="34" charset="-128"/>
                <a:sym typeface="Arial"/>
              </a:rPr>
              <a:t>See </a:t>
            </a:r>
            <a:r>
              <a:rPr lang="en-US" sz="1000" kern="0" dirty="0">
                <a:solidFill>
                  <a:sysClr val="windowText" lastClr="000000"/>
                </a:solidFill>
                <a:ea typeface="Arial Unicode MS" pitchFamily="34" charset="-128"/>
                <a:cs typeface="Arial Unicode MS" pitchFamily="34" charset="-128"/>
                <a:sym typeface="Arial"/>
                <a:hlinkClick r:id="rId2"/>
              </a:rPr>
              <a:t>SAP Image Library</a:t>
            </a:r>
            <a:r>
              <a:rPr lang="en-US" sz="1000" kern="0" dirty="0">
                <a:solidFill>
                  <a:sysClr val="windowText" lastClr="000000"/>
                </a:solidFill>
                <a:ea typeface="Arial Unicode MS" pitchFamily="34" charset="-128"/>
                <a:cs typeface="Arial Unicode MS" pitchFamily="34" charset="-128"/>
                <a:sym typeface="Arial"/>
              </a:rPr>
              <a:t> for other available images</a:t>
            </a:r>
          </a:p>
        </p:txBody>
      </p:sp>
      <p:pic>
        <p:nvPicPr>
          <p:cNvPr id="16" name="Picture 15"/>
          <p:cNvPicPr>
            <a:picLocks noChangeAspect="1"/>
          </p:cNvPicPr>
          <p:nvPr userDrawn="1"/>
        </p:nvPicPr>
        <p:blipFill>
          <a:blip r:embed="rId3"/>
          <a:stretch>
            <a:fillRect/>
          </a:stretch>
        </p:blipFill>
        <p:spPr>
          <a:xfrm>
            <a:off x="493713" y="3646672"/>
            <a:ext cx="1203600" cy="216000"/>
          </a:xfrm>
          <a:prstGeom prst="rect">
            <a:avLst/>
          </a:prstGeom>
        </p:spPr>
      </p:pic>
      <p:pic>
        <p:nvPicPr>
          <p:cNvPr id="23" name="SAP Logo" descr="SAP Logo" title="SAP Logo"/>
          <p:cNvPicPr>
            <a:picLocks noChangeAspect="1"/>
          </p:cNvPicPr>
          <p:nvPr userDrawn="1"/>
        </p:nvPicPr>
        <p:blipFill>
          <a:blip r:embed="rId4"/>
          <a:stretch>
            <a:fillRect/>
          </a:stretch>
        </p:blipFill>
        <p:spPr>
          <a:xfrm>
            <a:off x="9731477" y="6144600"/>
            <a:ext cx="1963636" cy="360000"/>
          </a:xfrm>
          <a:prstGeom prst="rect">
            <a:avLst/>
          </a:prstGeom>
        </p:spPr>
      </p:pic>
    </p:spTree>
    <p:extLst>
      <p:ext uri="{BB962C8B-B14F-4D97-AF65-F5344CB8AC3E}">
        <p14:creationId xmlns:p14="http://schemas.microsoft.com/office/powerpoint/2010/main" val="43267552"/>
      </p:ext>
    </p:extLst>
  </p:cSld>
  <p:clrMapOvr>
    <a:masterClrMapping/>
  </p:clrMapOvr>
  <p:extLst mod="1">
    <p:ext uri="{DCECCB84-F9BA-43D5-87BE-67443E8EF086}">
      <p15:sldGuideLst xmlns:p15="http://schemas.microsoft.com/office/powerpoint/2012/main">
        <p15:guide id="1" orient="horz" pos="2160">
          <p15:clr>
            <a:srgbClr val="FBAE40"/>
          </p15:clr>
        </p15:guide>
        <p15:guide id="2" pos="311">
          <p15:clr>
            <a:srgbClr val="FBAE40"/>
          </p15:clr>
        </p15:guide>
        <p15:guide id="3" pos="7367">
          <p15:clr>
            <a:srgbClr val="FBAE40"/>
          </p15:clr>
        </p15:guide>
        <p15:guide id="4" orient="horz" pos="398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493713" y="1880291"/>
            <a:ext cx="1203600" cy="216000"/>
          </a:xfrm>
          <a:prstGeom prst="rect">
            <a:avLst/>
          </a:prstGeom>
        </p:spPr>
      </p:pic>
      <p:sp>
        <p:nvSpPr>
          <p:cNvPr id="24" name="Classification"/>
          <p:cNvSpPr txBox="1"/>
          <p:nvPr userDrawn="1"/>
        </p:nvSpPr>
        <p:spPr>
          <a:xfrm>
            <a:off x="496630" y="5093865"/>
            <a:ext cx="4202666"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dirty="0"/>
              <a:t>INTERNAL</a:t>
            </a:r>
          </a:p>
        </p:txBody>
      </p:sp>
      <p:sp>
        <p:nvSpPr>
          <p:cNvPr id="6" name="Speaker"/>
          <p:cNvSpPr>
            <a:spLocks noGrp="1"/>
          </p:cNvSpPr>
          <p:nvPr userDrawn="1">
            <p:ph type="subTitle" idx="1" hasCustomPrompt="1"/>
          </p:nvPr>
        </p:nvSpPr>
        <p:spPr bwMode="gray">
          <a:xfrm>
            <a:off x="496630" y="4268504"/>
            <a:ext cx="11198483"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2018 </a:t>
            </a:r>
          </a:p>
        </p:txBody>
      </p:sp>
      <p:sp>
        <p:nvSpPr>
          <p:cNvPr id="10" name="Presentation Title"/>
          <p:cNvSpPr>
            <a:spLocks noGrp="1"/>
          </p:cNvSpPr>
          <p:nvPr>
            <p:ph type="body" sz="quarter" idx="14" hasCustomPrompt="1"/>
          </p:nvPr>
        </p:nvSpPr>
        <p:spPr>
          <a:xfrm>
            <a:off x="496630" y="2706317"/>
            <a:ext cx="11198483" cy="997196"/>
          </a:xfrm>
        </p:spPr>
        <p:txBody>
          <a:bodyPr wrap="square">
            <a:noAutofit/>
          </a:bodyPr>
          <a:lstStyle>
            <a:lvl1pPr>
              <a:lnSpc>
                <a:spcPct val="90000"/>
              </a:lnSpc>
              <a:spcBef>
                <a:spcPts val="0"/>
              </a:spcBef>
              <a:defRPr sz="3600" b="1" baseline="0"/>
            </a:lvl1pPr>
          </a:lstStyle>
          <a:p>
            <a:pPr lvl="0"/>
            <a:r>
              <a:rPr lang="en-US" dirty="0"/>
              <a:t>Title Goes Here </a:t>
            </a:r>
            <a:br>
              <a:rPr lang="en-US" dirty="0"/>
            </a:br>
            <a:r>
              <a:rPr lang="en-US" dirty="0"/>
              <a:t>and Here and Here.</a:t>
            </a:r>
          </a:p>
        </p:txBody>
      </p:sp>
      <p:pic>
        <p:nvPicPr>
          <p:cNvPr id="11" name="SAP Logo" descr="SAP Logo" title="SAP Logo">
            <a:extLst>
              <a:ext uri="{FF2B5EF4-FFF2-40B4-BE49-F238E27FC236}">
                <a16:creationId xmlns:a16="http://schemas.microsoft.com/office/drawing/2014/main" id="{63C31BC8-EE9E-485F-A74C-3DCA84F18344}"/>
              </a:ext>
            </a:extLst>
          </p:cNvPr>
          <p:cNvPicPr>
            <a:picLocks noChangeAspect="1"/>
          </p:cNvPicPr>
          <p:nvPr userDrawn="1"/>
        </p:nvPicPr>
        <p:blipFill>
          <a:blip r:embed="rId3"/>
          <a:stretch>
            <a:fillRect/>
          </a:stretch>
        </p:blipFill>
        <p:spPr>
          <a:xfrm>
            <a:off x="9731477" y="6144600"/>
            <a:ext cx="1963636" cy="360000"/>
          </a:xfrm>
          <a:prstGeom prst="rect">
            <a:avLst/>
          </a:prstGeom>
        </p:spPr>
      </p:pic>
    </p:spTree>
    <p:extLst>
      <p:ext uri="{BB962C8B-B14F-4D97-AF65-F5344CB8AC3E}">
        <p14:creationId xmlns:p14="http://schemas.microsoft.com/office/powerpoint/2010/main" val="1982410628"/>
      </p:ext>
    </p:extLst>
  </p:cSld>
  <p:clrMapOvr>
    <a:masterClrMapping/>
  </p:clrMapOvr>
  <p:extLst mod="1">
    <p:ext uri="{DCECCB84-F9BA-43D5-87BE-67443E8EF086}">
      <p15:sldGuideLst xmlns:p15="http://schemas.microsoft.com/office/powerpoint/2012/main">
        <p15:guide id="1" pos="312" userDrawn="1">
          <p15:clr>
            <a:srgbClr val="FBAE40"/>
          </p15:clr>
        </p15:guide>
        <p15:guide id="4" orient="horz" pos="336" userDrawn="1">
          <p15:clr>
            <a:srgbClr val="FBAE40"/>
          </p15:clr>
        </p15:guide>
        <p15:guide id="5" orient="horz" pos="3984" userDrawn="1">
          <p15:clr>
            <a:srgbClr val="FBAE40"/>
          </p15:clr>
        </p15:guide>
        <p15:guide id="6" pos="7368" userDrawn="1">
          <p15:clr>
            <a:srgbClr val="FBAE40"/>
          </p15:clr>
        </p15:guide>
        <p15:guide id="7" pos="31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with Pictogram Opt. 1">
    <p:spTree>
      <p:nvGrpSpPr>
        <p:cNvPr id="1" name=""/>
        <p:cNvGrpSpPr/>
        <p:nvPr/>
      </p:nvGrpSpPr>
      <p:grpSpPr>
        <a:xfrm>
          <a:off x="0" y="0"/>
          <a:ext cx="0" cy="0"/>
          <a:chOff x="0" y="0"/>
          <a:chExt cx="0" cy="0"/>
        </a:xfrm>
      </p:grpSpPr>
      <p:sp>
        <p:nvSpPr>
          <p:cNvPr id="24" name="Classification"/>
          <p:cNvSpPr txBox="1"/>
          <p:nvPr userDrawn="1"/>
        </p:nvSpPr>
        <p:spPr>
          <a:xfrm>
            <a:off x="496630" y="5103390"/>
            <a:ext cx="4202666"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dirty="0"/>
              <a:t>INTERNAL</a:t>
            </a:r>
          </a:p>
        </p:txBody>
      </p:sp>
      <p:sp>
        <p:nvSpPr>
          <p:cNvPr id="6" name="Speaker"/>
          <p:cNvSpPr>
            <a:spLocks noGrp="1"/>
          </p:cNvSpPr>
          <p:nvPr userDrawn="1">
            <p:ph type="subTitle" idx="1" hasCustomPrompt="1"/>
          </p:nvPr>
        </p:nvSpPr>
        <p:spPr bwMode="gray">
          <a:xfrm>
            <a:off x="496630" y="4268504"/>
            <a:ext cx="6580445"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 </a:t>
            </a:r>
            <a:br>
              <a:rPr lang="en-US" dirty="0"/>
            </a:br>
            <a:r>
              <a:rPr lang="en-US" dirty="0"/>
              <a:t>Month 00, 2018 </a:t>
            </a:r>
          </a:p>
        </p:txBody>
      </p:sp>
      <p:sp>
        <p:nvSpPr>
          <p:cNvPr id="10" name="Presentation Title"/>
          <p:cNvSpPr>
            <a:spLocks noGrp="1"/>
          </p:cNvSpPr>
          <p:nvPr>
            <p:ph type="body" sz="quarter" idx="14" hasCustomPrompt="1"/>
          </p:nvPr>
        </p:nvSpPr>
        <p:spPr>
          <a:xfrm>
            <a:off x="496630" y="2706317"/>
            <a:ext cx="6580445" cy="997196"/>
          </a:xfrm>
        </p:spPr>
        <p:txBody>
          <a:bodyPr wrap="square">
            <a:noAutofit/>
          </a:bodyPr>
          <a:lstStyle>
            <a:lvl1pPr>
              <a:lnSpc>
                <a:spcPct val="90000"/>
              </a:lnSpc>
              <a:spcBef>
                <a:spcPts val="0"/>
              </a:spcBef>
              <a:defRPr sz="3600" b="1" baseline="0"/>
            </a:lvl1pPr>
          </a:lstStyle>
          <a:p>
            <a:pPr lvl="0"/>
            <a:r>
              <a:rPr lang="en-US" dirty="0"/>
              <a:t>Title Goes Here </a:t>
            </a:r>
            <a:br>
              <a:rPr lang="en-US" dirty="0"/>
            </a:br>
            <a:r>
              <a:rPr lang="en-US" dirty="0"/>
              <a:t>and Here and Here.</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70788" y="1609725"/>
            <a:ext cx="3651919" cy="3651919"/>
          </a:xfrm>
          <a:prstGeom prst="rect">
            <a:avLst/>
          </a:prstGeom>
        </p:spPr>
      </p:pic>
      <p:pic>
        <p:nvPicPr>
          <p:cNvPr id="13" name="Picture 12"/>
          <p:cNvPicPr>
            <a:picLocks noChangeAspect="1"/>
          </p:cNvPicPr>
          <p:nvPr userDrawn="1"/>
        </p:nvPicPr>
        <p:blipFill>
          <a:blip r:embed="rId3"/>
          <a:stretch>
            <a:fillRect/>
          </a:stretch>
        </p:blipFill>
        <p:spPr>
          <a:xfrm>
            <a:off x="496629" y="1609668"/>
            <a:ext cx="1203600" cy="216000"/>
          </a:xfrm>
          <a:prstGeom prst="rect">
            <a:avLst/>
          </a:prstGeom>
        </p:spPr>
      </p:pic>
      <p:pic>
        <p:nvPicPr>
          <p:cNvPr id="9" name="SAP Logo" descr="SAP Logo" title="SAP Logo"/>
          <p:cNvPicPr>
            <a:picLocks noChangeAspect="1"/>
          </p:cNvPicPr>
          <p:nvPr userDrawn="1"/>
        </p:nvPicPr>
        <p:blipFill>
          <a:blip r:embed="rId4"/>
          <a:stretch>
            <a:fillRect/>
          </a:stretch>
        </p:blipFill>
        <p:spPr>
          <a:xfrm>
            <a:off x="9731477" y="6144600"/>
            <a:ext cx="1963636" cy="360000"/>
          </a:xfrm>
          <a:prstGeom prst="rect">
            <a:avLst/>
          </a:prstGeom>
        </p:spPr>
      </p:pic>
    </p:spTree>
    <p:extLst>
      <p:ext uri="{BB962C8B-B14F-4D97-AF65-F5344CB8AC3E}">
        <p14:creationId xmlns:p14="http://schemas.microsoft.com/office/powerpoint/2010/main" val="3048046299"/>
      </p:ext>
    </p:extLst>
  </p:cSld>
  <p:clrMapOvr>
    <a:masterClrMapping/>
  </p:clrMapOvr>
  <p:extLst mod="1">
    <p:ext uri="{DCECCB84-F9BA-43D5-87BE-67443E8EF086}">
      <p15:sldGuideLst xmlns:p15="http://schemas.microsoft.com/office/powerpoint/2012/main">
        <p15:guide id="1" pos="7368" userDrawn="1">
          <p15:clr>
            <a:srgbClr val="FBAE40"/>
          </p15:clr>
        </p15:guide>
        <p15:guide id="2" orient="horz" pos="3312" userDrawn="1">
          <p15:clr>
            <a:srgbClr val="FBAE40"/>
          </p15:clr>
        </p15:guide>
        <p15:guide id="3" pos="312" userDrawn="1">
          <p15:clr>
            <a:srgbClr val="FBAE40"/>
          </p15:clr>
        </p15:guide>
        <p15:guide id="4" orient="horz" pos="3984" userDrawn="1">
          <p15:clr>
            <a:srgbClr val="FBAE40"/>
          </p15:clr>
        </p15:guide>
        <p15:guide id="5" orient="horz" pos="1008" userDrawn="1">
          <p15:clr>
            <a:srgbClr val="FBAE40"/>
          </p15:clr>
        </p15:guide>
        <p15:guide id="6" pos="445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with Pictogram Opt. 2">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2045" y="1609725"/>
            <a:ext cx="3670662" cy="3670662"/>
          </a:xfrm>
          <a:prstGeom prst="rect">
            <a:avLst/>
          </a:prstGeom>
        </p:spPr>
      </p:pic>
      <p:sp>
        <p:nvSpPr>
          <p:cNvPr id="24" name="Classification"/>
          <p:cNvSpPr txBox="1"/>
          <p:nvPr userDrawn="1"/>
        </p:nvSpPr>
        <p:spPr>
          <a:xfrm>
            <a:off x="496630" y="5103390"/>
            <a:ext cx="4202666"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dirty="0"/>
              <a:t>INTERNAL</a:t>
            </a:r>
          </a:p>
        </p:txBody>
      </p:sp>
      <p:sp>
        <p:nvSpPr>
          <p:cNvPr id="6" name="Speaker"/>
          <p:cNvSpPr>
            <a:spLocks noGrp="1"/>
          </p:cNvSpPr>
          <p:nvPr userDrawn="1">
            <p:ph type="subTitle" idx="1" hasCustomPrompt="1"/>
          </p:nvPr>
        </p:nvSpPr>
        <p:spPr bwMode="gray">
          <a:xfrm>
            <a:off x="496630" y="4268504"/>
            <a:ext cx="6580445"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 </a:t>
            </a:r>
            <a:br>
              <a:rPr lang="en-US" dirty="0"/>
            </a:br>
            <a:r>
              <a:rPr lang="en-US" dirty="0"/>
              <a:t>Month 00, 2018</a:t>
            </a:r>
          </a:p>
        </p:txBody>
      </p:sp>
      <p:sp>
        <p:nvSpPr>
          <p:cNvPr id="10" name="Presentation Title"/>
          <p:cNvSpPr>
            <a:spLocks noGrp="1"/>
          </p:cNvSpPr>
          <p:nvPr>
            <p:ph type="body" sz="quarter" idx="14" hasCustomPrompt="1"/>
          </p:nvPr>
        </p:nvSpPr>
        <p:spPr>
          <a:xfrm>
            <a:off x="496630" y="2706317"/>
            <a:ext cx="6580445" cy="997196"/>
          </a:xfrm>
        </p:spPr>
        <p:txBody>
          <a:bodyPr wrap="square">
            <a:noAutofit/>
          </a:bodyPr>
          <a:lstStyle>
            <a:lvl1pPr>
              <a:lnSpc>
                <a:spcPct val="90000"/>
              </a:lnSpc>
              <a:spcBef>
                <a:spcPts val="0"/>
              </a:spcBef>
              <a:defRPr sz="3600" b="1" baseline="0"/>
            </a:lvl1pPr>
          </a:lstStyle>
          <a:p>
            <a:pPr lvl="0"/>
            <a:r>
              <a:rPr lang="en-US" dirty="0"/>
              <a:t>Title Goes Here </a:t>
            </a:r>
            <a:br>
              <a:rPr lang="en-US" dirty="0"/>
            </a:br>
            <a:r>
              <a:rPr lang="en-US" dirty="0"/>
              <a:t>and Here and Here.</a:t>
            </a:r>
          </a:p>
        </p:txBody>
      </p:sp>
      <p:pic>
        <p:nvPicPr>
          <p:cNvPr id="13" name="Picture 12"/>
          <p:cNvPicPr>
            <a:picLocks noChangeAspect="1"/>
          </p:cNvPicPr>
          <p:nvPr userDrawn="1"/>
        </p:nvPicPr>
        <p:blipFill>
          <a:blip r:embed="rId3"/>
          <a:stretch>
            <a:fillRect/>
          </a:stretch>
        </p:blipFill>
        <p:spPr>
          <a:xfrm>
            <a:off x="496629" y="1609668"/>
            <a:ext cx="1203600" cy="216000"/>
          </a:xfrm>
          <a:prstGeom prst="rect">
            <a:avLst/>
          </a:prstGeom>
        </p:spPr>
      </p:pic>
      <p:pic>
        <p:nvPicPr>
          <p:cNvPr id="9" name="SAP Logo" descr="SAP Logo" title="SAP Logo"/>
          <p:cNvPicPr>
            <a:picLocks noChangeAspect="1"/>
          </p:cNvPicPr>
          <p:nvPr userDrawn="1"/>
        </p:nvPicPr>
        <p:blipFill>
          <a:blip r:embed="rId4"/>
          <a:stretch>
            <a:fillRect/>
          </a:stretch>
        </p:blipFill>
        <p:spPr>
          <a:xfrm>
            <a:off x="9731477" y="6144600"/>
            <a:ext cx="1963636" cy="360000"/>
          </a:xfrm>
          <a:prstGeom prst="rect">
            <a:avLst/>
          </a:prstGeom>
        </p:spPr>
      </p:pic>
    </p:spTree>
    <p:extLst>
      <p:ext uri="{BB962C8B-B14F-4D97-AF65-F5344CB8AC3E}">
        <p14:creationId xmlns:p14="http://schemas.microsoft.com/office/powerpoint/2010/main" val="475007464"/>
      </p:ext>
    </p:extLst>
  </p:cSld>
  <p:clrMapOvr>
    <a:masterClrMapping/>
  </p:clrMapOvr>
  <p:extLst mod="1">
    <p:ext uri="{DCECCB84-F9BA-43D5-87BE-67443E8EF086}">
      <p15:sldGuideLst xmlns:p15="http://schemas.microsoft.com/office/powerpoint/2012/main">
        <p15:guide id="1" pos="7368">
          <p15:clr>
            <a:srgbClr val="FBAE40"/>
          </p15:clr>
        </p15:guide>
        <p15:guide id="2" orient="horz" pos="3312">
          <p15:clr>
            <a:srgbClr val="FBAE40"/>
          </p15:clr>
        </p15:guide>
        <p15:guide id="3" pos="312">
          <p15:clr>
            <a:srgbClr val="FBAE40"/>
          </p15:clr>
        </p15:guide>
        <p15:guide id="4" orient="horz" pos="3984">
          <p15:clr>
            <a:srgbClr val="FBAE40"/>
          </p15:clr>
        </p15:guide>
        <p15:guide id="5" orient="horz" pos="1008">
          <p15:clr>
            <a:srgbClr val="FBAE40"/>
          </p15:clr>
        </p15:guide>
        <p15:guide id="6" pos="445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with Pictogram Custom">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496629" y="1609668"/>
            <a:ext cx="1203600" cy="216000"/>
          </a:xfrm>
          <a:prstGeom prst="rect">
            <a:avLst/>
          </a:prstGeom>
        </p:spPr>
      </p:pic>
      <p:sp>
        <p:nvSpPr>
          <p:cNvPr id="24" name="Classification"/>
          <p:cNvSpPr txBox="1"/>
          <p:nvPr userDrawn="1"/>
        </p:nvSpPr>
        <p:spPr>
          <a:xfrm>
            <a:off x="496630" y="5103390"/>
            <a:ext cx="4202666"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dirty="0"/>
              <a:t>INTERNAL</a:t>
            </a:r>
          </a:p>
        </p:txBody>
      </p:sp>
      <p:sp>
        <p:nvSpPr>
          <p:cNvPr id="6" name="Speaker"/>
          <p:cNvSpPr>
            <a:spLocks noGrp="1"/>
          </p:cNvSpPr>
          <p:nvPr userDrawn="1">
            <p:ph type="subTitle" idx="1" hasCustomPrompt="1"/>
          </p:nvPr>
        </p:nvSpPr>
        <p:spPr bwMode="gray">
          <a:xfrm>
            <a:off x="496630" y="4268504"/>
            <a:ext cx="6580445"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 </a:t>
            </a:r>
            <a:br>
              <a:rPr lang="en-US" dirty="0"/>
            </a:br>
            <a:r>
              <a:rPr lang="en-US" dirty="0"/>
              <a:t>Month 00, 2018</a:t>
            </a:r>
          </a:p>
        </p:txBody>
      </p:sp>
      <p:sp>
        <p:nvSpPr>
          <p:cNvPr id="10" name="Presentation Title"/>
          <p:cNvSpPr>
            <a:spLocks noGrp="1"/>
          </p:cNvSpPr>
          <p:nvPr>
            <p:ph type="body" sz="quarter" idx="14" hasCustomPrompt="1"/>
          </p:nvPr>
        </p:nvSpPr>
        <p:spPr>
          <a:xfrm>
            <a:off x="496630" y="2706317"/>
            <a:ext cx="6580445" cy="997196"/>
          </a:xfrm>
        </p:spPr>
        <p:txBody>
          <a:bodyPr wrap="square">
            <a:noAutofit/>
          </a:bodyPr>
          <a:lstStyle>
            <a:lvl1pPr>
              <a:lnSpc>
                <a:spcPct val="90000"/>
              </a:lnSpc>
              <a:spcBef>
                <a:spcPts val="0"/>
              </a:spcBef>
              <a:defRPr sz="3600" b="1" baseline="0"/>
            </a:lvl1pPr>
          </a:lstStyle>
          <a:p>
            <a:pPr lvl="0"/>
            <a:r>
              <a:rPr lang="en-US" dirty="0"/>
              <a:t>Title Goes Here </a:t>
            </a:r>
            <a:br>
              <a:rPr lang="en-US" dirty="0"/>
            </a:br>
            <a:r>
              <a:rPr lang="en-US" dirty="0"/>
              <a:t>and Here and Here.</a:t>
            </a:r>
          </a:p>
        </p:txBody>
      </p:sp>
      <p:sp>
        <p:nvSpPr>
          <p:cNvPr id="12" name="Picture Placeholder 3"/>
          <p:cNvSpPr>
            <a:spLocks noGrp="1"/>
          </p:cNvSpPr>
          <p:nvPr>
            <p:ph type="pic" sz="quarter" idx="15"/>
          </p:nvPr>
        </p:nvSpPr>
        <p:spPr>
          <a:xfrm>
            <a:off x="7594419" y="1593669"/>
            <a:ext cx="3657600" cy="3657600"/>
          </a:xfrm>
        </p:spPr>
        <p:txBody>
          <a:bodyPr/>
          <a:lstStyle/>
          <a:p>
            <a:r>
              <a:rPr lang="en-US"/>
              <a:t>Click icon to add picture</a:t>
            </a:r>
            <a:endParaRPr lang="de-DE" dirty="0"/>
          </a:p>
        </p:txBody>
      </p:sp>
      <p:sp>
        <p:nvSpPr>
          <p:cNvPr id="11" name="Rounded Rectangle 10"/>
          <p:cNvSpPr/>
          <p:nvPr userDrawn="1"/>
        </p:nvSpPr>
        <p:spPr bwMode="gray">
          <a:xfrm>
            <a:off x="7909611" y="3803579"/>
            <a:ext cx="3027216" cy="1272253"/>
          </a:xfrm>
          <a:prstGeom prst="roundRect">
            <a:avLst>
              <a:gd name="adj" fmla="val 16667"/>
            </a:avLst>
          </a:prstGeom>
          <a:solidFill>
            <a:srgbClr val="FFFF00"/>
          </a:solidFill>
          <a:ln>
            <a:noFill/>
            <a:headEnd/>
            <a:tailEnd/>
          </a:ln>
          <a:effectLst/>
        </p:spPr>
        <p:style>
          <a:lnRef idx="3">
            <a:schemeClr val="lt1"/>
          </a:lnRef>
          <a:fillRef idx="1">
            <a:schemeClr val="accent6"/>
          </a:fillRef>
          <a:effectRef idx="1">
            <a:schemeClr val="accent6"/>
          </a:effectRef>
          <a:fontRef idx="minor">
            <a:schemeClr val="lt1"/>
          </a:fontRef>
        </p:style>
        <p:txBody>
          <a:bodyPr wrap="square" lIns="36000" tIns="36000" rIns="36000" bIns="36000" rtlCol="0" anchor="ctr">
            <a:spAutoFit/>
          </a:bodyPr>
          <a:lstStyle/>
          <a:p>
            <a:pPr fontAlgn="base">
              <a:spcBef>
                <a:spcPct val="50000"/>
              </a:spcBef>
              <a:spcAft>
                <a:spcPct val="0"/>
              </a:spcAft>
              <a:buClr>
                <a:srgbClr val="F0AB00"/>
              </a:buClr>
              <a:buSzPct val="80000"/>
            </a:pPr>
            <a:r>
              <a:rPr lang="en-US" sz="1000" b="1" kern="0" dirty="0">
                <a:solidFill>
                  <a:sysClr val="windowText" lastClr="000000"/>
                </a:solidFill>
                <a:ea typeface="Arial Unicode MS" pitchFamily="34" charset="-128"/>
                <a:cs typeface="Arial Unicode MS" pitchFamily="34" charset="-128"/>
                <a:sym typeface="Arial"/>
              </a:rPr>
              <a:t>NOTE: </a:t>
            </a:r>
            <a:r>
              <a:rPr lang="en-US" sz="1000" kern="0" dirty="0">
                <a:solidFill>
                  <a:sysClr val="windowText" lastClr="000000"/>
                </a:solidFill>
                <a:ea typeface="Arial Unicode MS" pitchFamily="34" charset="-128"/>
                <a:cs typeface="Arial Unicode MS" pitchFamily="34" charset="-128"/>
                <a:sym typeface="Arial"/>
              </a:rPr>
              <a:t>Delete the yellow stickers</a:t>
            </a:r>
            <a:r>
              <a:rPr lang="en-US" sz="1000" kern="0" baseline="0" dirty="0">
                <a:solidFill>
                  <a:sysClr val="windowText" lastClr="000000"/>
                </a:solidFill>
                <a:ea typeface="Arial Unicode MS" pitchFamily="34" charset="-128"/>
                <a:cs typeface="Arial Unicode MS" pitchFamily="34" charset="-128"/>
                <a:sym typeface="Arial"/>
              </a:rPr>
              <a:t> when finished.</a:t>
            </a:r>
            <a:endParaRPr lang="en-US" sz="1000" kern="0" dirty="0">
              <a:solidFill>
                <a:sysClr val="windowText" lastClr="000000"/>
              </a:solidFill>
              <a:ea typeface="Arial Unicode MS" pitchFamily="34" charset="-128"/>
              <a:cs typeface="Arial Unicode MS" pitchFamily="34" charset="-128"/>
              <a:sym typeface="Arial"/>
            </a:endParaRPr>
          </a:p>
          <a:p>
            <a:pPr marL="0" marR="0" lvl="0" indent="0" algn="l" defTabSz="1088776" rtl="0" eaLnBrk="1" fontAlgn="base" latinLnBrk="0" hangingPunct="1">
              <a:lnSpc>
                <a:spcPct val="100000"/>
              </a:lnSpc>
              <a:spcBef>
                <a:spcPts val="600"/>
              </a:spcBef>
              <a:spcAft>
                <a:spcPct val="0"/>
              </a:spcAft>
              <a:buClr>
                <a:srgbClr val="F0AB00"/>
              </a:buClr>
              <a:buSzPct val="80000"/>
              <a:buFontTx/>
              <a:buNone/>
              <a:tabLst/>
              <a:defRPr/>
            </a:pPr>
            <a:r>
              <a:rPr lang="en-US" sz="1000" kern="0" dirty="0">
                <a:solidFill>
                  <a:sysClr val="windowText" lastClr="000000"/>
                </a:solidFill>
                <a:ea typeface="Arial Unicode MS" pitchFamily="34" charset="-128"/>
                <a:cs typeface="Arial Unicode MS" pitchFamily="34" charset="-128"/>
                <a:sym typeface="Arial"/>
              </a:rPr>
              <a:t>Samples of a title slide with</a:t>
            </a:r>
            <a:r>
              <a:rPr lang="en-US" sz="1000" kern="0" baseline="0" dirty="0">
                <a:solidFill>
                  <a:sysClr val="windowText" lastClr="000000"/>
                </a:solidFill>
                <a:ea typeface="Arial Unicode MS" pitchFamily="34" charset="-128"/>
                <a:cs typeface="Arial Unicode MS" pitchFamily="34" charset="-128"/>
                <a:sym typeface="Arial"/>
              </a:rPr>
              <a:t> a pictogram are also available in this template.</a:t>
            </a:r>
          </a:p>
          <a:p>
            <a:pPr marL="0" marR="0" lvl="0" indent="0" algn="l" defTabSz="1088776" rtl="0" eaLnBrk="1" fontAlgn="base" latinLnBrk="0" hangingPunct="1">
              <a:lnSpc>
                <a:spcPct val="100000"/>
              </a:lnSpc>
              <a:spcBef>
                <a:spcPts val="600"/>
              </a:spcBef>
              <a:spcAft>
                <a:spcPct val="0"/>
              </a:spcAft>
              <a:buClr>
                <a:srgbClr val="F0AB00"/>
              </a:buClr>
              <a:buSzPct val="80000"/>
              <a:buFontTx/>
              <a:buNone/>
              <a:tabLst/>
              <a:defRPr/>
            </a:pPr>
            <a:r>
              <a:rPr lang="en-US" sz="1000" kern="0" dirty="0">
                <a:solidFill>
                  <a:sysClr val="windowText" lastClr="000000"/>
                </a:solidFill>
                <a:ea typeface="Arial Unicode MS" pitchFamily="34" charset="-128"/>
                <a:cs typeface="Arial Unicode MS" pitchFamily="34" charset="-128"/>
                <a:sym typeface="Arial"/>
              </a:rPr>
              <a:t>See </a:t>
            </a:r>
            <a:r>
              <a:rPr lang="en-US" sz="1000" kern="0" dirty="0">
                <a:solidFill>
                  <a:sysClr val="windowText" lastClr="000000"/>
                </a:solidFill>
                <a:ea typeface="Arial Unicode MS" pitchFamily="34" charset="-128"/>
                <a:cs typeface="Arial Unicode MS" pitchFamily="34" charset="-128"/>
                <a:sym typeface="Arial"/>
                <a:hlinkClick r:id="rId3"/>
              </a:rPr>
              <a:t>SAP Image Library</a:t>
            </a:r>
            <a:r>
              <a:rPr lang="en-US" sz="1000" kern="0" dirty="0">
                <a:solidFill>
                  <a:sysClr val="windowText" lastClr="000000"/>
                </a:solidFill>
                <a:ea typeface="Arial Unicode MS" pitchFamily="34" charset="-128"/>
                <a:cs typeface="Arial Unicode MS" pitchFamily="34" charset="-128"/>
                <a:sym typeface="Arial"/>
              </a:rPr>
              <a:t> for other available images you can sort</a:t>
            </a:r>
            <a:r>
              <a:rPr lang="en-US" sz="1000" kern="0" baseline="0" dirty="0">
                <a:solidFill>
                  <a:sysClr val="windowText" lastClr="000000"/>
                </a:solidFill>
                <a:ea typeface="Arial Unicode MS" pitchFamily="34" charset="-128"/>
                <a:cs typeface="Arial Unicode MS" pitchFamily="34" charset="-128"/>
                <a:sym typeface="Arial"/>
              </a:rPr>
              <a:t> using the drop down menu and selecting illustration options. </a:t>
            </a:r>
            <a:endParaRPr lang="en-US" sz="1000" kern="0" dirty="0">
              <a:solidFill>
                <a:sysClr val="windowText" lastClr="000000"/>
              </a:solidFill>
              <a:ea typeface="Arial Unicode MS" pitchFamily="34" charset="-128"/>
              <a:cs typeface="Arial Unicode MS" pitchFamily="34" charset="-128"/>
              <a:sym typeface="Arial"/>
            </a:endParaRPr>
          </a:p>
        </p:txBody>
      </p:sp>
      <p:pic>
        <p:nvPicPr>
          <p:cNvPr id="13" name="SAP Logo" descr="SAP Logo" title="SAP Logo"/>
          <p:cNvPicPr>
            <a:picLocks noChangeAspect="1"/>
          </p:cNvPicPr>
          <p:nvPr userDrawn="1"/>
        </p:nvPicPr>
        <p:blipFill>
          <a:blip r:embed="rId4"/>
          <a:stretch>
            <a:fillRect/>
          </a:stretch>
        </p:blipFill>
        <p:spPr>
          <a:xfrm>
            <a:off x="9731477" y="6144600"/>
            <a:ext cx="1963636" cy="360000"/>
          </a:xfrm>
          <a:prstGeom prst="rect">
            <a:avLst/>
          </a:prstGeom>
        </p:spPr>
      </p:pic>
    </p:spTree>
    <p:extLst>
      <p:ext uri="{BB962C8B-B14F-4D97-AF65-F5344CB8AC3E}">
        <p14:creationId xmlns:p14="http://schemas.microsoft.com/office/powerpoint/2010/main" val="3936512226"/>
      </p:ext>
    </p:extLst>
  </p:cSld>
  <p:clrMapOvr>
    <a:masterClrMapping/>
  </p:clrMapOvr>
  <p:extLst mod="1">
    <p:ext uri="{DCECCB84-F9BA-43D5-87BE-67443E8EF086}">
      <p15:sldGuideLst xmlns:p15="http://schemas.microsoft.com/office/powerpoint/2012/main">
        <p15:guide id="1" pos="7368">
          <p15:clr>
            <a:srgbClr val="FBAE40"/>
          </p15:clr>
        </p15:guide>
        <p15:guide id="2" orient="horz" pos="3312">
          <p15:clr>
            <a:srgbClr val="FBAE40"/>
          </p15:clr>
        </p15:guide>
        <p15:guide id="3" pos="312">
          <p15:clr>
            <a:srgbClr val="FBAE40"/>
          </p15:clr>
        </p15:guide>
        <p15:guide id="4" orient="horz" pos="3984">
          <p15:clr>
            <a:srgbClr val="FBAE40"/>
          </p15:clr>
        </p15:guide>
        <p15:guide id="5" orient="horz" pos="1008">
          <p15:clr>
            <a:srgbClr val="FBAE40"/>
          </p15:clr>
        </p15:guide>
        <p15:guide id="6" pos="445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Agenda items placeholder"/>
          <p:cNvSpPr>
            <a:spLocks noGrp="1"/>
          </p:cNvSpPr>
          <p:nvPr>
            <p:ph type="body" sz="quarter" idx="10" hasCustomPrompt="1"/>
          </p:nvPr>
        </p:nvSpPr>
        <p:spPr>
          <a:xfrm>
            <a:off x="498442" y="1602581"/>
            <a:ext cx="11179376" cy="4704600"/>
          </a:xfrm>
        </p:spPr>
        <p:txBody>
          <a:bodyPr>
            <a:noAutofit/>
          </a:bodyPr>
          <a:lstStyle>
            <a:lvl1pPr marL="0" marR="0" indent="0" algn="l" defTabSz="1088558" rtl="0" eaLnBrk="1" fontAlgn="auto" latinLnBrk="0" hangingPunct="1">
              <a:lnSpc>
                <a:spcPct val="100000"/>
              </a:lnSpc>
              <a:spcBef>
                <a:spcPts val="3000"/>
              </a:spcBef>
              <a:spcAft>
                <a:spcPts val="0"/>
              </a:spcAft>
              <a:buClr>
                <a:schemeClr val="accent1"/>
              </a:buClr>
              <a:buSzPct val="80000"/>
              <a:buFontTx/>
              <a:buNone/>
              <a:tabLst/>
              <a:defRPr sz="2000" b="0"/>
            </a:lvl1pPr>
            <a:lvl2pPr marL="179964" marR="0" indent="-179964" algn="l" defTabSz="1088558"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sz="1800"/>
            </a:lvl2pPr>
            <a:lvl3pPr marL="359928" marR="0" indent="-179352" algn="l" defTabSz="1088558" rtl="0" eaLnBrk="1" fontAlgn="auto" latinLnBrk="0" hangingPunct="1">
              <a:lnSpc>
                <a:spcPct val="100000"/>
              </a:lnSpc>
              <a:spcBef>
                <a:spcPts val="400"/>
              </a:spcBef>
              <a:spcAft>
                <a:spcPts val="0"/>
              </a:spcAft>
              <a:buClr>
                <a:schemeClr val="tx1"/>
              </a:buClr>
              <a:buSzPct val="100000"/>
              <a:buFont typeface="Arial" pitchFamily="34" charset="0"/>
              <a:buChar char="–"/>
              <a:tabLst/>
              <a:defRPr sz="1800" baseline="0"/>
            </a:lvl3pPr>
            <a:lvl4pPr marL="539892" marR="0" indent="-179964" algn="l" defTabSz="1088558" rtl="0" eaLnBrk="1" fontAlgn="auto" latinLnBrk="0" hangingPunct="1">
              <a:lnSpc>
                <a:spcPct val="100000"/>
              </a:lnSpc>
              <a:spcBef>
                <a:spcPts val="250"/>
              </a:spcBef>
              <a:spcAft>
                <a:spcPts val="0"/>
              </a:spcAft>
              <a:buClr>
                <a:schemeClr val="tx1"/>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dirty="0"/>
              <a:t>Agenda Item/Divider Headline</a:t>
            </a:r>
          </a:p>
          <a:p>
            <a:pPr lvl="1"/>
            <a:r>
              <a:rPr lang="en-US" dirty="0"/>
              <a:t>Details</a:t>
            </a:r>
          </a:p>
        </p:txBody>
      </p:sp>
      <p:sp>
        <p:nvSpPr>
          <p:cNvPr id="6" name="Title Placeholder 1"/>
          <p:cNvSpPr>
            <a:spLocks noGrp="1"/>
          </p:cNvSpPr>
          <p:nvPr>
            <p:ph type="title" hasCustomPrompt="1"/>
          </p:nvPr>
        </p:nvSpPr>
        <p:spPr bwMode="gray">
          <a:xfrm>
            <a:off x="496630" y="533400"/>
            <a:ext cx="11183001" cy="381000"/>
          </a:xfrm>
          <a:prstGeom prst="rect">
            <a:avLst/>
          </a:prstGeom>
        </p:spPr>
        <p:txBody>
          <a:bodyPr vert="horz" wrap="square" lIns="0" tIns="0" rIns="0" bIns="0" rtlCol="0" anchor="t" anchorCtr="0">
            <a:spAutoFit/>
          </a:bodyPr>
          <a:lstStyle>
            <a:lvl1pPr>
              <a:defRPr/>
            </a:lvl1pPr>
          </a:lstStyle>
          <a:p>
            <a:r>
              <a:rPr lang="en-US" noProof="0" dirty="0"/>
              <a:t>Agenda</a:t>
            </a:r>
          </a:p>
        </p:txBody>
      </p:sp>
    </p:spTree>
    <p:extLst>
      <p:ext uri="{BB962C8B-B14F-4D97-AF65-F5344CB8AC3E}">
        <p14:creationId xmlns:p14="http://schemas.microsoft.com/office/powerpoint/2010/main" val="1859360619"/>
      </p:ext>
    </p:extLst>
  </p:cSld>
  <p:clrMapOvr>
    <a:masterClrMapping/>
  </p:clrMapOvr>
  <p:extLst mod="1">
    <p:ext uri="{DCECCB84-F9BA-43D5-87BE-67443E8EF086}">
      <p15:sldGuideLst xmlns:p15="http://schemas.microsoft.com/office/powerpoint/2012/main">
        <p15:guide id="1" pos="311" userDrawn="1">
          <p15:clr>
            <a:srgbClr val="FBAE40"/>
          </p15:clr>
        </p15:guide>
        <p15:guide id="3" orient="horz" pos="336" userDrawn="1">
          <p15:clr>
            <a:srgbClr val="FBAE40"/>
          </p15:clr>
        </p15:guide>
        <p15:guide id="4" orient="horz" pos="576" userDrawn="1">
          <p15:clr>
            <a:srgbClr val="FBAE40"/>
          </p15:clr>
        </p15:guide>
        <p15:guide id="5" orient="horz" pos="1008" userDrawn="1">
          <p15:clr>
            <a:srgbClr val="FBAE40"/>
          </p15:clr>
        </p15:guide>
        <p15:guide id="6" orient="horz" pos="3984" userDrawn="1">
          <p15:clr>
            <a:srgbClr val="FBAE40"/>
          </p15:clr>
        </p15:guide>
        <p15:guide id="7" pos="7367"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34" name="Slide number"/>
          <p:cNvSpPr txBox="1"/>
          <p:nvPr userDrawn="1"/>
        </p:nvSpPr>
        <p:spPr bwMode="black">
          <a:xfrm>
            <a:off x="11543399" y="6536752"/>
            <a:ext cx="140991"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dirty="0"/>
          </a:p>
        </p:txBody>
      </p:sp>
      <p:sp>
        <p:nvSpPr>
          <p:cNvPr id="11" name="Classification"/>
          <p:cNvSpPr txBox="1"/>
          <p:nvPr userDrawn="1"/>
        </p:nvSpPr>
        <p:spPr bwMode="black">
          <a:xfrm>
            <a:off x="2813190" y="6559835"/>
            <a:ext cx="381316" cy="92333"/>
          </a:xfrm>
          <a:prstGeom prst="rect">
            <a:avLst/>
          </a:prstGeom>
          <a:noFill/>
        </p:spPr>
        <p:txBody>
          <a:bodyPr wrap="none" lIns="0" tIns="0" rIns="0" bIns="0" rtlCol="0">
            <a:spAutoFit/>
          </a:bodyPr>
          <a:lstStyle/>
          <a:p>
            <a:pPr marL="0" marR="0" indent="0" algn="l" defTabSz="1088558"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en-US" sz="600" b="0" i="0" u="none" kern="0" baseline="0" dirty="0">
                <a:solidFill>
                  <a:schemeClr val="tx1"/>
                </a:solidFill>
                <a:latin typeface="Arial"/>
                <a:ea typeface="Arial Unicode MS"/>
                <a:cs typeface="Arial Unicode MS" pitchFamily="34" charset="-128"/>
                <a:sym typeface="Arial"/>
              </a:rPr>
              <a:t>INTERNAL</a:t>
            </a:r>
          </a:p>
        </p:txBody>
      </p:sp>
      <p:sp>
        <p:nvSpPr>
          <p:cNvPr id="10" name="Copyright"/>
          <p:cNvSpPr txBox="1"/>
          <p:nvPr userDrawn="1"/>
        </p:nvSpPr>
        <p:spPr bwMode="black">
          <a:xfrm>
            <a:off x="503739" y="6559835"/>
            <a:ext cx="2268497"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noProof="0" dirty="0">
                <a:solidFill>
                  <a:schemeClr val="tx1"/>
                </a:solidFill>
              </a:rPr>
              <a:t>2018 SAP SE or an SAP affiliate company. All rights reserved.  </a:t>
            </a:r>
            <a:r>
              <a:rPr kumimoji="0" lang="en-US" sz="600" b="0" i="0" u="none" kern="0" baseline="0" dirty="0">
                <a:solidFill>
                  <a:schemeClr val="tx1"/>
                </a:solidFill>
                <a:latin typeface="Arial"/>
                <a:ea typeface="Arial Unicode MS"/>
                <a:cs typeface="Arial Unicode MS" pitchFamily="34" charset="-128"/>
                <a:sym typeface="Arial"/>
              </a:rPr>
              <a:t>ǀ</a:t>
            </a:r>
          </a:p>
        </p:txBody>
      </p:sp>
      <p:sp>
        <p:nvSpPr>
          <p:cNvPr id="3" name="Text Placeholder 2"/>
          <p:cNvSpPr>
            <a:spLocks noGrp="1"/>
          </p:cNvSpPr>
          <p:nvPr userDrawn="1">
            <p:ph type="body" idx="1"/>
          </p:nvPr>
        </p:nvSpPr>
        <p:spPr bwMode="gray">
          <a:xfrm>
            <a:off x="498977" y="1600201"/>
            <a:ext cx="11192961" cy="4724399"/>
          </a:xfrm>
          <a:prstGeom prst="rect">
            <a:avLst/>
          </a:prstGeom>
        </p:spPr>
        <p:txBody>
          <a:bodyPr vert="horz" lIns="0" tIns="0" rIns="0" bIns="0" rtlCol="0">
            <a:no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Placeholder 1"/>
          <p:cNvSpPr>
            <a:spLocks noGrp="1"/>
          </p:cNvSpPr>
          <p:nvPr userDrawn="1">
            <p:ph type="title"/>
          </p:nvPr>
        </p:nvSpPr>
        <p:spPr bwMode="gray">
          <a:xfrm>
            <a:off x="496630" y="533400"/>
            <a:ext cx="11198483" cy="381000"/>
          </a:xfrm>
          <a:prstGeom prst="rect">
            <a:avLst/>
          </a:prstGeom>
        </p:spPr>
        <p:txBody>
          <a:bodyPr vert="horz" wrap="square" lIns="0" tIns="0" rIns="0" bIns="0" rtlCol="0" anchor="t" anchorCtr="0">
            <a:spAutoFit/>
          </a:bodyPr>
          <a:lstStyle/>
          <a:p>
            <a:r>
              <a:rPr lang="en-US" noProof="0" dirty="0"/>
              <a:t>Insert Page Title</a:t>
            </a:r>
          </a:p>
        </p:txBody>
      </p:sp>
    </p:spTree>
    <p:extLst>
      <p:ext uri="{BB962C8B-B14F-4D97-AF65-F5344CB8AC3E}">
        <p14:creationId xmlns:p14="http://schemas.microsoft.com/office/powerpoint/2010/main" val="3408294523"/>
      </p:ext>
    </p:extLst>
  </p:cSld>
  <p:clrMap bg1="dk1" tx1="lt1" bg2="dk2" tx2="lt2" accent1="accent1" accent2="accent2" accent3="accent3" accent4="accent4" accent5="accent5" accent6="accent6" hlink="hlink" folHlink="folHlink"/>
  <p:sldLayoutIdLst>
    <p:sldLayoutId id="2147483772" r:id="rId1"/>
    <p:sldLayoutId id="2147483777" r:id="rId2"/>
    <p:sldLayoutId id="2147483778" r:id="rId3"/>
    <p:sldLayoutId id="2147483779" r:id="rId4"/>
    <p:sldLayoutId id="2147483773" r:id="rId5"/>
    <p:sldLayoutId id="2147483775" r:id="rId6"/>
    <p:sldLayoutId id="2147483781" r:id="rId7"/>
    <p:sldLayoutId id="2147483782" r:id="rId8"/>
    <p:sldLayoutId id="2147483741" r:id="rId9"/>
    <p:sldLayoutId id="2147483765" r:id="rId10"/>
    <p:sldLayoutId id="2147483783" r:id="rId11"/>
    <p:sldLayoutId id="2147483743" r:id="rId12"/>
    <p:sldLayoutId id="2147483774" r:id="rId13"/>
    <p:sldLayoutId id="2147483745" r:id="rId14"/>
    <p:sldLayoutId id="2147483760" r:id="rId15"/>
    <p:sldLayoutId id="2147483768" r:id="rId16"/>
    <p:sldLayoutId id="2147483769" r:id="rId17"/>
    <p:sldLayoutId id="2147483770" r:id="rId18"/>
    <p:sldLayoutId id="2147483744" r:id="rId19"/>
    <p:sldLayoutId id="2147483757" r:id="rId20"/>
    <p:sldLayoutId id="2147483748" r:id="rId21"/>
    <p:sldLayoutId id="2147483763" r:id="rId22"/>
    <p:sldLayoutId id="2147483785" r:id="rId23"/>
    <p:sldLayoutId id="2147483751" r:id="rId24"/>
    <p:sldLayoutId id="2147483740" r:id="rId25"/>
    <p:sldLayoutId id="2147483754" r:id="rId26"/>
    <p:sldLayoutId id="2147483786" r:id="rId27"/>
    <p:sldLayoutId id="2147483755" r:id="rId28"/>
    <p:sldLayoutId id="2147483791" r:id="rId29"/>
    <p:sldLayoutId id="2147483792" r:id="rId30"/>
    <p:sldLayoutId id="2147483793" r:id="rId31"/>
    <p:sldLayoutId id="2147483794" r:id="rId32"/>
    <p:sldLayoutId id="2147483795" r:id="rId33"/>
  </p:sldLayoutIdLst>
  <p:hf hdr="0" ft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0.xml"/><Relationship Id="rId6" Type="http://schemas.microsoft.com/office/2007/relationships/hdphoto" Target="../media/hdphoto2.wdp"/><Relationship Id="rId5" Type="http://schemas.openxmlformats.org/officeDocument/2006/relationships/image" Target="../media/image19.png"/><Relationship Id="rId4" Type="http://schemas.microsoft.com/office/2007/relationships/hdphoto" Target="../media/hdphoto1.wdp"/><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31.xml"/><Relationship Id="rId5" Type="http://schemas.openxmlformats.org/officeDocument/2006/relationships/image" Target="../media/image1.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3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8.jpeg"/><Relationship Id="rId5" Type="http://schemas.openxmlformats.org/officeDocument/2006/relationships/image" Target="../media/image27.tiff"/><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32.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2" Type="http://schemas.openxmlformats.org/officeDocument/2006/relationships/hyperlink" Target="mailto:Alon.Halperin@sap.com" TargetMode="Externa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3.xml"/><Relationship Id="rId1" Type="http://schemas.openxmlformats.org/officeDocument/2006/relationships/tags" Target="../tags/tag1.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ubtitle 34"/>
          <p:cNvSpPr>
            <a:spLocks noGrp="1"/>
          </p:cNvSpPr>
          <p:nvPr>
            <p:ph type="subTitle" idx="1"/>
          </p:nvPr>
        </p:nvSpPr>
        <p:spPr/>
        <p:txBody>
          <a:bodyPr/>
          <a:lstStyle/>
          <a:p>
            <a:r>
              <a:rPr lang="en-US" dirty="0"/>
              <a:t>Alon Halperin, SAP </a:t>
            </a:r>
            <a:br>
              <a:rPr lang="en-US" dirty="0"/>
            </a:br>
            <a:r>
              <a:rPr lang="en-US" dirty="0"/>
              <a:t>October 08, 2018 </a:t>
            </a:r>
          </a:p>
        </p:txBody>
      </p:sp>
      <p:sp>
        <p:nvSpPr>
          <p:cNvPr id="10" name="Text Placeholder 9"/>
          <p:cNvSpPr>
            <a:spLocks noGrp="1"/>
          </p:cNvSpPr>
          <p:nvPr>
            <p:ph type="body" sz="quarter" idx="14"/>
          </p:nvPr>
        </p:nvSpPr>
        <p:spPr/>
        <p:txBody>
          <a:bodyPr/>
          <a:lstStyle/>
          <a:p>
            <a:r>
              <a:rPr lang="en-US" dirty="0"/>
              <a:t>SAP Concur</a:t>
            </a:r>
            <a:br>
              <a:rPr lang="en-US" dirty="0"/>
            </a:br>
            <a:r>
              <a:rPr lang="en-US" dirty="0">
                <a:solidFill>
                  <a:schemeClr val="accent1"/>
                </a:solidFill>
              </a:rPr>
              <a:t>Available</a:t>
            </a:r>
            <a:r>
              <a:rPr lang="en-US" dirty="0"/>
              <a:t> </a:t>
            </a:r>
            <a:r>
              <a:rPr lang="en-US" dirty="0">
                <a:solidFill>
                  <a:schemeClr val="accent1"/>
                </a:solidFill>
              </a:rPr>
              <a:t>for you Now in Israel.</a:t>
            </a:r>
          </a:p>
        </p:txBody>
      </p:sp>
      <p:pic>
        <p:nvPicPr>
          <p:cNvPr id="3" name="Picture 2">
            <a:extLst>
              <a:ext uri="{FF2B5EF4-FFF2-40B4-BE49-F238E27FC236}">
                <a16:creationId xmlns:a16="http://schemas.microsoft.com/office/drawing/2014/main" id="{71B8D0F8-3959-4173-8521-76B9453A2B91}"/>
              </a:ext>
            </a:extLst>
          </p:cNvPr>
          <p:cNvPicPr>
            <a:picLocks noChangeAspect="1"/>
          </p:cNvPicPr>
          <p:nvPr/>
        </p:nvPicPr>
        <p:blipFill rotWithShape="1">
          <a:blip r:embed="rId3"/>
          <a:srcRect t="28635" b="28896"/>
          <a:stretch/>
        </p:blipFill>
        <p:spPr>
          <a:xfrm>
            <a:off x="0" y="-1"/>
            <a:ext cx="12188825" cy="3450265"/>
          </a:xfrm>
          <a:prstGeom prst="rect">
            <a:avLst/>
          </a:prstGeom>
        </p:spPr>
      </p:pic>
    </p:spTree>
    <p:extLst>
      <p:ext uri="{BB962C8B-B14F-4D97-AF65-F5344CB8AC3E}">
        <p14:creationId xmlns:p14="http://schemas.microsoft.com/office/powerpoint/2010/main" val="1206504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rot="598256">
            <a:off x="7728447" y="4004018"/>
            <a:ext cx="1405226" cy="1862917"/>
            <a:chOff x="7682107" y="3776232"/>
            <a:chExt cx="1459203" cy="1934473"/>
          </a:xfrm>
        </p:grpSpPr>
        <p:cxnSp>
          <p:nvCxnSpPr>
            <p:cNvPr id="780" name="Straight Arrow Connector 779"/>
            <p:cNvCxnSpPr/>
            <p:nvPr/>
          </p:nvCxnSpPr>
          <p:spPr>
            <a:xfrm rot="21001744" flipH="1">
              <a:off x="8117321" y="4607497"/>
              <a:ext cx="919591" cy="221594"/>
            </a:xfrm>
            <a:prstGeom prst="straightConnector1">
              <a:avLst/>
            </a:prstGeom>
            <a:ln w="38100">
              <a:solidFill>
                <a:schemeClr val="accent1"/>
              </a:solidFill>
              <a:tailEnd type="none" w="med" len="sm"/>
            </a:ln>
            <a:effectLst/>
          </p:spPr>
          <p:style>
            <a:lnRef idx="2">
              <a:schemeClr val="accent1"/>
            </a:lnRef>
            <a:fillRef idx="0">
              <a:schemeClr val="accent1"/>
            </a:fillRef>
            <a:effectRef idx="1">
              <a:schemeClr val="accent1"/>
            </a:effectRef>
            <a:fontRef idx="minor">
              <a:schemeClr val="tx1"/>
            </a:fontRef>
          </p:style>
        </p:cxnSp>
        <p:cxnSp>
          <p:nvCxnSpPr>
            <p:cNvPr id="781" name="Straight Arrow Connector 780"/>
            <p:cNvCxnSpPr/>
            <p:nvPr/>
          </p:nvCxnSpPr>
          <p:spPr>
            <a:xfrm rot="20366016" flipH="1">
              <a:off x="7682107" y="3776232"/>
              <a:ext cx="765785" cy="484729"/>
            </a:xfrm>
            <a:prstGeom prst="straightConnector1">
              <a:avLst/>
            </a:prstGeom>
            <a:ln w="38100">
              <a:solidFill>
                <a:schemeClr val="accent1"/>
              </a:solidFill>
              <a:tailEnd type="none" w="med" len="sm"/>
            </a:ln>
            <a:effectLst/>
          </p:spPr>
          <p:style>
            <a:lnRef idx="2">
              <a:schemeClr val="accent1"/>
            </a:lnRef>
            <a:fillRef idx="0">
              <a:schemeClr val="accent1"/>
            </a:fillRef>
            <a:effectRef idx="1">
              <a:schemeClr val="accent1"/>
            </a:effectRef>
            <a:fontRef idx="minor">
              <a:schemeClr val="tx1"/>
            </a:fontRef>
          </p:style>
        </p:cxnSp>
        <p:cxnSp>
          <p:nvCxnSpPr>
            <p:cNvPr id="782" name="Straight Arrow Connector 781"/>
            <p:cNvCxnSpPr/>
            <p:nvPr/>
          </p:nvCxnSpPr>
          <p:spPr>
            <a:xfrm rot="21001744" flipH="1" flipV="1">
              <a:off x="8216030" y="5425890"/>
              <a:ext cx="925280" cy="284815"/>
            </a:xfrm>
            <a:prstGeom prst="straightConnector1">
              <a:avLst/>
            </a:prstGeom>
            <a:ln w="38100">
              <a:solidFill>
                <a:schemeClr val="accent1"/>
              </a:solidFill>
              <a:tailEnd type="none" w="med" len="sm"/>
            </a:ln>
            <a:effectLst/>
          </p:spPr>
          <p:style>
            <a:lnRef idx="2">
              <a:schemeClr val="accent1"/>
            </a:lnRef>
            <a:fillRef idx="0">
              <a:schemeClr val="accent1"/>
            </a:fillRef>
            <a:effectRef idx="1">
              <a:schemeClr val="accent1"/>
            </a:effectRef>
            <a:fontRef idx="minor">
              <a:schemeClr val="tx1"/>
            </a:fontRef>
          </p:style>
        </p:cxnSp>
      </p:grpSp>
      <p:grpSp>
        <p:nvGrpSpPr>
          <p:cNvPr id="28" name="Group 27"/>
          <p:cNvGrpSpPr/>
          <p:nvPr/>
        </p:nvGrpSpPr>
        <p:grpSpPr>
          <a:xfrm>
            <a:off x="4852559" y="1864762"/>
            <a:ext cx="2544424" cy="1066200"/>
            <a:chOff x="4788722" y="1842008"/>
            <a:chExt cx="2642159" cy="1107154"/>
          </a:xfrm>
        </p:grpSpPr>
        <p:cxnSp>
          <p:nvCxnSpPr>
            <p:cNvPr id="723" name="Straight Arrow Connector 722"/>
            <p:cNvCxnSpPr/>
            <p:nvPr/>
          </p:nvCxnSpPr>
          <p:spPr>
            <a:xfrm>
              <a:off x="4788722" y="2281808"/>
              <a:ext cx="512867" cy="656862"/>
            </a:xfrm>
            <a:prstGeom prst="straightConnector1">
              <a:avLst/>
            </a:prstGeom>
            <a:ln w="38100">
              <a:solidFill>
                <a:srgbClr val="E35500"/>
              </a:solidFill>
              <a:tailEnd type="none" w="med" len="sm"/>
            </a:ln>
            <a:effectLst/>
          </p:spPr>
          <p:style>
            <a:lnRef idx="2">
              <a:schemeClr val="accent1"/>
            </a:lnRef>
            <a:fillRef idx="0">
              <a:schemeClr val="accent1"/>
            </a:fillRef>
            <a:effectRef idx="1">
              <a:schemeClr val="accent1"/>
            </a:effectRef>
            <a:fontRef idx="minor">
              <a:schemeClr val="tx1"/>
            </a:fontRef>
          </p:style>
        </p:cxnSp>
        <p:cxnSp>
          <p:nvCxnSpPr>
            <p:cNvPr id="724" name="Straight Arrow Connector 723"/>
            <p:cNvCxnSpPr/>
            <p:nvPr/>
          </p:nvCxnSpPr>
          <p:spPr>
            <a:xfrm flipH="1">
              <a:off x="6904355" y="2297380"/>
              <a:ext cx="526526" cy="651782"/>
            </a:xfrm>
            <a:prstGeom prst="straightConnector1">
              <a:avLst/>
            </a:prstGeom>
            <a:ln w="38100">
              <a:solidFill>
                <a:srgbClr val="E35500"/>
              </a:solidFill>
              <a:tailEnd type="none" w="med" len="sm"/>
            </a:ln>
            <a:effectLst/>
          </p:spPr>
          <p:style>
            <a:lnRef idx="2">
              <a:schemeClr val="accent1"/>
            </a:lnRef>
            <a:fillRef idx="0">
              <a:schemeClr val="accent1"/>
            </a:fillRef>
            <a:effectRef idx="1">
              <a:schemeClr val="accent1"/>
            </a:effectRef>
            <a:fontRef idx="minor">
              <a:schemeClr val="tx1"/>
            </a:fontRef>
          </p:style>
        </p:cxnSp>
        <p:cxnSp>
          <p:nvCxnSpPr>
            <p:cNvPr id="725" name="Straight Arrow Connector 724"/>
            <p:cNvCxnSpPr/>
            <p:nvPr/>
          </p:nvCxnSpPr>
          <p:spPr>
            <a:xfrm>
              <a:off x="6081566" y="1842008"/>
              <a:ext cx="2569" cy="833340"/>
            </a:xfrm>
            <a:prstGeom prst="straightConnector1">
              <a:avLst/>
            </a:prstGeom>
            <a:ln w="38100">
              <a:solidFill>
                <a:srgbClr val="E35500"/>
              </a:solidFill>
              <a:tailEnd type="none" w="med" len="sm"/>
            </a:ln>
            <a:effectLst/>
          </p:spPr>
          <p:style>
            <a:lnRef idx="2">
              <a:schemeClr val="accent1"/>
            </a:lnRef>
            <a:fillRef idx="0">
              <a:schemeClr val="accent1"/>
            </a:fillRef>
            <a:effectRef idx="1">
              <a:schemeClr val="accent1"/>
            </a:effectRef>
            <a:fontRef idx="minor">
              <a:schemeClr val="tx1"/>
            </a:fontRef>
          </p:style>
        </p:cxnSp>
      </p:grpSp>
      <p:grpSp>
        <p:nvGrpSpPr>
          <p:cNvPr id="27" name="Group 26"/>
          <p:cNvGrpSpPr/>
          <p:nvPr/>
        </p:nvGrpSpPr>
        <p:grpSpPr>
          <a:xfrm rot="21126379">
            <a:off x="3138110" y="3923800"/>
            <a:ext cx="1280921" cy="1947407"/>
            <a:chOff x="3051615" y="3715393"/>
            <a:chExt cx="1330123" cy="2022211"/>
          </a:xfrm>
        </p:grpSpPr>
        <p:cxnSp>
          <p:nvCxnSpPr>
            <p:cNvPr id="756" name="Straight Arrow Connector 755"/>
            <p:cNvCxnSpPr/>
            <p:nvPr/>
          </p:nvCxnSpPr>
          <p:spPr>
            <a:xfrm rot="1231905">
              <a:off x="3084203" y="4763202"/>
              <a:ext cx="978381" cy="17045"/>
            </a:xfrm>
            <a:prstGeom prst="straightConnector1">
              <a:avLst/>
            </a:prstGeom>
            <a:ln w="38100">
              <a:solidFill>
                <a:schemeClr val="accent3"/>
              </a:solidFill>
              <a:tailEnd type="none" w="med" len="sm"/>
            </a:ln>
            <a:effectLst/>
          </p:spPr>
          <p:style>
            <a:lnRef idx="2">
              <a:schemeClr val="accent1"/>
            </a:lnRef>
            <a:fillRef idx="0">
              <a:schemeClr val="accent1"/>
            </a:fillRef>
            <a:effectRef idx="1">
              <a:schemeClr val="accent1"/>
            </a:effectRef>
            <a:fontRef idx="minor">
              <a:schemeClr val="tx1"/>
            </a:fontRef>
          </p:style>
        </p:cxnSp>
        <p:cxnSp>
          <p:nvCxnSpPr>
            <p:cNvPr id="757" name="Straight Arrow Connector 756"/>
            <p:cNvCxnSpPr/>
            <p:nvPr/>
          </p:nvCxnSpPr>
          <p:spPr>
            <a:xfrm rot="473621">
              <a:off x="3708426" y="3715393"/>
              <a:ext cx="673312" cy="610959"/>
            </a:xfrm>
            <a:prstGeom prst="straightConnector1">
              <a:avLst/>
            </a:prstGeom>
            <a:ln w="38100">
              <a:solidFill>
                <a:schemeClr val="accent3"/>
              </a:solidFill>
              <a:tailEnd type="none" w="med" len="sm"/>
            </a:ln>
            <a:effectLst/>
          </p:spPr>
          <p:style>
            <a:lnRef idx="2">
              <a:schemeClr val="accent1"/>
            </a:lnRef>
            <a:fillRef idx="0">
              <a:schemeClr val="accent1"/>
            </a:fillRef>
            <a:effectRef idx="1">
              <a:schemeClr val="accent1"/>
            </a:effectRef>
            <a:fontRef idx="minor">
              <a:schemeClr val="tx1"/>
            </a:fontRef>
          </p:style>
        </p:cxnSp>
        <p:cxnSp>
          <p:nvCxnSpPr>
            <p:cNvPr id="758" name="Straight Arrow Connector 757"/>
            <p:cNvCxnSpPr/>
            <p:nvPr/>
          </p:nvCxnSpPr>
          <p:spPr>
            <a:xfrm rot="473621" flipV="1">
              <a:off x="3051615" y="5467541"/>
              <a:ext cx="941758" cy="270063"/>
            </a:xfrm>
            <a:prstGeom prst="straightConnector1">
              <a:avLst/>
            </a:prstGeom>
            <a:ln w="38100">
              <a:solidFill>
                <a:schemeClr val="accent3"/>
              </a:solidFill>
              <a:tailEnd type="none" w="med" len="sm"/>
            </a:ln>
            <a:effectLst/>
          </p:spPr>
          <p:style>
            <a:lnRef idx="2">
              <a:schemeClr val="accent1"/>
            </a:lnRef>
            <a:fillRef idx="0">
              <a:schemeClr val="accent1"/>
            </a:fillRef>
            <a:effectRef idx="1">
              <a:schemeClr val="accent1"/>
            </a:effectRef>
            <a:fontRef idx="minor">
              <a:schemeClr val="tx1"/>
            </a:fontRef>
          </p:style>
        </p:cxnSp>
      </p:grpSp>
      <p:grpSp>
        <p:nvGrpSpPr>
          <p:cNvPr id="30" name="Group 29"/>
          <p:cNvGrpSpPr/>
          <p:nvPr/>
        </p:nvGrpSpPr>
        <p:grpSpPr>
          <a:xfrm>
            <a:off x="4083081" y="2654522"/>
            <a:ext cx="4090190" cy="3751367"/>
            <a:chOff x="4165224" y="2688388"/>
            <a:chExt cx="3894813" cy="3572175"/>
          </a:xfrm>
        </p:grpSpPr>
        <p:grpSp>
          <p:nvGrpSpPr>
            <p:cNvPr id="12" name="Group 11"/>
            <p:cNvGrpSpPr/>
            <p:nvPr/>
          </p:nvGrpSpPr>
          <p:grpSpPr>
            <a:xfrm>
              <a:off x="4165224" y="2688388"/>
              <a:ext cx="3894813" cy="3572175"/>
              <a:chOff x="5612678" y="7436949"/>
              <a:chExt cx="3788619" cy="3474778"/>
            </a:xfrm>
          </p:grpSpPr>
          <p:grpSp>
            <p:nvGrpSpPr>
              <p:cNvPr id="11" name="Group 10"/>
              <p:cNvGrpSpPr/>
              <p:nvPr/>
            </p:nvGrpSpPr>
            <p:grpSpPr>
              <a:xfrm>
                <a:off x="5613714" y="7458533"/>
                <a:ext cx="3787583" cy="3438716"/>
                <a:chOff x="5613714" y="7458533"/>
                <a:chExt cx="3787583" cy="3438716"/>
              </a:xfrm>
            </p:grpSpPr>
            <p:sp>
              <p:nvSpPr>
                <p:cNvPr id="2" name="Oval 1"/>
                <p:cNvSpPr/>
                <p:nvPr/>
              </p:nvSpPr>
              <p:spPr>
                <a:xfrm>
                  <a:off x="6394035" y="7458533"/>
                  <a:ext cx="2203282" cy="2203283"/>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776"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err="1">
                    <a:ln>
                      <a:noFill/>
                    </a:ln>
                    <a:solidFill>
                      <a:srgbClr val="FFFFFF"/>
                    </a:solidFill>
                    <a:effectLst/>
                    <a:uLnTx/>
                    <a:uFillTx/>
                    <a:latin typeface="Arial"/>
                    <a:ea typeface="+mn-ea"/>
                    <a:cs typeface="+mn-cs"/>
                  </a:endParaRPr>
                </a:p>
              </p:txBody>
            </p:sp>
            <p:grpSp>
              <p:nvGrpSpPr>
                <p:cNvPr id="5" name="Group 4"/>
                <p:cNvGrpSpPr/>
                <p:nvPr/>
              </p:nvGrpSpPr>
              <p:grpSpPr>
                <a:xfrm>
                  <a:off x="5613714" y="8693966"/>
                  <a:ext cx="3787583" cy="2203283"/>
                  <a:chOff x="5613714" y="8693966"/>
                  <a:chExt cx="3787583" cy="2203283"/>
                </a:xfrm>
              </p:grpSpPr>
              <p:sp>
                <p:nvSpPr>
                  <p:cNvPr id="219" name="Oval 218"/>
                  <p:cNvSpPr/>
                  <p:nvPr/>
                </p:nvSpPr>
                <p:spPr>
                  <a:xfrm>
                    <a:off x="5613714" y="8693966"/>
                    <a:ext cx="2203282" cy="2203283"/>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776"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221" name="Oval 220"/>
                  <p:cNvSpPr/>
                  <p:nvPr/>
                </p:nvSpPr>
                <p:spPr>
                  <a:xfrm>
                    <a:off x="7198018" y="8693966"/>
                    <a:ext cx="2203279" cy="2203283"/>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776"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err="1">
                      <a:ln>
                        <a:noFill/>
                      </a:ln>
                      <a:solidFill>
                        <a:srgbClr val="FFFFFF"/>
                      </a:solidFill>
                      <a:effectLst/>
                      <a:uLnTx/>
                      <a:uFillTx/>
                      <a:latin typeface="Arial"/>
                      <a:ea typeface="+mn-ea"/>
                      <a:cs typeface="+mn-cs"/>
                    </a:endParaRPr>
                  </a:p>
                </p:txBody>
              </p:sp>
            </p:grpSp>
          </p:grpSp>
          <p:grpSp>
            <p:nvGrpSpPr>
              <p:cNvPr id="229" name="Group 228"/>
              <p:cNvGrpSpPr/>
              <p:nvPr/>
            </p:nvGrpSpPr>
            <p:grpSpPr>
              <a:xfrm>
                <a:off x="5612678" y="7436949"/>
                <a:ext cx="3787583" cy="3474778"/>
                <a:chOff x="5623874" y="7463111"/>
                <a:chExt cx="3787583" cy="3474778"/>
              </a:xfrm>
            </p:grpSpPr>
            <p:sp>
              <p:nvSpPr>
                <p:cNvPr id="230" name="Oval 229"/>
                <p:cNvSpPr/>
                <p:nvPr/>
              </p:nvSpPr>
              <p:spPr>
                <a:xfrm>
                  <a:off x="6405864" y="7463111"/>
                  <a:ext cx="2203282" cy="2203283"/>
                </a:xfrm>
                <a:prstGeom prst="ellipse">
                  <a:avLst/>
                </a:prstGeom>
                <a:noFill/>
                <a:ln w="50800">
                  <a:solidFill>
                    <a:srgbClr val="E35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776"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err="1">
                    <a:ln>
                      <a:noFill/>
                    </a:ln>
                    <a:solidFill>
                      <a:srgbClr val="FFFFFF"/>
                    </a:solidFill>
                    <a:effectLst/>
                    <a:uLnTx/>
                    <a:uFillTx/>
                    <a:latin typeface="Arial"/>
                    <a:ea typeface="+mn-ea"/>
                    <a:cs typeface="+mn-cs"/>
                  </a:endParaRPr>
                </a:p>
              </p:txBody>
            </p:sp>
            <p:grpSp>
              <p:nvGrpSpPr>
                <p:cNvPr id="231" name="Group 230"/>
                <p:cNvGrpSpPr/>
                <p:nvPr/>
              </p:nvGrpSpPr>
              <p:grpSpPr>
                <a:xfrm>
                  <a:off x="5623874" y="8734606"/>
                  <a:ext cx="3787583" cy="2203283"/>
                  <a:chOff x="5623874" y="8734606"/>
                  <a:chExt cx="3787583" cy="2203283"/>
                </a:xfrm>
              </p:grpSpPr>
              <p:sp>
                <p:nvSpPr>
                  <p:cNvPr id="232" name="Oval 231"/>
                  <p:cNvSpPr/>
                  <p:nvPr/>
                </p:nvSpPr>
                <p:spPr>
                  <a:xfrm>
                    <a:off x="5623874" y="8734606"/>
                    <a:ext cx="2203282" cy="2203283"/>
                  </a:xfrm>
                  <a:prstGeom prst="ellipse">
                    <a:avLst/>
                  </a:prstGeom>
                  <a:no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776"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233" name="Oval 232"/>
                  <p:cNvSpPr/>
                  <p:nvPr/>
                </p:nvSpPr>
                <p:spPr>
                  <a:xfrm>
                    <a:off x="7208178" y="8734606"/>
                    <a:ext cx="2203279" cy="2203283"/>
                  </a:xfrm>
                  <a:prstGeom prst="ellipse">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776"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err="1">
                      <a:ln>
                        <a:noFill/>
                      </a:ln>
                      <a:solidFill>
                        <a:srgbClr val="FFFFFF"/>
                      </a:solidFill>
                      <a:effectLst/>
                      <a:uLnTx/>
                      <a:uFillTx/>
                      <a:latin typeface="Arial"/>
                      <a:ea typeface="+mn-ea"/>
                      <a:cs typeface="+mn-cs"/>
                    </a:endParaRPr>
                  </a:p>
                </p:txBody>
              </p:sp>
            </p:grpSp>
          </p:grpSp>
        </p:grpSp>
        <p:sp>
          <p:nvSpPr>
            <p:cNvPr id="216" name="TextBox 215"/>
            <p:cNvSpPr txBox="1"/>
            <p:nvPr/>
          </p:nvSpPr>
          <p:spPr>
            <a:xfrm>
              <a:off x="5412319" y="3277660"/>
              <a:ext cx="1378668" cy="492443"/>
            </a:xfrm>
            <a:prstGeom prst="rect">
              <a:avLst/>
            </a:prstGeom>
          </p:spPr>
          <p:txBody>
            <a:bodyPr wrap="square" lIns="0" tIns="0" rIns="0" bIns="0" rtlCol="0" anchor="t" anchorCtr="0">
              <a:spAutoFit/>
            </a:bodyPr>
            <a:lstStyle/>
            <a:p>
              <a:pPr marL="0" marR="0" lvl="0" indent="0" algn="ctr" defTabSz="108877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Calibri Light"/>
                </a:rPr>
                <a:t>POLICY &amp; </a:t>
              </a:r>
            </a:p>
            <a:p>
              <a:pPr marL="0" marR="0" lvl="0" indent="0" algn="ctr" defTabSz="108877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Calibri Light"/>
                </a:rPr>
                <a:t>APPROVALS</a:t>
              </a:r>
            </a:p>
          </p:txBody>
        </p:sp>
        <p:sp>
          <p:nvSpPr>
            <p:cNvPr id="217" name="TextBox 216"/>
            <p:cNvSpPr txBox="1"/>
            <p:nvPr/>
          </p:nvSpPr>
          <p:spPr>
            <a:xfrm>
              <a:off x="6431366" y="4871527"/>
              <a:ext cx="1353805" cy="703380"/>
            </a:xfrm>
            <a:prstGeom prst="rect">
              <a:avLst/>
            </a:prstGeom>
          </p:spPr>
          <p:txBody>
            <a:bodyPr wrap="square" lIns="0" tIns="0" rIns="0" bIns="0" rtlCol="0" anchor="t" anchorCtr="0">
              <a:spAutoFit/>
            </a:bodyPr>
            <a:lstStyle>
              <a:defPPr>
                <a:defRPr lang="en-US"/>
              </a:defPPr>
              <a:lvl1pPr marR="0" lvl="0" indent="0" algn="ctr" fontAlgn="auto">
                <a:lnSpc>
                  <a:spcPct val="100000"/>
                </a:lnSpc>
                <a:spcBef>
                  <a:spcPts val="0"/>
                </a:spcBef>
                <a:spcAft>
                  <a:spcPts val="0"/>
                </a:spcAft>
                <a:buClrTx/>
                <a:buSzTx/>
                <a:buFontTx/>
                <a:buNone/>
                <a:tabLst/>
                <a:defRPr b="1" spc="200">
                  <a:solidFill>
                    <a:schemeClr val="bg1"/>
                  </a:solidFill>
                </a:defRPr>
              </a:lvl1pPr>
            </a:lstStyle>
            <a:p>
              <a:pPr marL="0" marR="0" lvl="0" indent="0" algn="r" defTabSz="108877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Calibri Light"/>
                </a:rPr>
                <a:t>DUTY OF CARE &amp;</a:t>
              </a:r>
            </a:p>
            <a:p>
              <a:pPr marL="0" marR="0" lvl="0" indent="0" algn="r" defTabSz="108877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30" normalizeH="0" baseline="0" noProof="0" dirty="0">
                  <a:ln>
                    <a:noFill/>
                  </a:ln>
                  <a:solidFill>
                    <a:srgbClr val="FFFFFF"/>
                  </a:solidFill>
                  <a:effectLst/>
                  <a:uLnTx/>
                  <a:uFillTx/>
                  <a:latin typeface="Arial"/>
                  <a:ea typeface="+mn-ea"/>
                  <a:cs typeface="Calibri Light"/>
                </a:rPr>
                <a:t>COMPLIANCE</a:t>
              </a:r>
            </a:p>
          </p:txBody>
        </p:sp>
        <p:sp>
          <p:nvSpPr>
            <p:cNvPr id="218" name="TextBox 217"/>
            <p:cNvSpPr txBox="1"/>
            <p:nvPr/>
          </p:nvSpPr>
          <p:spPr>
            <a:xfrm>
              <a:off x="4393408" y="4988757"/>
              <a:ext cx="1342473" cy="468920"/>
            </a:xfrm>
            <a:prstGeom prst="rect">
              <a:avLst/>
            </a:prstGeom>
          </p:spPr>
          <p:txBody>
            <a:bodyPr wrap="square" lIns="0" tIns="0" rIns="0" bIns="0" rtlCol="0" anchor="t" anchorCtr="0">
              <a:spAutoFit/>
            </a:bodyPr>
            <a:lstStyle>
              <a:defPPr>
                <a:defRPr lang="en-US"/>
              </a:defPPr>
              <a:lvl1pPr marR="0" lvl="0" indent="0" algn="ctr" fontAlgn="auto">
                <a:lnSpc>
                  <a:spcPct val="100000"/>
                </a:lnSpc>
                <a:spcBef>
                  <a:spcPts val="0"/>
                </a:spcBef>
                <a:spcAft>
                  <a:spcPts val="0"/>
                </a:spcAft>
                <a:buClrTx/>
                <a:buSzTx/>
                <a:buFontTx/>
                <a:buNone/>
                <a:tabLst/>
                <a:defRPr b="1" spc="200">
                  <a:solidFill>
                    <a:schemeClr val="bg1"/>
                  </a:solidFill>
                </a:defRPr>
              </a:lvl1pPr>
            </a:lstStyle>
            <a:p>
              <a:pPr marL="0" marR="0" lvl="0" indent="0" algn="l" defTabSz="108877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Calibri Light"/>
                </a:rPr>
                <a:t>BOOKING &amp;</a:t>
              </a:r>
            </a:p>
            <a:p>
              <a:pPr marL="0" marR="0" lvl="0" indent="0" algn="l" defTabSz="108877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Calibri Light"/>
                </a:rPr>
                <a:t>PAYMENTS</a:t>
              </a:r>
              <a:endParaRPr kumimoji="0" lang="en-US" sz="1600" b="1" i="0" u="none" strike="noStrike" kern="1200" cap="none" spc="-30" normalizeH="0" baseline="0" noProof="0" dirty="0">
                <a:ln>
                  <a:noFill/>
                </a:ln>
                <a:solidFill>
                  <a:srgbClr val="FFFFFF"/>
                </a:solidFill>
                <a:effectLst/>
                <a:uLnTx/>
                <a:uFillTx/>
                <a:latin typeface="Arial"/>
                <a:ea typeface="+mn-ea"/>
                <a:cs typeface="Calibri Light"/>
              </a:endParaRPr>
            </a:p>
          </p:txBody>
        </p:sp>
      </p:grpSp>
      <p:sp>
        <p:nvSpPr>
          <p:cNvPr id="143" name="Title 4">
            <a:extLst>
              <a:ext uri="{FF2B5EF4-FFF2-40B4-BE49-F238E27FC236}">
                <a16:creationId xmlns:a16="http://schemas.microsoft.com/office/drawing/2014/main" id="{93A394BB-8C92-4CD6-827B-39D0B9502152}"/>
              </a:ext>
            </a:extLst>
          </p:cNvPr>
          <p:cNvSpPr txBox="1">
            <a:spLocks/>
          </p:cNvSpPr>
          <p:nvPr/>
        </p:nvSpPr>
        <p:spPr>
          <a:xfrm>
            <a:off x="222997" y="327695"/>
            <a:ext cx="10908792" cy="615553"/>
          </a:xfrm>
          <a:prstGeom prst="rect">
            <a:avLst/>
          </a:prstGeom>
        </p:spPr>
        <p:txBody>
          <a:bodyPr/>
          <a:lstStyle>
            <a:lvl1pPr algn="l" defTabSz="914400" rtl="0" eaLnBrk="1" latinLnBrk="0" hangingPunct="1">
              <a:spcBef>
                <a:spcPct val="0"/>
              </a:spcBef>
              <a:buNone/>
              <a:defRPr sz="4000" b="0"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100" normalizeH="0" baseline="0" noProof="0" dirty="0">
                <a:ln>
                  <a:noFill/>
                </a:ln>
                <a:solidFill>
                  <a:schemeClr val="tx1"/>
                </a:solidFill>
                <a:effectLst/>
                <a:uLnTx/>
                <a:uFillTx/>
                <a:latin typeface="Arial"/>
                <a:ea typeface="+mj-ea"/>
                <a:cs typeface="+mj-cs"/>
              </a:rPr>
              <a:t>The Perfect Trip: All In One Integrated Ecosystem</a:t>
            </a:r>
          </a:p>
        </p:txBody>
      </p:sp>
      <p:grpSp>
        <p:nvGrpSpPr>
          <p:cNvPr id="13" name="Group 12">
            <a:extLst>
              <a:ext uri="{FF2B5EF4-FFF2-40B4-BE49-F238E27FC236}">
                <a16:creationId xmlns:a16="http://schemas.microsoft.com/office/drawing/2014/main" id="{8D477D1D-B89F-4EB6-84CC-1D9936A4C4AB}"/>
              </a:ext>
            </a:extLst>
          </p:cNvPr>
          <p:cNvGrpSpPr/>
          <p:nvPr/>
        </p:nvGrpSpPr>
        <p:grpSpPr>
          <a:xfrm>
            <a:off x="4426639" y="1369951"/>
            <a:ext cx="3343268" cy="1250504"/>
            <a:chOff x="4426639" y="1369951"/>
            <a:chExt cx="3343268" cy="1250504"/>
          </a:xfrm>
        </p:grpSpPr>
        <p:grpSp>
          <p:nvGrpSpPr>
            <p:cNvPr id="6" name="Group 5">
              <a:extLst>
                <a:ext uri="{FF2B5EF4-FFF2-40B4-BE49-F238E27FC236}">
                  <a16:creationId xmlns:a16="http://schemas.microsoft.com/office/drawing/2014/main" id="{620B7176-AFC3-435B-BB9E-A281EBFE11BE}"/>
                </a:ext>
              </a:extLst>
            </p:cNvPr>
            <p:cNvGrpSpPr/>
            <p:nvPr/>
          </p:nvGrpSpPr>
          <p:grpSpPr>
            <a:xfrm>
              <a:off x="4426639" y="1369951"/>
              <a:ext cx="3343268" cy="1250504"/>
              <a:chOff x="4426639" y="1369951"/>
              <a:chExt cx="3343268" cy="1250504"/>
            </a:xfrm>
          </p:grpSpPr>
          <p:grpSp>
            <p:nvGrpSpPr>
              <p:cNvPr id="726" name="Group 725"/>
              <p:cNvGrpSpPr/>
              <p:nvPr/>
            </p:nvGrpSpPr>
            <p:grpSpPr>
              <a:xfrm>
                <a:off x="4426639" y="1823231"/>
                <a:ext cx="797224" cy="797224"/>
                <a:chOff x="4386273" y="950677"/>
                <a:chExt cx="827847" cy="827847"/>
              </a:xfrm>
            </p:grpSpPr>
            <p:sp>
              <p:nvSpPr>
                <p:cNvPr id="745" name="Oval 744"/>
                <p:cNvSpPr/>
                <p:nvPr/>
              </p:nvSpPr>
              <p:spPr>
                <a:xfrm>
                  <a:off x="4386273" y="950677"/>
                  <a:ext cx="827847" cy="827847"/>
                </a:xfrm>
                <a:prstGeom prst="ellipse">
                  <a:avLst/>
                </a:prstGeom>
                <a:solidFill>
                  <a:srgbClr val="E35500"/>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746" name="Group 745"/>
                <p:cNvGrpSpPr/>
                <p:nvPr/>
              </p:nvGrpSpPr>
              <p:grpSpPr>
                <a:xfrm>
                  <a:off x="4663333" y="1092584"/>
                  <a:ext cx="278962" cy="548222"/>
                  <a:chOff x="6608763" y="5435600"/>
                  <a:chExt cx="269875" cy="530225"/>
                </a:xfrm>
              </p:grpSpPr>
              <p:sp>
                <p:nvSpPr>
                  <p:cNvPr id="747" name="Freeform 216"/>
                  <p:cNvSpPr>
                    <a:spLocks/>
                  </p:cNvSpPr>
                  <p:nvPr/>
                </p:nvSpPr>
                <p:spPr bwMode="auto">
                  <a:xfrm>
                    <a:off x="6608763" y="5435600"/>
                    <a:ext cx="269875" cy="530225"/>
                  </a:xfrm>
                  <a:custGeom>
                    <a:avLst/>
                    <a:gdLst>
                      <a:gd name="T0" fmla="*/ 72 w 72"/>
                      <a:gd name="T1" fmla="*/ 7 h 141"/>
                      <a:gd name="T2" fmla="*/ 64 w 72"/>
                      <a:gd name="T3" fmla="*/ 0 h 141"/>
                      <a:gd name="T4" fmla="*/ 8 w 72"/>
                      <a:gd name="T5" fmla="*/ 0 h 141"/>
                      <a:gd name="T6" fmla="*/ 0 w 72"/>
                      <a:gd name="T7" fmla="*/ 7 h 141"/>
                      <a:gd name="T8" fmla="*/ 0 w 72"/>
                      <a:gd name="T9" fmla="*/ 133 h 141"/>
                      <a:gd name="T10" fmla="*/ 8 w 72"/>
                      <a:gd name="T11" fmla="*/ 141 h 141"/>
                      <a:gd name="T12" fmla="*/ 64 w 72"/>
                      <a:gd name="T13" fmla="*/ 141 h 141"/>
                      <a:gd name="T14" fmla="*/ 72 w 72"/>
                      <a:gd name="T15" fmla="*/ 133 h 141"/>
                      <a:gd name="T16" fmla="*/ 72 w 72"/>
                      <a:gd name="T17" fmla="*/ 7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41">
                        <a:moveTo>
                          <a:pt x="72" y="7"/>
                        </a:moveTo>
                        <a:cubicBezTo>
                          <a:pt x="72" y="3"/>
                          <a:pt x="69" y="0"/>
                          <a:pt x="64" y="0"/>
                        </a:cubicBezTo>
                        <a:cubicBezTo>
                          <a:pt x="8" y="0"/>
                          <a:pt x="8" y="0"/>
                          <a:pt x="8" y="0"/>
                        </a:cubicBezTo>
                        <a:cubicBezTo>
                          <a:pt x="3" y="0"/>
                          <a:pt x="0" y="3"/>
                          <a:pt x="0" y="7"/>
                        </a:cubicBezTo>
                        <a:cubicBezTo>
                          <a:pt x="0" y="133"/>
                          <a:pt x="0" y="133"/>
                          <a:pt x="0" y="133"/>
                        </a:cubicBezTo>
                        <a:cubicBezTo>
                          <a:pt x="0" y="138"/>
                          <a:pt x="3" y="141"/>
                          <a:pt x="8" y="141"/>
                        </a:cubicBezTo>
                        <a:cubicBezTo>
                          <a:pt x="64" y="141"/>
                          <a:pt x="64" y="141"/>
                          <a:pt x="64" y="141"/>
                        </a:cubicBezTo>
                        <a:cubicBezTo>
                          <a:pt x="69" y="141"/>
                          <a:pt x="72" y="138"/>
                          <a:pt x="72" y="133"/>
                        </a:cubicBezTo>
                        <a:lnTo>
                          <a:pt x="72" y="7"/>
                        </a:lnTo>
                        <a:close/>
                      </a:path>
                    </a:pathLst>
                  </a:custGeom>
                  <a:noFill/>
                  <a:ln w="1270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748" name="Line 217"/>
                  <p:cNvSpPr>
                    <a:spLocks noChangeShapeType="1"/>
                  </p:cNvSpPr>
                  <p:nvPr/>
                </p:nvSpPr>
                <p:spPr bwMode="auto">
                  <a:xfrm>
                    <a:off x="6608763" y="5870575"/>
                    <a:ext cx="269875" cy="0"/>
                  </a:xfrm>
                  <a:prstGeom prst="line">
                    <a:avLst/>
                  </a:prstGeom>
                  <a:noFill/>
                  <a:ln w="1270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749" name="Line 218"/>
                  <p:cNvSpPr>
                    <a:spLocks noChangeShapeType="1"/>
                  </p:cNvSpPr>
                  <p:nvPr/>
                </p:nvSpPr>
                <p:spPr bwMode="auto">
                  <a:xfrm>
                    <a:off x="6611938" y="5491163"/>
                    <a:ext cx="263525" cy="0"/>
                  </a:xfrm>
                  <a:prstGeom prst="line">
                    <a:avLst/>
                  </a:prstGeom>
                  <a:noFill/>
                  <a:ln w="1270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750" name="Line 220"/>
                  <p:cNvSpPr>
                    <a:spLocks noChangeShapeType="1"/>
                  </p:cNvSpPr>
                  <p:nvPr/>
                </p:nvSpPr>
                <p:spPr bwMode="auto">
                  <a:xfrm>
                    <a:off x="6688138" y="5616575"/>
                    <a:ext cx="112712" cy="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751" name="Line 221"/>
                  <p:cNvSpPr>
                    <a:spLocks noChangeShapeType="1"/>
                  </p:cNvSpPr>
                  <p:nvPr/>
                </p:nvSpPr>
                <p:spPr bwMode="auto">
                  <a:xfrm>
                    <a:off x="6688138" y="5653088"/>
                    <a:ext cx="112712" cy="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752" name="Line 222"/>
                  <p:cNvSpPr>
                    <a:spLocks noChangeShapeType="1"/>
                  </p:cNvSpPr>
                  <p:nvPr/>
                </p:nvSpPr>
                <p:spPr bwMode="auto">
                  <a:xfrm>
                    <a:off x="6688138" y="5691188"/>
                    <a:ext cx="112712" cy="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753" name="Line 223"/>
                  <p:cNvSpPr>
                    <a:spLocks noChangeShapeType="1"/>
                  </p:cNvSpPr>
                  <p:nvPr/>
                </p:nvSpPr>
                <p:spPr bwMode="auto">
                  <a:xfrm>
                    <a:off x="6688138" y="5729288"/>
                    <a:ext cx="112712" cy="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754" name="Freeform 224"/>
                  <p:cNvSpPr>
                    <a:spLocks/>
                  </p:cNvSpPr>
                  <p:nvPr/>
                </p:nvSpPr>
                <p:spPr bwMode="auto">
                  <a:xfrm>
                    <a:off x="6657975" y="5551488"/>
                    <a:ext cx="173037" cy="255588"/>
                  </a:xfrm>
                  <a:custGeom>
                    <a:avLst/>
                    <a:gdLst>
                      <a:gd name="T0" fmla="*/ 31 w 109"/>
                      <a:gd name="T1" fmla="*/ 0 h 161"/>
                      <a:gd name="T2" fmla="*/ 109 w 109"/>
                      <a:gd name="T3" fmla="*/ 0 h 161"/>
                      <a:gd name="T4" fmla="*/ 109 w 109"/>
                      <a:gd name="T5" fmla="*/ 161 h 161"/>
                      <a:gd name="T6" fmla="*/ 97 w 109"/>
                      <a:gd name="T7" fmla="*/ 154 h 161"/>
                      <a:gd name="T8" fmla="*/ 83 w 109"/>
                      <a:gd name="T9" fmla="*/ 161 h 161"/>
                      <a:gd name="T10" fmla="*/ 68 w 109"/>
                      <a:gd name="T11" fmla="*/ 154 h 161"/>
                      <a:gd name="T12" fmla="*/ 54 w 109"/>
                      <a:gd name="T13" fmla="*/ 161 h 161"/>
                      <a:gd name="T14" fmla="*/ 40 w 109"/>
                      <a:gd name="T15" fmla="*/ 154 h 161"/>
                      <a:gd name="T16" fmla="*/ 26 w 109"/>
                      <a:gd name="T17" fmla="*/ 161 h 161"/>
                      <a:gd name="T18" fmla="*/ 12 w 109"/>
                      <a:gd name="T19" fmla="*/ 154 h 161"/>
                      <a:gd name="T20" fmla="*/ 0 w 109"/>
                      <a:gd name="T21" fmla="*/ 161 h 161"/>
                      <a:gd name="T22" fmla="*/ 0 w 109"/>
                      <a:gd name="T23" fmla="*/ 0 h 161"/>
                      <a:gd name="T24" fmla="*/ 31 w 109"/>
                      <a:gd name="T25"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61">
                        <a:moveTo>
                          <a:pt x="31" y="0"/>
                        </a:moveTo>
                        <a:lnTo>
                          <a:pt x="109" y="0"/>
                        </a:lnTo>
                        <a:lnTo>
                          <a:pt x="109" y="161"/>
                        </a:lnTo>
                        <a:lnTo>
                          <a:pt x="97" y="154"/>
                        </a:lnTo>
                        <a:lnTo>
                          <a:pt x="83" y="161"/>
                        </a:lnTo>
                        <a:lnTo>
                          <a:pt x="68" y="154"/>
                        </a:lnTo>
                        <a:lnTo>
                          <a:pt x="54" y="161"/>
                        </a:lnTo>
                        <a:lnTo>
                          <a:pt x="40" y="154"/>
                        </a:lnTo>
                        <a:lnTo>
                          <a:pt x="26" y="161"/>
                        </a:lnTo>
                        <a:lnTo>
                          <a:pt x="12" y="154"/>
                        </a:lnTo>
                        <a:lnTo>
                          <a:pt x="0" y="161"/>
                        </a:lnTo>
                        <a:lnTo>
                          <a:pt x="0" y="0"/>
                        </a:lnTo>
                        <a:lnTo>
                          <a:pt x="31" y="0"/>
                        </a:lnTo>
                        <a:close/>
                      </a:path>
                    </a:pathLst>
                  </a:custGeom>
                  <a:noFill/>
                  <a:ln w="1270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grpSp>
          </p:grpSp>
          <p:sp>
            <p:nvSpPr>
              <p:cNvPr id="739" name="Oval 738"/>
              <p:cNvSpPr/>
              <p:nvPr/>
            </p:nvSpPr>
            <p:spPr>
              <a:xfrm>
                <a:off x="5677393" y="1369951"/>
                <a:ext cx="797224" cy="797224"/>
              </a:xfrm>
              <a:prstGeom prst="ellipse">
                <a:avLst/>
              </a:prstGeom>
              <a:solidFill>
                <a:srgbClr val="E35500"/>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728" name="Group 727"/>
              <p:cNvGrpSpPr/>
              <p:nvPr/>
            </p:nvGrpSpPr>
            <p:grpSpPr>
              <a:xfrm>
                <a:off x="6972683" y="1792082"/>
                <a:ext cx="797224" cy="797224"/>
                <a:chOff x="7030115" y="918332"/>
                <a:chExt cx="827847" cy="827847"/>
              </a:xfrm>
            </p:grpSpPr>
            <p:sp>
              <p:nvSpPr>
                <p:cNvPr id="729" name="Oval 728"/>
                <p:cNvSpPr/>
                <p:nvPr/>
              </p:nvSpPr>
              <p:spPr>
                <a:xfrm>
                  <a:off x="7030115" y="918332"/>
                  <a:ext cx="827847" cy="827847"/>
                </a:xfrm>
                <a:prstGeom prst="ellipse">
                  <a:avLst/>
                </a:prstGeom>
                <a:solidFill>
                  <a:srgbClr val="E35500"/>
                </a:solidFill>
                <a:ln>
                  <a:solidFill>
                    <a:srgbClr val="E355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730" name="Group 729"/>
                <p:cNvGrpSpPr/>
                <p:nvPr/>
              </p:nvGrpSpPr>
              <p:grpSpPr>
                <a:xfrm>
                  <a:off x="7108288" y="1142185"/>
                  <a:ext cx="629650" cy="411504"/>
                  <a:chOff x="6424613" y="1455738"/>
                  <a:chExt cx="604837" cy="395288"/>
                </a:xfrm>
              </p:grpSpPr>
              <p:sp>
                <p:nvSpPr>
                  <p:cNvPr id="731" name="Oval 730"/>
                  <p:cNvSpPr>
                    <a:spLocks noChangeArrowheads="1"/>
                  </p:cNvSpPr>
                  <p:nvPr/>
                </p:nvSpPr>
                <p:spPr bwMode="auto">
                  <a:xfrm>
                    <a:off x="6575427" y="1470024"/>
                    <a:ext cx="341313" cy="339725"/>
                  </a:xfrm>
                  <a:prstGeom prst="ellipse">
                    <a:avLst/>
                  </a:prstGeom>
                  <a:noFill/>
                  <a:ln w="1270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732" name="Oval 731"/>
                  <p:cNvSpPr>
                    <a:spLocks noChangeArrowheads="1"/>
                  </p:cNvSpPr>
                  <p:nvPr/>
                </p:nvSpPr>
                <p:spPr bwMode="auto">
                  <a:xfrm>
                    <a:off x="6627813" y="1524000"/>
                    <a:ext cx="236538" cy="233363"/>
                  </a:xfrm>
                  <a:prstGeom prst="ellipse">
                    <a:avLst/>
                  </a:prstGeom>
                  <a:noFill/>
                  <a:ln w="1270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733" name="Freeform 732"/>
                  <p:cNvSpPr>
                    <a:spLocks/>
                  </p:cNvSpPr>
                  <p:nvPr/>
                </p:nvSpPr>
                <p:spPr bwMode="auto">
                  <a:xfrm>
                    <a:off x="6424613" y="1477963"/>
                    <a:ext cx="49213" cy="134938"/>
                  </a:xfrm>
                  <a:custGeom>
                    <a:avLst/>
                    <a:gdLst>
                      <a:gd name="T0" fmla="*/ 1 w 13"/>
                      <a:gd name="T1" fmla="*/ 0 h 36"/>
                      <a:gd name="T2" fmla="*/ 2 w 13"/>
                      <a:gd name="T3" fmla="*/ 30 h 36"/>
                      <a:gd name="T4" fmla="*/ 13 w 13"/>
                      <a:gd name="T5" fmla="*/ 36 h 36"/>
                    </a:gdLst>
                    <a:ahLst/>
                    <a:cxnLst>
                      <a:cxn ang="0">
                        <a:pos x="T0" y="T1"/>
                      </a:cxn>
                      <a:cxn ang="0">
                        <a:pos x="T2" y="T3"/>
                      </a:cxn>
                      <a:cxn ang="0">
                        <a:pos x="T4" y="T5"/>
                      </a:cxn>
                    </a:cxnLst>
                    <a:rect l="0" t="0" r="r" b="b"/>
                    <a:pathLst>
                      <a:path w="13" h="36">
                        <a:moveTo>
                          <a:pt x="1" y="0"/>
                        </a:moveTo>
                        <a:cubicBezTo>
                          <a:pt x="1" y="5"/>
                          <a:pt x="0" y="26"/>
                          <a:pt x="2" y="30"/>
                        </a:cubicBezTo>
                        <a:cubicBezTo>
                          <a:pt x="4" y="34"/>
                          <a:pt x="10" y="36"/>
                          <a:pt x="13" y="36"/>
                        </a:cubicBezTo>
                      </a:path>
                    </a:pathLst>
                  </a:custGeom>
                  <a:noFill/>
                  <a:ln w="1270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734" name="Freeform 733"/>
                  <p:cNvSpPr>
                    <a:spLocks/>
                  </p:cNvSpPr>
                  <p:nvPr/>
                </p:nvSpPr>
                <p:spPr bwMode="auto">
                  <a:xfrm>
                    <a:off x="6484938" y="1477963"/>
                    <a:ext cx="49213" cy="134938"/>
                  </a:xfrm>
                  <a:custGeom>
                    <a:avLst/>
                    <a:gdLst>
                      <a:gd name="T0" fmla="*/ 12 w 13"/>
                      <a:gd name="T1" fmla="*/ 0 h 36"/>
                      <a:gd name="T2" fmla="*/ 11 w 13"/>
                      <a:gd name="T3" fmla="*/ 30 h 36"/>
                      <a:gd name="T4" fmla="*/ 0 w 13"/>
                      <a:gd name="T5" fmla="*/ 36 h 36"/>
                    </a:gdLst>
                    <a:ahLst/>
                    <a:cxnLst>
                      <a:cxn ang="0">
                        <a:pos x="T0" y="T1"/>
                      </a:cxn>
                      <a:cxn ang="0">
                        <a:pos x="T2" y="T3"/>
                      </a:cxn>
                      <a:cxn ang="0">
                        <a:pos x="T4" y="T5"/>
                      </a:cxn>
                    </a:cxnLst>
                    <a:rect l="0" t="0" r="r" b="b"/>
                    <a:pathLst>
                      <a:path w="13" h="36">
                        <a:moveTo>
                          <a:pt x="12" y="0"/>
                        </a:moveTo>
                        <a:cubicBezTo>
                          <a:pt x="12" y="5"/>
                          <a:pt x="13" y="26"/>
                          <a:pt x="11" y="30"/>
                        </a:cubicBezTo>
                        <a:cubicBezTo>
                          <a:pt x="9" y="34"/>
                          <a:pt x="3" y="36"/>
                          <a:pt x="0" y="36"/>
                        </a:cubicBezTo>
                      </a:path>
                    </a:pathLst>
                  </a:custGeom>
                  <a:noFill/>
                  <a:ln w="1270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735" name="Line 9"/>
                  <p:cNvSpPr>
                    <a:spLocks noChangeShapeType="1"/>
                  </p:cNvSpPr>
                  <p:nvPr/>
                </p:nvSpPr>
                <p:spPr bwMode="auto">
                  <a:xfrm>
                    <a:off x="6481763" y="1470026"/>
                    <a:ext cx="0" cy="381000"/>
                  </a:xfrm>
                  <a:prstGeom prst="line">
                    <a:avLst/>
                  </a:prstGeom>
                  <a:noFill/>
                  <a:ln w="1270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736" name="Freeform 735"/>
                  <p:cNvSpPr>
                    <a:spLocks/>
                  </p:cNvSpPr>
                  <p:nvPr/>
                </p:nvSpPr>
                <p:spPr bwMode="auto">
                  <a:xfrm>
                    <a:off x="6972300" y="1455738"/>
                    <a:ext cx="57150" cy="222250"/>
                  </a:xfrm>
                  <a:custGeom>
                    <a:avLst/>
                    <a:gdLst>
                      <a:gd name="T0" fmla="*/ 15 w 15"/>
                      <a:gd name="T1" fmla="*/ 59 h 59"/>
                      <a:gd name="T2" fmla="*/ 15 w 15"/>
                      <a:gd name="T3" fmla="*/ 2 h 59"/>
                      <a:gd name="T4" fmla="*/ 15 w 15"/>
                      <a:gd name="T5" fmla="*/ 1 h 59"/>
                      <a:gd name="T6" fmla="*/ 13 w 15"/>
                      <a:gd name="T7" fmla="*/ 0 h 59"/>
                      <a:gd name="T8" fmla="*/ 0 w 15"/>
                      <a:gd name="T9" fmla="*/ 35 h 59"/>
                      <a:gd name="T10" fmla="*/ 5 w 15"/>
                      <a:gd name="T11" fmla="*/ 59 h 59"/>
                    </a:gdLst>
                    <a:ahLst/>
                    <a:cxnLst>
                      <a:cxn ang="0">
                        <a:pos x="T0" y="T1"/>
                      </a:cxn>
                      <a:cxn ang="0">
                        <a:pos x="T2" y="T3"/>
                      </a:cxn>
                      <a:cxn ang="0">
                        <a:pos x="T4" y="T5"/>
                      </a:cxn>
                      <a:cxn ang="0">
                        <a:pos x="T6" y="T7"/>
                      </a:cxn>
                      <a:cxn ang="0">
                        <a:pos x="T8" y="T9"/>
                      </a:cxn>
                      <a:cxn ang="0">
                        <a:pos x="T10" y="T11"/>
                      </a:cxn>
                    </a:cxnLst>
                    <a:rect l="0" t="0" r="r" b="b"/>
                    <a:pathLst>
                      <a:path w="15" h="59">
                        <a:moveTo>
                          <a:pt x="15" y="59"/>
                        </a:moveTo>
                        <a:cubicBezTo>
                          <a:pt x="15" y="2"/>
                          <a:pt x="15" y="2"/>
                          <a:pt x="15" y="2"/>
                        </a:cubicBezTo>
                        <a:cubicBezTo>
                          <a:pt x="15" y="2"/>
                          <a:pt x="15" y="1"/>
                          <a:pt x="15" y="1"/>
                        </a:cubicBezTo>
                        <a:cubicBezTo>
                          <a:pt x="14" y="0"/>
                          <a:pt x="14" y="0"/>
                          <a:pt x="13" y="0"/>
                        </a:cubicBezTo>
                        <a:cubicBezTo>
                          <a:pt x="13" y="0"/>
                          <a:pt x="0" y="3"/>
                          <a:pt x="0" y="35"/>
                        </a:cubicBezTo>
                        <a:cubicBezTo>
                          <a:pt x="0" y="49"/>
                          <a:pt x="3" y="56"/>
                          <a:pt x="5" y="59"/>
                        </a:cubicBezTo>
                      </a:path>
                    </a:pathLst>
                  </a:custGeom>
                  <a:noFill/>
                  <a:ln w="1270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737" name="Line 11"/>
                  <p:cNvSpPr>
                    <a:spLocks noChangeShapeType="1"/>
                  </p:cNvSpPr>
                  <p:nvPr/>
                </p:nvSpPr>
                <p:spPr bwMode="auto">
                  <a:xfrm>
                    <a:off x="6991350" y="1677988"/>
                    <a:ext cx="34925" cy="0"/>
                  </a:xfrm>
                  <a:prstGeom prst="line">
                    <a:avLst/>
                  </a:prstGeom>
                  <a:noFill/>
                  <a:ln w="1270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738" name="Line 12"/>
                  <p:cNvSpPr>
                    <a:spLocks noChangeShapeType="1"/>
                  </p:cNvSpPr>
                  <p:nvPr/>
                </p:nvSpPr>
                <p:spPr bwMode="auto">
                  <a:xfrm>
                    <a:off x="7029450" y="1681163"/>
                    <a:ext cx="0" cy="169863"/>
                  </a:xfrm>
                  <a:prstGeom prst="line">
                    <a:avLst/>
                  </a:prstGeom>
                  <a:noFill/>
                  <a:ln w="1270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grpSp>
          </p:grpSp>
        </p:grpSp>
        <p:sp>
          <p:nvSpPr>
            <p:cNvPr id="142" name="Freeform 4">
              <a:extLst>
                <a:ext uri="{FF2B5EF4-FFF2-40B4-BE49-F238E27FC236}">
                  <a16:creationId xmlns:a16="http://schemas.microsoft.com/office/drawing/2014/main" id="{EC36DE52-90B0-4E7D-B793-5DCD62FE0453}"/>
                </a:ext>
              </a:extLst>
            </p:cNvPr>
            <p:cNvSpPr>
              <a:spLocks noEditPoints="1"/>
            </p:cNvSpPr>
            <p:nvPr/>
          </p:nvSpPr>
          <p:spPr bwMode="auto">
            <a:xfrm>
              <a:off x="5869999" y="1549697"/>
              <a:ext cx="403544" cy="416562"/>
            </a:xfrm>
            <a:custGeom>
              <a:avLst/>
              <a:gdLst>
                <a:gd name="T0" fmla="*/ 127 w 131"/>
                <a:gd name="T1" fmla="*/ 74 h 135"/>
                <a:gd name="T2" fmla="*/ 127 w 131"/>
                <a:gd name="T3" fmla="*/ 74 h 135"/>
                <a:gd name="T4" fmla="*/ 126 w 131"/>
                <a:gd name="T5" fmla="*/ 58 h 135"/>
                <a:gd name="T6" fmla="*/ 112 w 131"/>
                <a:gd name="T7" fmla="*/ 52 h 135"/>
                <a:gd name="T8" fmla="*/ 102 w 131"/>
                <a:gd name="T9" fmla="*/ 53 h 135"/>
                <a:gd name="T10" fmla="*/ 90 w 131"/>
                <a:gd name="T11" fmla="*/ 55 h 135"/>
                <a:gd name="T12" fmla="*/ 83 w 131"/>
                <a:gd name="T13" fmla="*/ 53 h 135"/>
                <a:gd name="T14" fmla="*/ 88 w 131"/>
                <a:gd name="T15" fmla="*/ 41 h 135"/>
                <a:gd name="T16" fmla="*/ 86 w 131"/>
                <a:gd name="T17" fmla="*/ 3 h 135"/>
                <a:gd name="T18" fmla="*/ 78 w 131"/>
                <a:gd name="T19" fmla="*/ 0 h 135"/>
                <a:gd name="T20" fmla="*/ 72 w 131"/>
                <a:gd name="T21" fmla="*/ 8 h 135"/>
                <a:gd name="T22" fmla="*/ 71 w 131"/>
                <a:gd name="T23" fmla="*/ 14 h 135"/>
                <a:gd name="T24" fmla="*/ 66 w 131"/>
                <a:gd name="T25" fmla="*/ 28 h 135"/>
                <a:gd name="T26" fmla="*/ 45 w 131"/>
                <a:gd name="T27" fmla="*/ 59 h 135"/>
                <a:gd name="T28" fmla="*/ 36 w 131"/>
                <a:gd name="T29" fmla="*/ 72 h 135"/>
                <a:gd name="T30" fmla="*/ 31 w 131"/>
                <a:gd name="T31" fmla="*/ 68 h 135"/>
                <a:gd name="T32" fmla="*/ 0 w 131"/>
                <a:gd name="T33" fmla="*/ 68 h 135"/>
                <a:gd name="T34" fmla="*/ 9 w 131"/>
                <a:gd name="T35" fmla="*/ 133 h 135"/>
                <a:gd name="T36" fmla="*/ 31 w 131"/>
                <a:gd name="T37" fmla="*/ 133 h 135"/>
                <a:gd name="T38" fmla="*/ 36 w 131"/>
                <a:gd name="T39" fmla="*/ 128 h 135"/>
                <a:gd name="T40" fmla="*/ 54 w 131"/>
                <a:gd name="T41" fmla="*/ 131 h 135"/>
                <a:gd name="T42" fmla="*/ 54 w 131"/>
                <a:gd name="T43" fmla="*/ 131 h 135"/>
                <a:gd name="T44" fmla="*/ 82 w 131"/>
                <a:gd name="T45" fmla="*/ 135 h 135"/>
                <a:gd name="T46" fmla="*/ 84 w 131"/>
                <a:gd name="T47" fmla="*/ 135 h 135"/>
                <a:gd name="T48" fmla="*/ 112 w 131"/>
                <a:gd name="T49" fmla="*/ 130 h 135"/>
                <a:gd name="T50" fmla="*/ 118 w 131"/>
                <a:gd name="T51" fmla="*/ 118 h 135"/>
                <a:gd name="T52" fmla="*/ 118 w 131"/>
                <a:gd name="T53" fmla="*/ 118 h 135"/>
                <a:gd name="T54" fmla="*/ 119 w 131"/>
                <a:gd name="T55" fmla="*/ 114 h 135"/>
                <a:gd name="T56" fmla="*/ 124 w 131"/>
                <a:gd name="T57" fmla="*/ 97 h 135"/>
                <a:gd name="T58" fmla="*/ 125 w 131"/>
                <a:gd name="T59" fmla="*/ 92 h 135"/>
                <a:gd name="T60" fmla="*/ 127 w 131"/>
                <a:gd name="T61" fmla="*/ 81 h 135"/>
                <a:gd name="T62" fmla="*/ 127 w 131"/>
                <a:gd name="T63" fmla="*/ 74 h 135"/>
                <a:gd name="T64" fmla="*/ 32 w 131"/>
                <a:gd name="T65" fmla="*/ 70 h 135"/>
                <a:gd name="T66" fmla="*/ 32 w 131"/>
                <a:gd name="T67" fmla="*/ 76 h 135"/>
                <a:gd name="T68" fmla="*/ 32 w 131"/>
                <a:gd name="T69" fmla="*/ 76 h 135"/>
                <a:gd name="T70" fmla="*/ 32 w 131"/>
                <a:gd name="T71" fmla="*/ 125 h 135"/>
                <a:gd name="T72" fmla="*/ 32 w 131"/>
                <a:gd name="T73" fmla="*/ 125 h 135"/>
                <a:gd name="T74" fmla="*/ 32 w 131"/>
                <a:gd name="T75" fmla="*/ 131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1" h="135">
                  <a:moveTo>
                    <a:pt x="127" y="74"/>
                  </a:moveTo>
                  <a:cubicBezTo>
                    <a:pt x="127" y="74"/>
                    <a:pt x="127" y="74"/>
                    <a:pt x="127" y="74"/>
                  </a:cubicBezTo>
                  <a:cubicBezTo>
                    <a:pt x="127" y="73"/>
                    <a:pt x="131" y="64"/>
                    <a:pt x="126" y="58"/>
                  </a:cubicBezTo>
                  <a:cubicBezTo>
                    <a:pt x="124" y="54"/>
                    <a:pt x="119" y="52"/>
                    <a:pt x="112" y="52"/>
                  </a:cubicBezTo>
                  <a:cubicBezTo>
                    <a:pt x="109" y="52"/>
                    <a:pt x="106" y="53"/>
                    <a:pt x="102" y="53"/>
                  </a:cubicBezTo>
                  <a:cubicBezTo>
                    <a:pt x="102" y="53"/>
                    <a:pt x="96" y="55"/>
                    <a:pt x="90" y="55"/>
                  </a:cubicBezTo>
                  <a:cubicBezTo>
                    <a:pt x="84" y="55"/>
                    <a:pt x="83" y="53"/>
                    <a:pt x="83" y="53"/>
                  </a:cubicBezTo>
                  <a:cubicBezTo>
                    <a:pt x="83" y="53"/>
                    <a:pt x="82" y="49"/>
                    <a:pt x="88" y="41"/>
                  </a:cubicBezTo>
                  <a:cubicBezTo>
                    <a:pt x="88" y="41"/>
                    <a:pt x="105" y="22"/>
                    <a:pt x="86" y="3"/>
                  </a:cubicBezTo>
                  <a:cubicBezTo>
                    <a:pt x="85" y="3"/>
                    <a:pt x="82" y="0"/>
                    <a:pt x="78" y="0"/>
                  </a:cubicBezTo>
                  <a:cubicBezTo>
                    <a:pt x="76" y="0"/>
                    <a:pt x="73" y="1"/>
                    <a:pt x="72" y="8"/>
                  </a:cubicBezTo>
                  <a:cubicBezTo>
                    <a:pt x="71" y="10"/>
                    <a:pt x="71" y="13"/>
                    <a:pt x="71" y="14"/>
                  </a:cubicBezTo>
                  <a:cubicBezTo>
                    <a:pt x="71" y="20"/>
                    <a:pt x="71" y="22"/>
                    <a:pt x="66" y="28"/>
                  </a:cubicBezTo>
                  <a:cubicBezTo>
                    <a:pt x="64" y="29"/>
                    <a:pt x="49" y="46"/>
                    <a:pt x="45" y="59"/>
                  </a:cubicBezTo>
                  <a:cubicBezTo>
                    <a:pt x="44" y="62"/>
                    <a:pt x="41" y="70"/>
                    <a:pt x="36" y="72"/>
                  </a:cubicBezTo>
                  <a:cubicBezTo>
                    <a:pt x="36" y="70"/>
                    <a:pt x="33" y="68"/>
                    <a:pt x="31" y="68"/>
                  </a:cubicBezTo>
                  <a:cubicBezTo>
                    <a:pt x="0" y="68"/>
                    <a:pt x="0" y="68"/>
                    <a:pt x="0" y="68"/>
                  </a:cubicBezTo>
                  <a:cubicBezTo>
                    <a:pt x="9" y="133"/>
                    <a:pt x="9" y="133"/>
                    <a:pt x="9" y="133"/>
                  </a:cubicBezTo>
                  <a:cubicBezTo>
                    <a:pt x="31" y="133"/>
                    <a:pt x="31" y="133"/>
                    <a:pt x="31" y="133"/>
                  </a:cubicBezTo>
                  <a:cubicBezTo>
                    <a:pt x="34" y="133"/>
                    <a:pt x="36" y="131"/>
                    <a:pt x="36" y="128"/>
                  </a:cubicBezTo>
                  <a:cubicBezTo>
                    <a:pt x="39" y="128"/>
                    <a:pt x="47" y="128"/>
                    <a:pt x="54" y="131"/>
                  </a:cubicBezTo>
                  <a:cubicBezTo>
                    <a:pt x="54" y="131"/>
                    <a:pt x="54" y="131"/>
                    <a:pt x="54" y="131"/>
                  </a:cubicBezTo>
                  <a:cubicBezTo>
                    <a:pt x="55" y="131"/>
                    <a:pt x="71" y="135"/>
                    <a:pt x="82" y="135"/>
                  </a:cubicBezTo>
                  <a:cubicBezTo>
                    <a:pt x="82" y="135"/>
                    <a:pt x="83" y="135"/>
                    <a:pt x="84" y="135"/>
                  </a:cubicBezTo>
                  <a:cubicBezTo>
                    <a:pt x="90" y="135"/>
                    <a:pt x="106" y="135"/>
                    <a:pt x="112" y="130"/>
                  </a:cubicBezTo>
                  <a:cubicBezTo>
                    <a:pt x="113" y="130"/>
                    <a:pt x="119" y="125"/>
                    <a:pt x="118" y="118"/>
                  </a:cubicBezTo>
                  <a:cubicBezTo>
                    <a:pt x="118" y="118"/>
                    <a:pt x="118" y="118"/>
                    <a:pt x="118" y="118"/>
                  </a:cubicBezTo>
                  <a:cubicBezTo>
                    <a:pt x="118" y="117"/>
                    <a:pt x="117" y="115"/>
                    <a:pt x="119" y="114"/>
                  </a:cubicBezTo>
                  <a:cubicBezTo>
                    <a:pt x="122" y="111"/>
                    <a:pt x="128" y="105"/>
                    <a:pt x="124" y="97"/>
                  </a:cubicBezTo>
                  <a:cubicBezTo>
                    <a:pt x="124" y="97"/>
                    <a:pt x="122" y="94"/>
                    <a:pt x="125" y="92"/>
                  </a:cubicBezTo>
                  <a:cubicBezTo>
                    <a:pt x="127" y="90"/>
                    <a:pt x="130" y="86"/>
                    <a:pt x="127" y="81"/>
                  </a:cubicBezTo>
                  <a:cubicBezTo>
                    <a:pt x="126" y="80"/>
                    <a:pt x="125" y="77"/>
                    <a:pt x="127" y="74"/>
                  </a:cubicBezTo>
                  <a:close/>
                  <a:moveTo>
                    <a:pt x="32" y="70"/>
                  </a:moveTo>
                  <a:cubicBezTo>
                    <a:pt x="32" y="76"/>
                    <a:pt x="32" y="76"/>
                    <a:pt x="32" y="76"/>
                  </a:cubicBezTo>
                  <a:cubicBezTo>
                    <a:pt x="32" y="76"/>
                    <a:pt x="32" y="76"/>
                    <a:pt x="32" y="76"/>
                  </a:cubicBezTo>
                  <a:cubicBezTo>
                    <a:pt x="32" y="125"/>
                    <a:pt x="32" y="125"/>
                    <a:pt x="32" y="125"/>
                  </a:cubicBezTo>
                  <a:cubicBezTo>
                    <a:pt x="32" y="125"/>
                    <a:pt x="32" y="125"/>
                    <a:pt x="32" y="125"/>
                  </a:cubicBezTo>
                  <a:cubicBezTo>
                    <a:pt x="32" y="131"/>
                    <a:pt x="32" y="131"/>
                    <a:pt x="32" y="131"/>
                  </a:cubicBezTo>
                </a:path>
              </a:pathLst>
            </a:custGeom>
            <a:noFill/>
            <a:ln w="12700" cap="rnd">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marL="0" marR="0" lvl="0" indent="0" algn="l" defTabSz="1088776"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18" name="Group 17">
            <a:extLst>
              <a:ext uri="{FF2B5EF4-FFF2-40B4-BE49-F238E27FC236}">
                <a16:creationId xmlns:a16="http://schemas.microsoft.com/office/drawing/2014/main" id="{9621758B-2EFE-4B65-9BCC-F657E0BD4119}"/>
              </a:ext>
            </a:extLst>
          </p:cNvPr>
          <p:cNvGrpSpPr/>
          <p:nvPr/>
        </p:nvGrpSpPr>
        <p:grpSpPr>
          <a:xfrm>
            <a:off x="8335575" y="3362785"/>
            <a:ext cx="1246828" cy="3026202"/>
            <a:chOff x="8335575" y="3362785"/>
            <a:chExt cx="1246828" cy="3026202"/>
          </a:xfrm>
        </p:grpSpPr>
        <p:grpSp>
          <p:nvGrpSpPr>
            <p:cNvPr id="17" name="Group 16">
              <a:extLst>
                <a:ext uri="{FF2B5EF4-FFF2-40B4-BE49-F238E27FC236}">
                  <a16:creationId xmlns:a16="http://schemas.microsoft.com/office/drawing/2014/main" id="{42A4C7BA-0BBE-4DB4-8857-6DD5D806F6ED}"/>
                </a:ext>
              </a:extLst>
            </p:cNvPr>
            <p:cNvGrpSpPr/>
            <p:nvPr/>
          </p:nvGrpSpPr>
          <p:grpSpPr>
            <a:xfrm>
              <a:off x="8335575" y="3362785"/>
              <a:ext cx="1246828" cy="3026202"/>
              <a:chOff x="8335575" y="3362785"/>
              <a:chExt cx="1246828" cy="3026202"/>
            </a:xfrm>
          </p:grpSpPr>
          <p:sp>
            <p:nvSpPr>
              <p:cNvPr id="140" name="Oval 139">
                <a:extLst>
                  <a:ext uri="{FF2B5EF4-FFF2-40B4-BE49-F238E27FC236}">
                    <a16:creationId xmlns:a16="http://schemas.microsoft.com/office/drawing/2014/main" id="{36B087B4-AAA2-4E87-8D46-B47E33C1C2BD}"/>
                  </a:ext>
                </a:extLst>
              </p:cNvPr>
              <p:cNvSpPr/>
              <p:nvPr/>
            </p:nvSpPr>
            <p:spPr>
              <a:xfrm rot="37292">
                <a:off x="8335575" y="3362785"/>
                <a:ext cx="797224" cy="797224"/>
              </a:xfrm>
              <a:prstGeom prst="ellipse">
                <a:avLst/>
              </a:prstGeom>
              <a:solidFill>
                <a:srgbClr val="F2B41A"/>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141" name="Group 140">
                <a:extLst>
                  <a:ext uri="{FF2B5EF4-FFF2-40B4-BE49-F238E27FC236}">
                    <a16:creationId xmlns:a16="http://schemas.microsoft.com/office/drawing/2014/main" id="{4F2151F4-CC63-4DFA-AB03-91D4EB4DEC5B}"/>
                  </a:ext>
                </a:extLst>
              </p:cNvPr>
              <p:cNvGrpSpPr/>
              <p:nvPr/>
            </p:nvGrpSpPr>
            <p:grpSpPr>
              <a:xfrm>
                <a:off x="8785179" y="5591763"/>
                <a:ext cx="797224" cy="797224"/>
                <a:chOff x="10776358" y="5193763"/>
                <a:chExt cx="827847" cy="827847"/>
              </a:xfrm>
              <a:solidFill>
                <a:schemeClr val="accent3"/>
              </a:solidFill>
            </p:grpSpPr>
            <p:sp>
              <p:nvSpPr>
                <p:cNvPr id="149" name="Oval 148">
                  <a:extLst>
                    <a:ext uri="{FF2B5EF4-FFF2-40B4-BE49-F238E27FC236}">
                      <a16:creationId xmlns:a16="http://schemas.microsoft.com/office/drawing/2014/main" id="{182B66E0-84FE-43B8-A3E8-D2263E0D107D}"/>
                    </a:ext>
                  </a:extLst>
                </p:cNvPr>
                <p:cNvSpPr/>
                <p:nvPr/>
              </p:nvSpPr>
              <p:spPr>
                <a:xfrm>
                  <a:off x="10776358" y="5193763"/>
                  <a:ext cx="827847" cy="827847"/>
                </a:xfrm>
                <a:prstGeom prst="ellipse">
                  <a:avLst/>
                </a:prstGeom>
                <a:solidFill>
                  <a:srgbClr val="F2B41A"/>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150" name="Group 149">
                  <a:extLst>
                    <a:ext uri="{FF2B5EF4-FFF2-40B4-BE49-F238E27FC236}">
                      <a16:creationId xmlns:a16="http://schemas.microsoft.com/office/drawing/2014/main" id="{0DD55AC2-27E5-48F3-B17A-F60D3F8279C4}"/>
                    </a:ext>
                  </a:extLst>
                </p:cNvPr>
                <p:cNvGrpSpPr/>
                <p:nvPr/>
              </p:nvGrpSpPr>
              <p:grpSpPr>
                <a:xfrm>
                  <a:off x="10979937" y="5338528"/>
                  <a:ext cx="420688" cy="533400"/>
                  <a:chOff x="8393491" y="5340986"/>
                  <a:chExt cx="420688" cy="533400"/>
                </a:xfrm>
                <a:grpFill/>
              </p:grpSpPr>
              <p:grpSp>
                <p:nvGrpSpPr>
                  <p:cNvPr id="156" name="Group 155">
                    <a:extLst>
                      <a:ext uri="{FF2B5EF4-FFF2-40B4-BE49-F238E27FC236}">
                        <a16:creationId xmlns:a16="http://schemas.microsoft.com/office/drawing/2014/main" id="{22F6CD93-85FC-40A2-8B17-01951828CC47}"/>
                      </a:ext>
                    </a:extLst>
                  </p:cNvPr>
                  <p:cNvGrpSpPr/>
                  <p:nvPr/>
                </p:nvGrpSpPr>
                <p:grpSpPr>
                  <a:xfrm>
                    <a:off x="8393491" y="5340986"/>
                    <a:ext cx="420688" cy="533400"/>
                    <a:chOff x="6530974" y="5317392"/>
                    <a:chExt cx="420688" cy="533400"/>
                  </a:xfrm>
                  <a:grpFill/>
                </p:grpSpPr>
                <p:sp>
                  <p:nvSpPr>
                    <p:cNvPr id="160" name="Freeform 75">
                      <a:extLst>
                        <a:ext uri="{FF2B5EF4-FFF2-40B4-BE49-F238E27FC236}">
                          <a16:creationId xmlns:a16="http://schemas.microsoft.com/office/drawing/2014/main" id="{3DB8E5C9-CEDD-4CF1-B4EF-577F697FCC2F}"/>
                        </a:ext>
                      </a:extLst>
                    </p:cNvPr>
                    <p:cNvSpPr>
                      <a:spLocks/>
                    </p:cNvSpPr>
                    <p:nvPr/>
                  </p:nvSpPr>
                  <p:spPr bwMode="auto">
                    <a:xfrm>
                      <a:off x="6586537" y="5322155"/>
                      <a:ext cx="360363" cy="476250"/>
                    </a:xfrm>
                    <a:custGeom>
                      <a:avLst/>
                      <a:gdLst>
                        <a:gd name="T0" fmla="*/ 173 w 227"/>
                        <a:gd name="T1" fmla="*/ 0 h 300"/>
                        <a:gd name="T2" fmla="*/ 0 w 227"/>
                        <a:gd name="T3" fmla="*/ 0 h 300"/>
                        <a:gd name="T4" fmla="*/ 0 w 227"/>
                        <a:gd name="T5" fmla="*/ 300 h 300"/>
                        <a:gd name="T6" fmla="*/ 227 w 227"/>
                        <a:gd name="T7" fmla="*/ 300 h 300"/>
                        <a:gd name="T8" fmla="*/ 227 w 227"/>
                        <a:gd name="T9" fmla="*/ 54 h 300"/>
                        <a:gd name="T10" fmla="*/ 173 w 227"/>
                        <a:gd name="T11" fmla="*/ 0 h 300"/>
                      </a:gdLst>
                      <a:ahLst/>
                      <a:cxnLst>
                        <a:cxn ang="0">
                          <a:pos x="T0" y="T1"/>
                        </a:cxn>
                        <a:cxn ang="0">
                          <a:pos x="T2" y="T3"/>
                        </a:cxn>
                        <a:cxn ang="0">
                          <a:pos x="T4" y="T5"/>
                        </a:cxn>
                        <a:cxn ang="0">
                          <a:pos x="T6" y="T7"/>
                        </a:cxn>
                        <a:cxn ang="0">
                          <a:pos x="T8" y="T9"/>
                        </a:cxn>
                        <a:cxn ang="0">
                          <a:pos x="T10" y="T11"/>
                        </a:cxn>
                      </a:cxnLst>
                      <a:rect l="0" t="0" r="r" b="b"/>
                      <a:pathLst>
                        <a:path w="227" h="300">
                          <a:moveTo>
                            <a:pt x="173" y="0"/>
                          </a:moveTo>
                          <a:lnTo>
                            <a:pt x="0" y="0"/>
                          </a:lnTo>
                          <a:lnTo>
                            <a:pt x="0" y="300"/>
                          </a:lnTo>
                          <a:lnTo>
                            <a:pt x="227" y="300"/>
                          </a:lnTo>
                          <a:lnTo>
                            <a:pt x="227" y="54"/>
                          </a:lnTo>
                          <a:lnTo>
                            <a:pt x="173" y="0"/>
                          </a:lnTo>
                          <a:close/>
                        </a:path>
                      </a:pathLst>
                    </a:custGeom>
                    <a:noFill/>
                    <a:ln w="12700" cap="flat">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61" name="Freeform 76">
                      <a:extLst>
                        <a:ext uri="{FF2B5EF4-FFF2-40B4-BE49-F238E27FC236}">
                          <a16:creationId xmlns:a16="http://schemas.microsoft.com/office/drawing/2014/main" id="{907C3C8F-7812-4A4E-B3CA-71214BF3ED44}"/>
                        </a:ext>
                      </a:extLst>
                    </p:cNvPr>
                    <p:cNvSpPr>
                      <a:spLocks/>
                    </p:cNvSpPr>
                    <p:nvPr/>
                  </p:nvSpPr>
                  <p:spPr bwMode="auto">
                    <a:xfrm>
                      <a:off x="6857999" y="5317392"/>
                      <a:ext cx="93663" cy="90488"/>
                    </a:xfrm>
                    <a:custGeom>
                      <a:avLst/>
                      <a:gdLst>
                        <a:gd name="T0" fmla="*/ 0 w 59"/>
                        <a:gd name="T1" fmla="*/ 0 h 57"/>
                        <a:gd name="T2" fmla="*/ 0 w 59"/>
                        <a:gd name="T3" fmla="*/ 57 h 57"/>
                        <a:gd name="T4" fmla="*/ 59 w 59"/>
                        <a:gd name="T5" fmla="*/ 57 h 57"/>
                      </a:gdLst>
                      <a:ahLst/>
                      <a:cxnLst>
                        <a:cxn ang="0">
                          <a:pos x="T0" y="T1"/>
                        </a:cxn>
                        <a:cxn ang="0">
                          <a:pos x="T2" y="T3"/>
                        </a:cxn>
                        <a:cxn ang="0">
                          <a:pos x="T4" y="T5"/>
                        </a:cxn>
                      </a:cxnLst>
                      <a:rect l="0" t="0" r="r" b="b"/>
                      <a:pathLst>
                        <a:path w="59" h="57">
                          <a:moveTo>
                            <a:pt x="0" y="0"/>
                          </a:moveTo>
                          <a:lnTo>
                            <a:pt x="0" y="57"/>
                          </a:lnTo>
                          <a:lnTo>
                            <a:pt x="59" y="57"/>
                          </a:lnTo>
                        </a:path>
                      </a:pathLst>
                    </a:custGeom>
                    <a:noFill/>
                    <a:ln w="12700" cap="flat">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62" name="Freeform 77">
                      <a:extLst>
                        <a:ext uri="{FF2B5EF4-FFF2-40B4-BE49-F238E27FC236}">
                          <a16:creationId xmlns:a16="http://schemas.microsoft.com/office/drawing/2014/main" id="{BF05366E-3492-4F35-99BB-93F308A29721}"/>
                        </a:ext>
                      </a:extLst>
                    </p:cNvPr>
                    <p:cNvSpPr>
                      <a:spLocks/>
                    </p:cNvSpPr>
                    <p:nvPr/>
                  </p:nvSpPr>
                  <p:spPr bwMode="auto">
                    <a:xfrm>
                      <a:off x="6530974" y="5358667"/>
                      <a:ext cx="382588" cy="492125"/>
                    </a:xfrm>
                    <a:custGeom>
                      <a:avLst/>
                      <a:gdLst>
                        <a:gd name="T0" fmla="*/ 35 w 241"/>
                        <a:gd name="T1" fmla="*/ 0 h 310"/>
                        <a:gd name="T2" fmla="*/ 0 w 241"/>
                        <a:gd name="T3" fmla="*/ 0 h 310"/>
                        <a:gd name="T4" fmla="*/ 0 w 241"/>
                        <a:gd name="T5" fmla="*/ 310 h 310"/>
                        <a:gd name="T6" fmla="*/ 241 w 241"/>
                        <a:gd name="T7" fmla="*/ 310 h 310"/>
                        <a:gd name="T8" fmla="*/ 241 w 241"/>
                        <a:gd name="T9" fmla="*/ 277 h 310"/>
                      </a:gdLst>
                      <a:ahLst/>
                      <a:cxnLst>
                        <a:cxn ang="0">
                          <a:pos x="T0" y="T1"/>
                        </a:cxn>
                        <a:cxn ang="0">
                          <a:pos x="T2" y="T3"/>
                        </a:cxn>
                        <a:cxn ang="0">
                          <a:pos x="T4" y="T5"/>
                        </a:cxn>
                        <a:cxn ang="0">
                          <a:pos x="T6" y="T7"/>
                        </a:cxn>
                        <a:cxn ang="0">
                          <a:pos x="T8" y="T9"/>
                        </a:cxn>
                      </a:cxnLst>
                      <a:rect l="0" t="0" r="r" b="b"/>
                      <a:pathLst>
                        <a:path w="241" h="310">
                          <a:moveTo>
                            <a:pt x="35" y="0"/>
                          </a:moveTo>
                          <a:lnTo>
                            <a:pt x="0" y="0"/>
                          </a:lnTo>
                          <a:lnTo>
                            <a:pt x="0" y="310"/>
                          </a:lnTo>
                          <a:lnTo>
                            <a:pt x="241" y="310"/>
                          </a:lnTo>
                          <a:lnTo>
                            <a:pt x="241" y="277"/>
                          </a:lnTo>
                        </a:path>
                      </a:pathLst>
                    </a:custGeom>
                    <a:noFill/>
                    <a:ln w="12700" cap="flat">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grpSp>
              <p:sp>
                <p:nvSpPr>
                  <p:cNvPr id="157" name="Freeform 96">
                    <a:extLst>
                      <a:ext uri="{FF2B5EF4-FFF2-40B4-BE49-F238E27FC236}">
                        <a16:creationId xmlns:a16="http://schemas.microsoft.com/office/drawing/2014/main" id="{B9693BE4-08E4-4E84-9956-F9D9EC514381}"/>
                      </a:ext>
                    </a:extLst>
                  </p:cNvPr>
                  <p:cNvSpPr>
                    <a:spLocks/>
                  </p:cNvSpPr>
                  <p:nvPr/>
                </p:nvSpPr>
                <p:spPr bwMode="auto">
                  <a:xfrm>
                    <a:off x="8521765" y="5501270"/>
                    <a:ext cx="203230" cy="30167"/>
                  </a:xfrm>
                  <a:custGeom>
                    <a:avLst/>
                    <a:gdLst>
                      <a:gd name="T0" fmla="*/ 0 w 128"/>
                      <a:gd name="T1" fmla="*/ 0 h 19"/>
                      <a:gd name="T2" fmla="*/ 26 w 128"/>
                      <a:gd name="T3" fmla="*/ 19 h 19"/>
                      <a:gd name="T4" fmla="*/ 52 w 128"/>
                      <a:gd name="T5" fmla="*/ 0 h 19"/>
                      <a:gd name="T6" fmla="*/ 76 w 128"/>
                      <a:gd name="T7" fmla="*/ 19 h 19"/>
                      <a:gd name="T8" fmla="*/ 102 w 128"/>
                      <a:gd name="T9" fmla="*/ 0 h 19"/>
                      <a:gd name="T10" fmla="*/ 128 w 128"/>
                      <a:gd name="T11" fmla="*/ 19 h 19"/>
                    </a:gdLst>
                    <a:ahLst/>
                    <a:cxnLst>
                      <a:cxn ang="0">
                        <a:pos x="T0" y="T1"/>
                      </a:cxn>
                      <a:cxn ang="0">
                        <a:pos x="T2" y="T3"/>
                      </a:cxn>
                      <a:cxn ang="0">
                        <a:pos x="T4" y="T5"/>
                      </a:cxn>
                      <a:cxn ang="0">
                        <a:pos x="T6" y="T7"/>
                      </a:cxn>
                      <a:cxn ang="0">
                        <a:pos x="T8" y="T9"/>
                      </a:cxn>
                      <a:cxn ang="0">
                        <a:pos x="T10" y="T11"/>
                      </a:cxn>
                    </a:cxnLst>
                    <a:rect l="0" t="0" r="r" b="b"/>
                    <a:pathLst>
                      <a:path w="128" h="19">
                        <a:moveTo>
                          <a:pt x="0" y="0"/>
                        </a:moveTo>
                        <a:lnTo>
                          <a:pt x="26" y="19"/>
                        </a:lnTo>
                        <a:lnTo>
                          <a:pt x="52" y="0"/>
                        </a:lnTo>
                        <a:lnTo>
                          <a:pt x="76" y="19"/>
                        </a:lnTo>
                        <a:lnTo>
                          <a:pt x="102" y="0"/>
                        </a:lnTo>
                        <a:lnTo>
                          <a:pt x="128" y="19"/>
                        </a:lnTo>
                      </a:path>
                    </a:pathLst>
                  </a:custGeom>
                  <a:noFill/>
                  <a:ln w="12700" cap="flat">
                    <a:solidFill>
                      <a:srgbClr val="FFFFFF"/>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158" name="Freeform 97">
                    <a:extLst>
                      <a:ext uri="{FF2B5EF4-FFF2-40B4-BE49-F238E27FC236}">
                        <a16:creationId xmlns:a16="http://schemas.microsoft.com/office/drawing/2014/main" id="{8A339849-1F08-44AC-931D-822D722BE59B}"/>
                      </a:ext>
                    </a:extLst>
                  </p:cNvPr>
                  <p:cNvSpPr>
                    <a:spLocks/>
                  </p:cNvSpPr>
                  <p:nvPr/>
                </p:nvSpPr>
                <p:spPr bwMode="auto">
                  <a:xfrm>
                    <a:off x="8521765" y="5583832"/>
                    <a:ext cx="203230" cy="30167"/>
                  </a:xfrm>
                  <a:custGeom>
                    <a:avLst/>
                    <a:gdLst>
                      <a:gd name="T0" fmla="*/ 0 w 128"/>
                      <a:gd name="T1" fmla="*/ 0 h 19"/>
                      <a:gd name="T2" fmla="*/ 26 w 128"/>
                      <a:gd name="T3" fmla="*/ 19 h 19"/>
                      <a:gd name="T4" fmla="*/ 52 w 128"/>
                      <a:gd name="T5" fmla="*/ 0 h 19"/>
                      <a:gd name="T6" fmla="*/ 76 w 128"/>
                      <a:gd name="T7" fmla="*/ 19 h 19"/>
                      <a:gd name="T8" fmla="*/ 102 w 128"/>
                      <a:gd name="T9" fmla="*/ 0 h 19"/>
                      <a:gd name="T10" fmla="*/ 128 w 128"/>
                      <a:gd name="T11" fmla="*/ 19 h 19"/>
                    </a:gdLst>
                    <a:ahLst/>
                    <a:cxnLst>
                      <a:cxn ang="0">
                        <a:pos x="T0" y="T1"/>
                      </a:cxn>
                      <a:cxn ang="0">
                        <a:pos x="T2" y="T3"/>
                      </a:cxn>
                      <a:cxn ang="0">
                        <a:pos x="T4" y="T5"/>
                      </a:cxn>
                      <a:cxn ang="0">
                        <a:pos x="T6" y="T7"/>
                      </a:cxn>
                      <a:cxn ang="0">
                        <a:pos x="T8" y="T9"/>
                      </a:cxn>
                      <a:cxn ang="0">
                        <a:pos x="T10" y="T11"/>
                      </a:cxn>
                    </a:cxnLst>
                    <a:rect l="0" t="0" r="r" b="b"/>
                    <a:pathLst>
                      <a:path w="128" h="19">
                        <a:moveTo>
                          <a:pt x="0" y="0"/>
                        </a:moveTo>
                        <a:lnTo>
                          <a:pt x="26" y="19"/>
                        </a:lnTo>
                        <a:lnTo>
                          <a:pt x="52" y="0"/>
                        </a:lnTo>
                        <a:lnTo>
                          <a:pt x="76" y="19"/>
                        </a:lnTo>
                        <a:lnTo>
                          <a:pt x="102" y="0"/>
                        </a:lnTo>
                        <a:lnTo>
                          <a:pt x="128" y="19"/>
                        </a:lnTo>
                      </a:path>
                    </a:pathLst>
                  </a:custGeom>
                  <a:noFill/>
                  <a:ln w="12700" cap="flat">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159" name="Freeform 98">
                    <a:extLst>
                      <a:ext uri="{FF2B5EF4-FFF2-40B4-BE49-F238E27FC236}">
                        <a16:creationId xmlns:a16="http://schemas.microsoft.com/office/drawing/2014/main" id="{2E0C77F2-94E0-433C-BA5E-D5E5BEE1028F}"/>
                      </a:ext>
                    </a:extLst>
                  </p:cNvPr>
                  <p:cNvSpPr>
                    <a:spLocks/>
                  </p:cNvSpPr>
                  <p:nvPr/>
                </p:nvSpPr>
                <p:spPr bwMode="auto">
                  <a:xfrm>
                    <a:off x="8521765" y="5661631"/>
                    <a:ext cx="203230" cy="30167"/>
                  </a:xfrm>
                  <a:custGeom>
                    <a:avLst/>
                    <a:gdLst>
                      <a:gd name="T0" fmla="*/ 0 w 128"/>
                      <a:gd name="T1" fmla="*/ 0 h 19"/>
                      <a:gd name="T2" fmla="*/ 26 w 128"/>
                      <a:gd name="T3" fmla="*/ 19 h 19"/>
                      <a:gd name="T4" fmla="*/ 52 w 128"/>
                      <a:gd name="T5" fmla="*/ 0 h 19"/>
                      <a:gd name="T6" fmla="*/ 76 w 128"/>
                      <a:gd name="T7" fmla="*/ 19 h 19"/>
                      <a:gd name="T8" fmla="*/ 102 w 128"/>
                      <a:gd name="T9" fmla="*/ 0 h 19"/>
                      <a:gd name="T10" fmla="*/ 128 w 128"/>
                      <a:gd name="T11" fmla="*/ 19 h 19"/>
                    </a:gdLst>
                    <a:ahLst/>
                    <a:cxnLst>
                      <a:cxn ang="0">
                        <a:pos x="T0" y="T1"/>
                      </a:cxn>
                      <a:cxn ang="0">
                        <a:pos x="T2" y="T3"/>
                      </a:cxn>
                      <a:cxn ang="0">
                        <a:pos x="T4" y="T5"/>
                      </a:cxn>
                      <a:cxn ang="0">
                        <a:pos x="T6" y="T7"/>
                      </a:cxn>
                      <a:cxn ang="0">
                        <a:pos x="T8" y="T9"/>
                      </a:cxn>
                      <a:cxn ang="0">
                        <a:pos x="T10" y="T11"/>
                      </a:cxn>
                    </a:cxnLst>
                    <a:rect l="0" t="0" r="r" b="b"/>
                    <a:pathLst>
                      <a:path w="128" h="19">
                        <a:moveTo>
                          <a:pt x="0" y="0"/>
                        </a:moveTo>
                        <a:lnTo>
                          <a:pt x="26" y="19"/>
                        </a:lnTo>
                        <a:lnTo>
                          <a:pt x="52" y="0"/>
                        </a:lnTo>
                        <a:lnTo>
                          <a:pt x="76" y="19"/>
                        </a:lnTo>
                        <a:lnTo>
                          <a:pt x="102" y="0"/>
                        </a:lnTo>
                        <a:lnTo>
                          <a:pt x="128" y="19"/>
                        </a:lnTo>
                      </a:path>
                    </a:pathLst>
                  </a:custGeom>
                  <a:noFill/>
                  <a:ln w="12700" cap="flat">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grpSp>
          </p:grpSp>
          <p:sp>
            <p:nvSpPr>
              <p:cNvPr id="144" name="Oval 143">
                <a:extLst>
                  <a:ext uri="{FF2B5EF4-FFF2-40B4-BE49-F238E27FC236}">
                    <a16:creationId xmlns:a16="http://schemas.microsoft.com/office/drawing/2014/main" id="{093BDD78-2432-4D4B-BF50-CC5B452EBC18}"/>
                  </a:ext>
                </a:extLst>
              </p:cNvPr>
              <p:cNvSpPr/>
              <p:nvPr/>
            </p:nvSpPr>
            <p:spPr>
              <a:xfrm rot="19922050">
                <a:off x="8778347" y="4417429"/>
                <a:ext cx="797224" cy="797224"/>
              </a:xfrm>
              <a:prstGeom prst="ellipse">
                <a:avLst/>
              </a:prstGeom>
              <a:solidFill>
                <a:srgbClr val="F2B41A"/>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grpSp>
        <p:grpSp>
          <p:nvGrpSpPr>
            <p:cNvPr id="163" name="Group 162">
              <a:extLst>
                <a:ext uri="{FF2B5EF4-FFF2-40B4-BE49-F238E27FC236}">
                  <a16:creationId xmlns:a16="http://schemas.microsoft.com/office/drawing/2014/main" id="{4E6D8B96-29FA-421F-9AF7-8C417A0904BD}"/>
                </a:ext>
              </a:extLst>
            </p:cNvPr>
            <p:cNvGrpSpPr/>
            <p:nvPr/>
          </p:nvGrpSpPr>
          <p:grpSpPr>
            <a:xfrm>
              <a:off x="8977259" y="4564264"/>
              <a:ext cx="425126" cy="474232"/>
              <a:chOff x="2722563" y="4040188"/>
              <a:chExt cx="481013" cy="536575"/>
            </a:xfrm>
          </p:grpSpPr>
          <p:sp>
            <p:nvSpPr>
              <p:cNvPr id="164" name="Freeform 7">
                <a:extLst>
                  <a:ext uri="{FF2B5EF4-FFF2-40B4-BE49-F238E27FC236}">
                    <a16:creationId xmlns:a16="http://schemas.microsoft.com/office/drawing/2014/main" id="{AE892BB1-535B-4000-8078-F54738189C77}"/>
                  </a:ext>
                </a:extLst>
              </p:cNvPr>
              <p:cNvSpPr>
                <a:spLocks/>
              </p:cNvSpPr>
              <p:nvPr/>
            </p:nvSpPr>
            <p:spPr bwMode="auto">
              <a:xfrm>
                <a:off x="2722563" y="4040188"/>
                <a:ext cx="338138" cy="484188"/>
              </a:xfrm>
              <a:custGeom>
                <a:avLst/>
                <a:gdLst>
                  <a:gd name="T0" fmla="*/ 62 w 90"/>
                  <a:gd name="T1" fmla="*/ 129 h 129"/>
                  <a:gd name="T2" fmla="*/ 11 w 90"/>
                  <a:gd name="T3" fmla="*/ 129 h 129"/>
                  <a:gd name="T4" fmla="*/ 0 w 90"/>
                  <a:gd name="T5" fmla="*/ 118 h 129"/>
                  <a:gd name="T6" fmla="*/ 2 w 90"/>
                  <a:gd name="T7" fmla="*/ 107 h 129"/>
                  <a:gd name="T8" fmla="*/ 38 w 90"/>
                  <a:gd name="T9" fmla="*/ 88 h 129"/>
                  <a:gd name="T10" fmla="*/ 40 w 90"/>
                  <a:gd name="T11" fmla="*/ 87 h 129"/>
                  <a:gd name="T12" fmla="*/ 43 w 90"/>
                  <a:gd name="T13" fmla="*/ 76 h 129"/>
                  <a:gd name="T14" fmla="*/ 39 w 90"/>
                  <a:gd name="T15" fmla="*/ 70 h 129"/>
                  <a:gd name="T16" fmla="*/ 37 w 90"/>
                  <a:gd name="T17" fmla="*/ 68 h 129"/>
                  <a:gd name="T18" fmla="*/ 33 w 90"/>
                  <a:gd name="T19" fmla="*/ 60 h 129"/>
                  <a:gd name="T20" fmla="*/ 30 w 90"/>
                  <a:gd name="T21" fmla="*/ 57 h 129"/>
                  <a:gd name="T22" fmla="*/ 26 w 90"/>
                  <a:gd name="T23" fmla="*/ 41 h 129"/>
                  <a:gd name="T24" fmla="*/ 29 w 90"/>
                  <a:gd name="T25" fmla="*/ 39 h 129"/>
                  <a:gd name="T26" fmla="*/ 37 w 90"/>
                  <a:gd name="T27" fmla="*/ 15 h 129"/>
                  <a:gd name="T28" fmla="*/ 37 w 90"/>
                  <a:gd name="T29" fmla="*/ 14 h 129"/>
                  <a:gd name="T30" fmla="*/ 46 w 90"/>
                  <a:gd name="T31" fmla="*/ 8 h 129"/>
                  <a:gd name="T32" fmla="*/ 47 w 90"/>
                  <a:gd name="T33" fmla="*/ 5 h 129"/>
                  <a:gd name="T34" fmla="*/ 51 w 90"/>
                  <a:gd name="T35" fmla="*/ 1 h 129"/>
                  <a:gd name="T36" fmla="*/ 53 w 90"/>
                  <a:gd name="T37" fmla="*/ 1 h 129"/>
                  <a:gd name="T38" fmla="*/ 54 w 90"/>
                  <a:gd name="T39" fmla="*/ 2 h 129"/>
                  <a:gd name="T40" fmla="*/ 57 w 90"/>
                  <a:gd name="T41" fmla="*/ 4 h 129"/>
                  <a:gd name="T42" fmla="*/ 68 w 90"/>
                  <a:gd name="T43" fmla="*/ 8 h 129"/>
                  <a:gd name="T44" fmla="*/ 86 w 90"/>
                  <a:gd name="T45" fmla="*/ 39 h 129"/>
                  <a:gd name="T46" fmla="*/ 88 w 90"/>
                  <a:gd name="T47" fmla="*/ 41 h 129"/>
                  <a:gd name="T48" fmla="*/ 85 w 90"/>
                  <a:gd name="T49" fmla="*/ 57 h 129"/>
                  <a:gd name="T50" fmla="*/ 82 w 90"/>
                  <a:gd name="T51" fmla="*/ 60 h 129"/>
                  <a:gd name="T52" fmla="*/ 78 w 90"/>
                  <a:gd name="T53" fmla="*/ 68 h 129"/>
                  <a:gd name="T54" fmla="*/ 76 w 90"/>
                  <a:gd name="T55" fmla="*/ 70 h 129"/>
                  <a:gd name="T56" fmla="*/ 72 w 90"/>
                  <a:gd name="T57" fmla="*/ 76 h 129"/>
                  <a:gd name="T58" fmla="*/ 73 w 90"/>
                  <a:gd name="T59" fmla="*/ 8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0" h="129">
                    <a:moveTo>
                      <a:pt x="62" y="129"/>
                    </a:moveTo>
                    <a:cubicBezTo>
                      <a:pt x="11" y="129"/>
                      <a:pt x="11" y="129"/>
                      <a:pt x="11" y="129"/>
                    </a:cubicBezTo>
                    <a:cubicBezTo>
                      <a:pt x="5" y="129"/>
                      <a:pt x="0" y="124"/>
                      <a:pt x="0" y="118"/>
                    </a:cubicBezTo>
                    <a:cubicBezTo>
                      <a:pt x="0" y="118"/>
                      <a:pt x="0" y="113"/>
                      <a:pt x="2" y="107"/>
                    </a:cubicBezTo>
                    <a:cubicBezTo>
                      <a:pt x="4" y="99"/>
                      <a:pt x="21" y="93"/>
                      <a:pt x="38" y="88"/>
                    </a:cubicBezTo>
                    <a:cubicBezTo>
                      <a:pt x="40" y="87"/>
                      <a:pt x="40" y="87"/>
                      <a:pt x="40" y="87"/>
                    </a:cubicBezTo>
                    <a:cubicBezTo>
                      <a:pt x="41" y="87"/>
                      <a:pt x="43" y="83"/>
                      <a:pt x="43" y="76"/>
                    </a:cubicBezTo>
                    <a:cubicBezTo>
                      <a:pt x="42" y="75"/>
                      <a:pt x="40" y="73"/>
                      <a:pt x="39" y="70"/>
                    </a:cubicBezTo>
                    <a:cubicBezTo>
                      <a:pt x="38" y="70"/>
                      <a:pt x="38" y="69"/>
                      <a:pt x="37" y="68"/>
                    </a:cubicBezTo>
                    <a:cubicBezTo>
                      <a:pt x="36" y="66"/>
                      <a:pt x="34" y="64"/>
                      <a:pt x="33" y="60"/>
                    </a:cubicBezTo>
                    <a:cubicBezTo>
                      <a:pt x="32" y="60"/>
                      <a:pt x="30" y="59"/>
                      <a:pt x="30" y="57"/>
                    </a:cubicBezTo>
                    <a:cubicBezTo>
                      <a:pt x="27" y="52"/>
                      <a:pt x="25" y="45"/>
                      <a:pt x="26" y="41"/>
                    </a:cubicBezTo>
                    <a:cubicBezTo>
                      <a:pt x="27" y="40"/>
                      <a:pt x="28" y="39"/>
                      <a:pt x="29" y="39"/>
                    </a:cubicBezTo>
                    <a:cubicBezTo>
                      <a:pt x="29" y="27"/>
                      <a:pt x="33" y="19"/>
                      <a:pt x="37" y="15"/>
                    </a:cubicBezTo>
                    <a:cubicBezTo>
                      <a:pt x="37" y="15"/>
                      <a:pt x="37" y="14"/>
                      <a:pt x="37" y="14"/>
                    </a:cubicBezTo>
                    <a:cubicBezTo>
                      <a:pt x="38" y="10"/>
                      <a:pt x="42" y="8"/>
                      <a:pt x="46" y="8"/>
                    </a:cubicBezTo>
                    <a:cubicBezTo>
                      <a:pt x="46" y="7"/>
                      <a:pt x="46" y="6"/>
                      <a:pt x="47" y="5"/>
                    </a:cubicBezTo>
                    <a:cubicBezTo>
                      <a:pt x="47" y="4"/>
                      <a:pt x="49" y="1"/>
                      <a:pt x="51" y="1"/>
                    </a:cubicBezTo>
                    <a:cubicBezTo>
                      <a:pt x="52" y="0"/>
                      <a:pt x="52" y="1"/>
                      <a:pt x="53" y="1"/>
                    </a:cubicBezTo>
                    <a:cubicBezTo>
                      <a:pt x="53" y="1"/>
                      <a:pt x="54" y="2"/>
                      <a:pt x="54" y="2"/>
                    </a:cubicBezTo>
                    <a:cubicBezTo>
                      <a:pt x="54" y="3"/>
                      <a:pt x="55" y="4"/>
                      <a:pt x="57" y="4"/>
                    </a:cubicBezTo>
                    <a:cubicBezTo>
                      <a:pt x="62" y="6"/>
                      <a:pt x="66" y="7"/>
                      <a:pt x="68" y="8"/>
                    </a:cubicBezTo>
                    <a:cubicBezTo>
                      <a:pt x="79" y="13"/>
                      <a:pt x="86" y="24"/>
                      <a:pt x="86" y="39"/>
                    </a:cubicBezTo>
                    <a:cubicBezTo>
                      <a:pt x="87" y="39"/>
                      <a:pt x="88" y="40"/>
                      <a:pt x="88" y="41"/>
                    </a:cubicBezTo>
                    <a:cubicBezTo>
                      <a:pt x="90" y="45"/>
                      <a:pt x="88" y="52"/>
                      <a:pt x="85" y="57"/>
                    </a:cubicBezTo>
                    <a:cubicBezTo>
                      <a:pt x="85" y="59"/>
                      <a:pt x="83" y="60"/>
                      <a:pt x="82" y="60"/>
                    </a:cubicBezTo>
                    <a:cubicBezTo>
                      <a:pt x="81" y="64"/>
                      <a:pt x="79" y="66"/>
                      <a:pt x="78" y="68"/>
                    </a:cubicBezTo>
                    <a:cubicBezTo>
                      <a:pt x="77" y="69"/>
                      <a:pt x="77" y="70"/>
                      <a:pt x="76" y="70"/>
                    </a:cubicBezTo>
                    <a:cubicBezTo>
                      <a:pt x="75" y="73"/>
                      <a:pt x="74" y="75"/>
                      <a:pt x="72" y="76"/>
                    </a:cubicBezTo>
                    <a:cubicBezTo>
                      <a:pt x="72" y="79"/>
                      <a:pt x="73" y="82"/>
                      <a:pt x="73" y="84"/>
                    </a:cubicBezTo>
                  </a:path>
                </a:pathLst>
              </a:custGeom>
              <a:noFill/>
              <a:ln w="12700" cap="rnd">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marL="0" marR="0" lvl="0" indent="0" algn="l" defTabSz="1088776"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a:ea typeface="+mn-ea"/>
                  <a:cs typeface="+mn-cs"/>
                </a:endParaRPr>
              </a:p>
            </p:txBody>
          </p:sp>
          <p:sp>
            <p:nvSpPr>
              <p:cNvPr id="165" name="Oval 164">
                <a:extLst>
                  <a:ext uri="{FF2B5EF4-FFF2-40B4-BE49-F238E27FC236}">
                    <a16:creationId xmlns:a16="http://schemas.microsoft.com/office/drawing/2014/main" id="{3CCE6F42-2314-4923-A4D1-7FA1ACD4382E}"/>
                  </a:ext>
                </a:extLst>
              </p:cNvPr>
              <p:cNvSpPr>
                <a:spLocks noChangeArrowheads="1"/>
              </p:cNvSpPr>
              <p:nvPr/>
            </p:nvSpPr>
            <p:spPr bwMode="auto">
              <a:xfrm>
                <a:off x="2986088" y="4354513"/>
                <a:ext cx="217488" cy="222250"/>
              </a:xfrm>
              <a:prstGeom prst="ellipse">
                <a:avLst/>
              </a:prstGeom>
              <a:noFill/>
              <a:ln w="12700" cap="rnd">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marL="0" marR="0" lvl="0" indent="0" algn="l" defTabSz="1088776"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a:ea typeface="+mn-ea"/>
                  <a:cs typeface="+mn-cs"/>
                </a:endParaRPr>
              </a:p>
            </p:txBody>
          </p:sp>
          <p:sp>
            <p:nvSpPr>
              <p:cNvPr id="166" name="Freeform 9">
                <a:extLst>
                  <a:ext uri="{FF2B5EF4-FFF2-40B4-BE49-F238E27FC236}">
                    <a16:creationId xmlns:a16="http://schemas.microsoft.com/office/drawing/2014/main" id="{68DA4F3B-CA7E-4F34-BDF3-C066AA103FE3}"/>
                  </a:ext>
                </a:extLst>
              </p:cNvPr>
              <p:cNvSpPr>
                <a:spLocks/>
              </p:cNvSpPr>
              <p:nvPr/>
            </p:nvSpPr>
            <p:spPr bwMode="auto">
              <a:xfrm>
                <a:off x="3038476" y="4425950"/>
                <a:ext cx="112713" cy="87313"/>
              </a:xfrm>
              <a:custGeom>
                <a:avLst/>
                <a:gdLst>
                  <a:gd name="T0" fmla="*/ 29 w 30"/>
                  <a:gd name="T1" fmla="*/ 5 h 23"/>
                  <a:gd name="T2" fmla="*/ 25 w 30"/>
                  <a:gd name="T3" fmla="*/ 1 h 23"/>
                  <a:gd name="T4" fmla="*/ 23 w 30"/>
                  <a:gd name="T5" fmla="*/ 1 h 23"/>
                  <a:gd name="T6" fmla="*/ 12 w 30"/>
                  <a:gd name="T7" fmla="*/ 12 h 23"/>
                  <a:gd name="T8" fmla="*/ 6 w 30"/>
                  <a:gd name="T9" fmla="*/ 6 h 23"/>
                  <a:gd name="T10" fmla="*/ 6 w 30"/>
                  <a:gd name="T11" fmla="*/ 6 h 23"/>
                  <a:gd name="T12" fmla="*/ 5 w 30"/>
                  <a:gd name="T13" fmla="*/ 6 h 23"/>
                  <a:gd name="T14" fmla="*/ 1 w 30"/>
                  <a:gd name="T15" fmla="*/ 10 h 23"/>
                  <a:gd name="T16" fmla="*/ 1 w 30"/>
                  <a:gd name="T17" fmla="*/ 10 h 23"/>
                  <a:gd name="T18" fmla="*/ 1 w 30"/>
                  <a:gd name="T19" fmla="*/ 12 h 23"/>
                  <a:gd name="T20" fmla="*/ 11 w 30"/>
                  <a:gd name="T21" fmla="*/ 22 h 23"/>
                  <a:gd name="T22" fmla="*/ 13 w 30"/>
                  <a:gd name="T23" fmla="*/ 22 h 23"/>
                  <a:gd name="T24" fmla="*/ 29 w 30"/>
                  <a:gd name="T25" fmla="*/ 6 h 23"/>
                  <a:gd name="T26" fmla="*/ 29 w 30"/>
                  <a:gd name="T27"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23">
                    <a:moveTo>
                      <a:pt x="29" y="5"/>
                    </a:moveTo>
                    <a:cubicBezTo>
                      <a:pt x="25" y="1"/>
                      <a:pt x="25" y="1"/>
                      <a:pt x="25" y="1"/>
                    </a:cubicBezTo>
                    <a:cubicBezTo>
                      <a:pt x="25" y="0"/>
                      <a:pt x="24" y="0"/>
                      <a:pt x="23" y="1"/>
                    </a:cubicBezTo>
                    <a:cubicBezTo>
                      <a:pt x="12" y="12"/>
                      <a:pt x="12" y="12"/>
                      <a:pt x="12" y="12"/>
                    </a:cubicBezTo>
                    <a:cubicBezTo>
                      <a:pt x="6" y="6"/>
                      <a:pt x="6" y="6"/>
                      <a:pt x="6" y="6"/>
                    </a:cubicBezTo>
                    <a:cubicBezTo>
                      <a:pt x="6" y="6"/>
                      <a:pt x="6" y="6"/>
                      <a:pt x="6" y="6"/>
                    </a:cubicBezTo>
                    <a:cubicBezTo>
                      <a:pt x="6" y="6"/>
                      <a:pt x="5" y="6"/>
                      <a:pt x="5" y="6"/>
                    </a:cubicBezTo>
                    <a:cubicBezTo>
                      <a:pt x="1" y="10"/>
                      <a:pt x="1" y="10"/>
                      <a:pt x="1" y="10"/>
                    </a:cubicBezTo>
                    <a:cubicBezTo>
                      <a:pt x="1" y="10"/>
                      <a:pt x="1" y="10"/>
                      <a:pt x="1" y="10"/>
                    </a:cubicBezTo>
                    <a:cubicBezTo>
                      <a:pt x="0" y="11"/>
                      <a:pt x="0" y="11"/>
                      <a:pt x="1" y="12"/>
                    </a:cubicBezTo>
                    <a:cubicBezTo>
                      <a:pt x="11" y="22"/>
                      <a:pt x="11" y="22"/>
                      <a:pt x="11" y="22"/>
                    </a:cubicBezTo>
                    <a:cubicBezTo>
                      <a:pt x="12" y="23"/>
                      <a:pt x="13" y="23"/>
                      <a:pt x="13" y="22"/>
                    </a:cubicBezTo>
                    <a:cubicBezTo>
                      <a:pt x="29" y="6"/>
                      <a:pt x="29" y="6"/>
                      <a:pt x="29" y="6"/>
                    </a:cubicBezTo>
                    <a:cubicBezTo>
                      <a:pt x="30" y="6"/>
                      <a:pt x="30" y="5"/>
                      <a:pt x="29" y="5"/>
                    </a:cubicBezTo>
                    <a:close/>
                  </a:path>
                </a:pathLst>
              </a:custGeom>
              <a:solidFill>
                <a:schemeClr val="tx1"/>
              </a:solidFill>
              <a:ln w="12700">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1088776"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a:ea typeface="+mn-ea"/>
                  <a:cs typeface="+mn-cs"/>
                </a:endParaRPr>
              </a:p>
            </p:txBody>
          </p:sp>
        </p:grpSp>
        <p:sp>
          <p:nvSpPr>
            <p:cNvPr id="167" name="Freeform 3">
              <a:extLst>
                <a:ext uri="{FF2B5EF4-FFF2-40B4-BE49-F238E27FC236}">
                  <a16:creationId xmlns:a16="http://schemas.microsoft.com/office/drawing/2014/main" id="{E750A083-BA64-4688-A92E-48E2E3F48DE8}"/>
                </a:ext>
              </a:extLst>
            </p:cNvPr>
            <p:cNvSpPr>
              <a:spLocks/>
            </p:cNvSpPr>
            <p:nvPr/>
          </p:nvSpPr>
          <p:spPr bwMode="auto">
            <a:xfrm>
              <a:off x="8606439" y="3549003"/>
              <a:ext cx="255496" cy="424789"/>
            </a:xfrm>
            <a:custGeom>
              <a:avLst/>
              <a:gdLst>
                <a:gd name="T0" fmla="*/ 177 w 246"/>
                <a:gd name="T1" fmla="*/ 0 h 409"/>
                <a:gd name="T2" fmla="*/ 0 w 246"/>
                <a:gd name="T3" fmla="*/ 232 h 409"/>
                <a:gd name="T4" fmla="*/ 90 w 246"/>
                <a:gd name="T5" fmla="*/ 232 h 409"/>
                <a:gd name="T6" fmla="*/ 69 w 246"/>
                <a:gd name="T7" fmla="*/ 409 h 409"/>
                <a:gd name="T8" fmla="*/ 246 w 246"/>
                <a:gd name="T9" fmla="*/ 177 h 409"/>
                <a:gd name="T10" fmla="*/ 156 w 246"/>
                <a:gd name="T11" fmla="*/ 177 h 409"/>
                <a:gd name="T12" fmla="*/ 177 w 246"/>
                <a:gd name="T13" fmla="*/ 0 h 409"/>
                <a:gd name="T14" fmla="*/ 177 w 246"/>
                <a:gd name="T15" fmla="*/ 0 h 4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409">
                  <a:moveTo>
                    <a:pt x="177" y="0"/>
                  </a:moveTo>
                  <a:lnTo>
                    <a:pt x="0" y="232"/>
                  </a:lnTo>
                  <a:lnTo>
                    <a:pt x="90" y="232"/>
                  </a:lnTo>
                  <a:lnTo>
                    <a:pt x="69" y="409"/>
                  </a:lnTo>
                  <a:lnTo>
                    <a:pt x="246" y="177"/>
                  </a:lnTo>
                  <a:lnTo>
                    <a:pt x="156" y="177"/>
                  </a:lnTo>
                  <a:lnTo>
                    <a:pt x="177" y="0"/>
                  </a:lnTo>
                  <a:lnTo>
                    <a:pt x="177" y="0"/>
                  </a:lnTo>
                  <a:close/>
                </a:path>
              </a:pathLst>
            </a:custGeom>
            <a:noFill/>
            <a:ln w="12700" cap="flat">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marL="0" marR="0" lvl="0" indent="0" algn="l" defTabSz="1088776"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15" name="Group 14">
            <a:extLst>
              <a:ext uri="{FF2B5EF4-FFF2-40B4-BE49-F238E27FC236}">
                <a16:creationId xmlns:a16="http://schemas.microsoft.com/office/drawing/2014/main" id="{C9A3F371-D79F-4432-9046-1F20FDA01851}"/>
              </a:ext>
            </a:extLst>
          </p:cNvPr>
          <p:cNvGrpSpPr/>
          <p:nvPr/>
        </p:nvGrpSpPr>
        <p:grpSpPr>
          <a:xfrm>
            <a:off x="2604559" y="3371486"/>
            <a:ext cx="1268114" cy="3036829"/>
            <a:chOff x="2604559" y="3371486"/>
            <a:chExt cx="1268114" cy="3036829"/>
          </a:xfrm>
        </p:grpSpPr>
        <p:grpSp>
          <p:nvGrpSpPr>
            <p:cNvPr id="183" name="Group 182">
              <a:extLst>
                <a:ext uri="{FF2B5EF4-FFF2-40B4-BE49-F238E27FC236}">
                  <a16:creationId xmlns:a16="http://schemas.microsoft.com/office/drawing/2014/main" id="{4D2DD2F6-2971-4B95-87AB-67CA9AB6396B}"/>
                </a:ext>
              </a:extLst>
            </p:cNvPr>
            <p:cNvGrpSpPr/>
            <p:nvPr/>
          </p:nvGrpSpPr>
          <p:grpSpPr>
            <a:xfrm>
              <a:off x="2604559" y="3371486"/>
              <a:ext cx="1268114" cy="3036829"/>
              <a:chOff x="8785866" y="3371486"/>
              <a:chExt cx="1268114" cy="3036829"/>
            </a:xfrm>
          </p:grpSpPr>
          <p:sp>
            <p:nvSpPr>
              <p:cNvPr id="184" name="Oval 183">
                <a:extLst>
                  <a:ext uri="{FF2B5EF4-FFF2-40B4-BE49-F238E27FC236}">
                    <a16:creationId xmlns:a16="http://schemas.microsoft.com/office/drawing/2014/main" id="{A0BB06AD-BFC5-4A50-9DBA-47DAC0212F63}"/>
                  </a:ext>
                </a:extLst>
              </p:cNvPr>
              <p:cNvSpPr/>
              <p:nvPr/>
            </p:nvSpPr>
            <p:spPr>
              <a:xfrm>
                <a:off x="8847494" y="4425580"/>
                <a:ext cx="797224" cy="797224"/>
              </a:xfrm>
              <a:prstGeom prst="ellipse">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185" name="Group 184">
                <a:extLst>
                  <a:ext uri="{FF2B5EF4-FFF2-40B4-BE49-F238E27FC236}">
                    <a16:creationId xmlns:a16="http://schemas.microsoft.com/office/drawing/2014/main" id="{79C15392-55EE-451C-B58B-3CC4E9C8547E}"/>
                  </a:ext>
                </a:extLst>
              </p:cNvPr>
              <p:cNvGrpSpPr/>
              <p:nvPr/>
            </p:nvGrpSpPr>
            <p:grpSpPr>
              <a:xfrm>
                <a:off x="8785866" y="5611091"/>
                <a:ext cx="797224" cy="797224"/>
                <a:chOff x="3157872" y="5178771"/>
                <a:chExt cx="827847" cy="827847"/>
              </a:xfrm>
              <a:solidFill>
                <a:schemeClr val="accent4"/>
              </a:solidFill>
            </p:grpSpPr>
            <p:sp>
              <p:nvSpPr>
                <p:cNvPr id="191" name="Oval 190">
                  <a:extLst>
                    <a:ext uri="{FF2B5EF4-FFF2-40B4-BE49-F238E27FC236}">
                      <a16:creationId xmlns:a16="http://schemas.microsoft.com/office/drawing/2014/main" id="{0144B4F0-7E41-4163-B347-CDF2512D9438}"/>
                    </a:ext>
                  </a:extLst>
                </p:cNvPr>
                <p:cNvSpPr/>
                <p:nvPr/>
              </p:nvSpPr>
              <p:spPr>
                <a:xfrm>
                  <a:off x="3157872" y="5178771"/>
                  <a:ext cx="827847" cy="827847"/>
                </a:xfrm>
                <a:prstGeom prst="ellipse">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192" name="Group 191">
                  <a:extLst>
                    <a:ext uri="{FF2B5EF4-FFF2-40B4-BE49-F238E27FC236}">
                      <a16:creationId xmlns:a16="http://schemas.microsoft.com/office/drawing/2014/main" id="{14383746-7BC8-4768-9A1C-332CBAA0C4DA}"/>
                    </a:ext>
                  </a:extLst>
                </p:cNvPr>
                <p:cNvGrpSpPr/>
                <p:nvPr/>
              </p:nvGrpSpPr>
              <p:grpSpPr>
                <a:xfrm>
                  <a:off x="3304746" y="5448934"/>
                  <a:ext cx="561975" cy="288925"/>
                  <a:chOff x="6407150" y="5621338"/>
                  <a:chExt cx="561975" cy="288925"/>
                </a:xfrm>
                <a:grpFill/>
              </p:grpSpPr>
              <p:sp>
                <p:nvSpPr>
                  <p:cNvPr id="193" name="Oval 63">
                    <a:extLst>
                      <a:ext uri="{FF2B5EF4-FFF2-40B4-BE49-F238E27FC236}">
                        <a16:creationId xmlns:a16="http://schemas.microsoft.com/office/drawing/2014/main" id="{B5DF2CC5-DB93-4470-B4E9-D99A14A963BB}"/>
                      </a:ext>
                    </a:extLst>
                  </p:cNvPr>
                  <p:cNvSpPr>
                    <a:spLocks noChangeArrowheads="1"/>
                  </p:cNvSpPr>
                  <p:nvPr/>
                </p:nvSpPr>
                <p:spPr bwMode="auto">
                  <a:xfrm>
                    <a:off x="6443663" y="5668963"/>
                    <a:ext cx="87312" cy="87313"/>
                  </a:xfrm>
                  <a:prstGeom prst="ellipse">
                    <a:avLst/>
                  </a:prstGeom>
                  <a:solidFill>
                    <a:schemeClr val="accent3"/>
                  </a:solidFill>
                  <a:ln w="1270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194" name="Freeform 64">
                    <a:extLst>
                      <a:ext uri="{FF2B5EF4-FFF2-40B4-BE49-F238E27FC236}">
                        <a16:creationId xmlns:a16="http://schemas.microsoft.com/office/drawing/2014/main" id="{C76C4AEC-FDE9-44CB-B38E-0F83CB274F23}"/>
                      </a:ext>
                    </a:extLst>
                  </p:cNvPr>
                  <p:cNvSpPr>
                    <a:spLocks/>
                  </p:cNvSpPr>
                  <p:nvPr/>
                </p:nvSpPr>
                <p:spPr bwMode="auto">
                  <a:xfrm>
                    <a:off x="6572250" y="5673726"/>
                    <a:ext cx="325437" cy="93663"/>
                  </a:xfrm>
                  <a:custGeom>
                    <a:avLst/>
                    <a:gdLst>
                      <a:gd name="T0" fmla="*/ 87 w 87"/>
                      <a:gd name="T1" fmla="*/ 25 h 25"/>
                      <a:gd name="T2" fmla="*/ 87 w 87"/>
                      <a:gd name="T3" fmla="*/ 9 h 25"/>
                      <a:gd name="T4" fmla="*/ 77 w 87"/>
                      <a:gd name="T5" fmla="*/ 0 h 25"/>
                      <a:gd name="T6" fmla="*/ 0 w 87"/>
                      <a:gd name="T7" fmla="*/ 0 h 25"/>
                      <a:gd name="T8" fmla="*/ 0 w 87"/>
                      <a:gd name="T9" fmla="*/ 25 h 25"/>
                    </a:gdLst>
                    <a:ahLst/>
                    <a:cxnLst>
                      <a:cxn ang="0">
                        <a:pos x="T0" y="T1"/>
                      </a:cxn>
                      <a:cxn ang="0">
                        <a:pos x="T2" y="T3"/>
                      </a:cxn>
                      <a:cxn ang="0">
                        <a:pos x="T4" y="T5"/>
                      </a:cxn>
                      <a:cxn ang="0">
                        <a:pos x="T6" y="T7"/>
                      </a:cxn>
                      <a:cxn ang="0">
                        <a:pos x="T8" y="T9"/>
                      </a:cxn>
                    </a:cxnLst>
                    <a:rect l="0" t="0" r="r" b="b"/>
                    <a:pathLst>
                      <a:path w="87" h="25">
                        <a:moveTo>
                          <a:pt x="87" y="25"/>
                        </a:moveTo>
                        <a:cubicBezTo>
                          <a:pt x="87" y="9"/>
                          <a:pt x="87" y="9"/>
                          <a:pt x="87" y="9"/>
                        </a:cubicBezTo>
                        <a:cubicBezTo>
                          <a:pt x="87" y="4"/>
                          <a:pt x="82" y="1"/>
                          <a:pt x="77" y="0"/>
                        </a:cubicBezTo>
                        <a:cubicBezTo>
                          <a:pt x="0" y="0"/>
                          <a:pt x="0" y="0"/>
                          <a:pt x="0" y="0"/>
                        </a:cubicBezTo>
                        <a:cubicBezTo>
                          <a:pt x="0" y="25"/>
                          <a:pt x="0" y="25"/>
                          <a:pt x="0" y="25"/>
                        </a:cubicBezTo>
                      </a:path>
                    </a:pathLst>
                  </a:custGeom>
                  <a:solidFill>
                    <a:schemeClr val="accent3"/>
                  </a:solidFill>
                  <a:ln w="1270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195" name="Line 65">
                    <a:extLst>
                      <a:ext uri="{FF2B5EF4-FFF2-40B4-BE49-F238E27FC236}">
                        <a16:creationId xmlns:a16="http://schemas.microsoft.com/office/drawing/2014/main" id="{203742AF-2C4D-4EB8-B47B-60B04C5B4994}"/>
                      </a:ext>
                    </a:extLst>
                  </p:cNvPr>
                  <p:cNvSpPr>
                    <a:spLocks noChangeShapeType="1"/>
                  </p:cNvSpPr>
                  <p:nvPr/>
                </p:nvSpPr>
                <p:spPr bwMode="auto">
                  <a:xfrm>
                    <a:off x="6407150" y="5621338"/>
                    <a:ext cx="0" cy="288925"/>
                  </a:xfrm>
                  <a:prstGeom prst="line">
                    <a:avLst/>
                  </a:prstGeom>
                  <a:grpFill/>
                  <a:ln w="12700" cap="rnd">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196" name="Freeform 66">
                    <a:extLst>
                      <a:ext uri="{FF2B5EF4-FFF2-40B4-BE49-F238E27FC236}">
                        <a16:creationId xmlns:a16="http://schemas.microsoft.com/office/drawing/2014/main" id="{1B24A8DC-3ABE-490A-A97C-5439E1F368A0}"/>
                      </a:ext>
                    </a:extLst>
                  </p:cNvPr>
                  <p:cNvSpPr>
                    <a:spLocks/>
                  </p:cNvSpPr>
                  <p:nvPr/>
                </p:nvSpPr>
                <p:spPr bwMode="auto">
                  <a:xfrm>
                    <a:off x="6407150" y="5830888"/>
                    <a:ext cx="561975" cy="79375"/>
                  </a:xfrm>
                  <a:custGeom>
                    <a:avLst/>
                    <a:gdLst>
                      <a:gd name="T0" fmla="*/ 0 w 354"/>
                      <a:gd name="T1" fmla="*/ 0 h 50"/>
                      <a:gd name="T2" fmla="*/ 354 w 354"/>
                      <a:gd name="T3" fmla="*/ 0 h 50"/>
                      <a:gd name="T4" fmla="*/ 354 w 354"/>
                      <a:gd name="T5" fmla="*/ 50 h 50"/>
                    </a:gdLst>
                    <a:ahLst/>
                    <a:cxnLst>
                      <a:cxn ang="0">
                        <a:pos x="T0" y="T1"/>
                      </a:cxn>
                      <a:cxn ang="0">
                        <a:pos x="T2" y="T3"/>
                      </a:cxn>
                      <a:cxn ang="0">
                        <a:pos x="T4" y="T5"/>
                      </a:cxn>
                    </a:cxnLst>
                    <a:rect l="0" t="0" r="r" b="b"/>
                    <a:pathLst>
                      <a:path w="354" h="50">
                        <a:moveTo>
                          <a:pt x="0" y="0"/>
                        </a:moveTo>
                        <a:lnTo>
                          <a:pt x="354" y="0"/>
                        </a:lnTo>
                        <a:lnTo>
                          <a:pt x="354" y="50"/>
                        </a:lnTo>
                      </a:path>
                    </a:pathLst>
                  </a:custGeom>
                  <a:solidFill>
                    <a:schemeClr val="accent3"/>
                  </a:solidFill>
                  <a:ln w="12700" cap="rnd">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197" name="Freeform 67">
                    <a:extLst>
                      <a:ext uri="{FF2B5EF4-FFF2-40B4-BE49-F238E27FC236}">
                        <a16:creationId xmlns:a16="http://schemas.microsoft.com/office/drawing/2014/main" id="{0E5578F7-0D80-43DC-9783-8AC20666D80B}"/>
                      </a:ext>
                    </a:extLst>
                  </p:cNvPr>
                  <p:cNvSpPr>
                    <a:spLocks/>
                  </p:cNvSpPr>
                  <p:nvPr/>
                </p:nvSpPr>
                <p:spPr bwMode="auto">
                  <a:xfrm>
                    <a:off x="6407150" y="5767388"/>
                    <a:ext cx="536575" cy="68263"/>
                  </a:xfrm>
                  <a:custGeom>
                    <a:avLst/>
                    <a:gdLst>
                      <a:gd name="T0" fmla="*/ 0 w 143"/>
                      <a:gd name="T1" fmla="*/ 0 h 18"/>
                      <a:gd name="T2" fmla="*/ 131 w 143"/>
                      <a:gd name="T3" fmla="*/ 0 h 18"/>
                      <a:gd name="T4" fmla="*/ 143 w 143"/>
                      <a:gd name="T5" fmla="*/ 12 h 18"/>
                      <a:gd name="T6" fmla="*/ 143 w 143"/>
                      <a:gd name="T7" fmla="*/ 18 h 18"/>
                    </a:gdLst>
                    <a:ahLst/>
                    <a:cxnLst>
                      <a:cxn ang="0">
                        <a:pos x="T0" y="T1"/>
                      </a:cxn>
                      <a:cxn ang="0">
                        <a:pos x="T2" y="T3"/>
                      </a:cxn>
                      <a:cxn ang="0">
                        <a:pos x="T4" y="T5"/>
                      </a:cxn>
                      <a:cxn ang="0">
                        <a:pos x="T6" y="T7"/>
                      </a:cxn>
                    </a:cxnLst>
                    <a:rect l="0" t="0" r="r" b="b"/>
                    <a:pathLst>
                      <a:path w="143" h="18">
                        <a:moveTo>
                          <a:pt x="0" y="0"/>
                        </a:moveTo>
                        <a:cubicBezTo>
                          <a:pt x="131" y="0"/>
                          <a:pt x="131" y="0"/>
                          <a:pt x="131" y="0"/>
                        </a:cubicBezTo>
                        <a:cubicBezTo>
                          <a:pt x="138" y="0"/>
                          <a:pt x="143" y="5"/>
                          <a:pt x="143" y="12"/>
                        </a:cubicBezTo>
                        <a:cubicBezTo>
                          <a:pt x="143" y="18"/>
                          <a:pt x="143" y="18"/>
                          <a:pt x="143" y="18"/>
                        </a:cubicBezTo>
                      </a:path>
                    </a:pathLst>
                  </a:custGeom>
                  <a:solidFill>
                    <a:schemeClr val="accent3"/>
                  </a:solidFill>
                  <a:ln w="1270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grpSp>
          </p:grpSp>
          <p:grpSp>
            <p:nvGrpSpPr>
              <p:cNvPr id="186" name="Group 185">
                <a:extLst>
                  <a:ext uri="{FF2B5EF4-FFF2-40B4-BE49-F238E27FC236}">
                    <a16:creationId xmlns:a16="http://schemas.microsoft.com/office/drawing/2014/main" id="{9846AF70-336D-4F6D-8DFA-C74B5F0CEDA4}"/>
                  </a:ext>
                </a:extLst>
              </p:cNvPr>
              <p:cNvGrpSpPr/>
              <p:nvPr/>
            </p:nvGrpSpPr>
            <p:grpSpPr>
              <a:xfrm rot="1231905">
                <a:off x="9256756" y="3371486"/>
                <a:ext cx="797224" cy="797224"/>
                <a:chOff x="3936250" y="2548600"/>
                <a:chExt cx="827847" cy="827847"/>
              </a:xfrm>
              <a:solidFill>
                <a:schemeClr val="accent4"/>
              </a:solidFill>
            </p:grpSpPr>
            <p:sp>
              <p:nvSpPr>
                <p:cNvPr id="187" name="Oval 186">
                  <a:extLst>
                    <a:ext uri="{FF2B5EF4-FFF2-40B4-BE49-F238E27FC236}">
                      <a16:creationId xmlns:a16="http://schemas.microsoft.com/office/drawing/2014/main" id="{CEEB0698-814B-4308-AB71-B4B5DDAF048B}"/>
                    </a:ext>
                  </a:extLst>
                </p:cNvPr>
                <p:cNvSpPr/>
                <p:nvPr/>
              </p:nvSpPr>
              <p:spPr>
                <a:xfrm>
                  <a:off x="3936250" y="2548600"/>
                  <a:ext cx="827847" cy="827847"/>
                </a:xfrm>
                <a:prstGeom prst="ellipse">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188" name="Group 187">
                  <a:extLst>
                    <a:ext uri="{FF2B5EF4-FFF2-40B4-BE49-F238E27FC236}">
                      <a16:creationId xmlns:a16="http://schemas.microsoft.com/office/drawing/2014/main" id="{55D2E377-C209-45AA-91FB-710EECF33DF1}"/>
                    </a:ext>
                  </a:extLst>
                </p:cNvPr>
                <p:cNvGrpSpPr/>
                <p:nvPr/>
              </p:nvGrpSpPr>
              <p:grpSpPr>
                <a:xfrm>
                  <a:off x="4062719" y="2741646"/>
                  <a:ext cx="547795" cy="426864"/>
                  <a:chOff x="2424104" y="2383766"/>
                  <a:chExt cx="560387" cy="436563"/>
                </a:xfrm>
                <a:grpFill/>
              </p:grpSpPr>
              <p:sp>
                <p:nvSpPr>
                  <p:cNvPr id="189" name="Freeform 43">
                    <a:extLst>
                      <a:ext uri="{FF2B5EF4-FFF2-40B4-BE49-F238E27FC236}">
                        <a16:creationId xmlns:a16="http://schemas.microsoft.com/office/drawing/2014/main" id="{63260EF3-99D5-433E-B78E-C1A9E7BDF936}"/>
                      </a:ext>
                    </a:extLst>
                  </p:cNvPr>
                  <p:cNvSpPr>
                    <a:spLocks/>
                  </p:cNvSpPr>
                  <p:nvPr/>
                </p:nvSpPr>
                <p:spPr bwMode="auto">
                  <a:xfrm>
                    <a:off x="2424104" y="2383766"/>
                    <a:ext cx="560387" cy="436563"/>
                  </a:xfrm>
                  <a:custGeom>
                    <a:avLst/>
                    <a:gdLst>
                      <a:gd name="T0" fmla="*/ 146 w 149"/>
                      <a:gd name="T1" fmla="*/ 4 h 116"/>
                      <a:gd name="T2" fmla="*/ 145 w 149"/>
                      <a:gd name="T3" fmla="*/ 3 h 116"/>
                      <a:gd name="T4" fmla="*/ 114 w 149"/>
                      <a:gd name="T5" fmla="*/ 9 h 116"/>
                      <a:gd name="T6" fmla="*/ 57 w 149"/>
                      <a:gd name="T7" fmla="*/ 66 h 116"/>
                      <a:gd name="T8" fmla="*/ 37 w 149"/>
                      <a:gd name="T9" fmla="*/ 88 h 116"/>
                      <a:gd name="T10" fmla="*/ 10 w 149"/>
                      <a:gd name="T11" fmla="*/ 88 h 116"/>
                      <a:gd name="T12" fmla="*/ 5 w 149"/>
                      <a:gd name="T13" fmla="*/ 90 h 116"/>
                      <a:gd name="T14" fmla="*/ 1 w 149"/>
                      <a:gd name="T15" fmla="*/ 94 h 116"/>
                      <a:gd name="T16" fmla="*/ 2 w 149"/>
                      <a:gd name="T17" fmla="*/ 97 h 116"/>
                      <a:gd name="T18" fmla="*/ 23 w 149"/>
                      <a:gd name="T19" fmla="*/ 108 h 116"/>
                      <a:gd name="T20" fmla="*/ 21 w 149"/>
                      <a:gd name="T21" fmla="*/ 111 h 116"/>
                      <a:gd name="T22" fmla="*/ 28 w 149"/>
                      <a:gd name="T23" fmla="*/ 114 h 116"/>
                      <a:gd name="T24" fmla="*/ 69 w 149"/>
                      <a:gd name="T25" fmla="*/ 94 h 116"/>
                      <a:gd name="T26" fmla="*/ 79 w 149"/>
                      <a:gd name="T27" fmla="*/ 84 h 116"/>
                      <a:gd name="T28" fmla="*/ 89 w 149"/>
                      <a:gd name="T29" fmla="*/ 82 h 116"/>
                      <a:gd name="T30" fmla="*/ 123 w 149"/>
                      <a:gd name="T31" fmla="*/ 115 h 116"/>
                      <a:gd name="T32" fmla="*/ 127 w 149"/>
                      <a:gd name="T33" fmla="*/ 115 h 116"/>
                      <a:gd name="T34" fmla="*/ 131 w 149"/>
                      <a:gd name="T35" fmla="*/ 111 h 116"/>
                      <a:gd name="T36" fmla="*/ 132 w 149"/>
                      <a:gd name="T37" fmla="*/ 106 h 116"/>
                      <a:gd name="T38" fmla="*/ 111 w 149"/>
                      <a:gd name="T39" fmla="*/ 52 h 116"/>
                      <a:gd name="T40" fmla="*/ 140 w 149"/>
                      <a:gd name="T41" fmla="*/ 23 h 116"/>
                      <a:gd name="T42" fmla="*/ 146 w 149"/>
                      <a:gd name="T43" fmla="*/ 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9" h="116">
                        <a:moveTo>
                          <a:pt x="146" y="4"/>
                        </a:moveTo>
                        <a:cubicBezTo>
                          <a:pt x="146" y="4"/>
                          <a:pt x="146" y="4"/>
                          <a:pt x="145" y="3"/>
                        </a:cubicBezTo>
                        <a:cubicBezTo>
                          <a:pt x="142" y="0"/>
                          <a:pt x="121" y="2"/>
                          <a:pt x="114" y="9"/>
                        </a:cubicBezTo>
                        <a:cubicBezTo>
                          <a:pt x="57" y="66"/>
                          <a:pt x="57" y="66"/>
                          <a:pt x="57" y="66"/>
                        </a:cubicBezTo>
                        <a:cubicBezTo>
                          <a:pt x="55" y="68"/>
                          <a:pt x="45" y="79"/>
                          <a:pt x="37" y="88"/>
                        </a:cubicBezTo>
                        <a:cubicBezTo>
                          <a:pt x="10" y="88"/>
                          <a:pt x="10" y="88"/>
                          <a:pt x="10" y="88"/>
                        </a:cubicBezTo>
                        <a:cubicBezTo>
                          <a:pt x="8" y="88"/>
                          <a:pt x="6" y="89"/>
                          <a:pt x="5" y="90"/>
                        </a:cubicBezTo>
                        <a:cubicBezTo>
                          <a:pt x="1" y="94"/>
                          <a:pt x="1" y="94"/>
                          <a:pt x="1" y="94"/>
                        </a:cubicBezTo>
                        <a:cubicBezTo>
                          <a:pt x="0" y="95"/>
                          <a:pt x="1" y="97"/>
                          <a:pt x="2" y="97"/>
                        </a:cubicBezTo>
                        <a:cubicBezTo>
                          <a:pt x="23" y="108"/>
                          <a:pt x="23" y="108"/>
                          <a:pt x="23" y="108"/>
                        </a:cubicBezTo>
                        <a:cubicBezTo>
                          <a:pt x="22" y="109"/>
                          <a:pt x="21" y="110"/>
                          <a:pt x="21" y="111"/>
                        </a:cubicBezTo>
                        <a:cubicBezTo>
                          <a:pt x="23" y="114"/>
                          <a:pt x="28" y="114"/>
                          <a:pt x="28" y="114"/>
                        </a:cubicBezTo>
                        <a:cubicBezTo>
                          <a:pt x="43" y="114"/>
                          <a:pt x="66" y="97"/>
                          <a:pt x="69" y="94"/>
                        </a:cubicBezTo>
                        <a:cubicBezTo>
                          <a:pt x="79" y="84"/>
                          <a:pt x="79" y="84"/>
                          <a:pt x="79" y="84"/>
                        </a:cubicBezTo>
                        <a:cubicBezTo>
                          <a:pt x="83" y="80"/>
                          <a:pt x="88" y="82"/>
                          <a:pt x="89" y="82"/>
                        </a:cubicBezTo>
                        <a:cubicBezTo>
                          <a:pt x="123" y="115"/>
                          <a:pt x="123" y="115"/>
                          <a:pt x="123" y="115"/>
                        </a:cubicBezTo>
                        <a:cubicBezTo>
                          <a:pt x="124" y="116"/>
                          <a:pt x="126" y="116"/>
                          <a:pt x="127" y="115"/>
                        </a:cubicBezTo>
                        <a:cubicBezTo>
                          <a:pt x="131" y="111"/>
                          <a:pt x="131" y="111"/>
                          <a:pt x="131" y="111"/>
                        </a:cubicBezTo>
                        <a:cubicBezTo>
                          <a:pt x="132" y="110"/>
                          <a:pt x="132" y="108"/>
                          <a:pt x="132" y="106"/>
                        </a:cubicBezTo>
                        <a:cubicBezTo>
                          <a:pt x="111" y="52"/>
                          <a:pt x="111" y="52"/>
                          <a:pt x="111" y="52"/>
                        </a:cubicBezTo>
                        <a:cubicBezTo>
                          <a:pt x="140" y="23"/>
                          <a:pt x="140" y="23"/>
                          <a:pt x="140" y="23"/>
                        </a:cubicBezTo>
                        <a:cubicBezTo>
                          <a:pt x="146" y="17"/>
                          <a:pt x="149" y="8"/>
                          <a:pt x="146" y="4"/>
                        </a:cubicBezTo>
                        <a:close/>
                      </a:path>
                    </a:pathLst>
                  </a:custGeom>
                  <a:noFill/>
                  <a:ln w="12700" cap="flat">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effectLst/>
                      <a:uLnTx/>
                      <a:uFillTx/>
                      <a:latin typeface="Arial"/>
                      <a:ea typeface="+mn-ea"/>
                      <a:cs typeface="+mn-cs"/>
                    </a:endParaRPr>
                  </a:p>
                </p:txBody>
              </p:sp>
              <p:sp>
                <p:nvSpPr>
                  <p:cNvPr id="190" name="Freeform 44">
                    <a:extLst>
                      <a:ext uri="{FF2B5EF4-FFF2-40B4-BE49-F238E27FC236}">
                        <a16:creationId xmlns:a16="http://schemas.microsoft.com/office/drawing/2014/main" id="{5F7480C1-3D70-49DE-B34C-112A32A13EEF}"/>
                      </a:ext>
                    </a:extLst>
                  </p:cNvPr>
                  <p:cNvSpPr>
                    <a:spLocks/>
                  </p:cNvSpPr>
                  <p:nvPr/>
                </p:nvSpPr>
                <p:spPr bwMode="auto">
                  <a:xfrm>
                    <a:off x="2473323" y="2504423"/>
                    <a:ext cx="277812" cy="112713"/>
                  </a:xfrm>
                  <a:custGeom>
                    <a:avLst/>
                    <a:gdLst>
                      <a:gd name="T0" fmla="*/ 2 w 74"/>
                      <a:gd name="T1" fmla="*/ 9 h 30"/>
                      <a:gd name="T2" fmla="*/ 48 w 74"/>
                      <a:gd name="T3" fmla="*/ 30 h 30"/>
                      <a:gd name="T4" fmla="*/ 74 w 74"/>
                      <a:gd name="T5" fmla="*/ 4 h 30"/>
                      <a:gd name="T6" fmla="*/ 10 w 74"/>
                      <a:gd name="T7" fmla="*/ 0 h 30"/>
                      <a:gd name="T8" fmla="*/ 5 w 74"/>
                      <a:gd name="T9" fmla="*/ 2 h 30"/>
                      <a:gd name="T10" fmla="*/ 1 w 74"/>
                      <a:gd name="T11" fmla="*/ 6 h 30"/>
                      <a:gd name="T12" fmla="*/ 2 w 74"/>
                      <a:gd name="T13" fmla="*/ 9 h 30"/>
                    </a:gdLst>
                    <a:ahLst/>
                    <a:cxnLst>
                      <a:cxn ang="0">
                        <a:pos x="T0" y="T1"/>
                      </a:cxn>
                      <a:cxn ang="0">
                        <a:pos x="T2" y="T3"/>
                      </a:cxn>
                      <a:cxn ang="0">
                        <a:pos x="T4" y="T5"/>
                      </a:cxn>
                      <a:cxn ang="0">
                        <a:pos x="T6" y="T7"/>
                      </a:cxn>
                      <a:cxn ang="0">
                        <a:pos x="T8" y="T9"/>
                      </a:cxn>
                      <a:cxn ang="0">
                        <a:pos x="T10" y="T11"/>
                      </a:cxn>
                      <a:cxn ang="0">
                        <a:pos x="T12" y="T13"/>
                      </a:cxn>
                    </a:cxnLst>
                    <a:rect l="0" t="0" r="r" b="b"/>
                    <a:pathLst>
                      <a:path w="74" h="30">
                        <a:moveTo>
                          <a:pt x="2" y="9"/>
                        </a:moveTo>
                        <a:cubicBezTo>
                          <a:pt x="48" y="30"/>
                          <a:pt x="48" y="30"/>
                          <a:pt x="48" y="30"/>
                        </a:cubicBezTo>
                        <a:cubicBezTo>
                          <a:pt x="74" y="4"/>
                          <a:pt x="74" y="4"/>
                          <a:pt x="74" y="4"/>
                        </a:cubicBezTo>
                        <a:cubicBezTo>
                          <a:pt x="10" y="0"/>
                          <a:pt x="10" y="0"/>
                          <a:pt x="10" y="0"/>
                        </a:cubicBezTo>
                        <a:cubicBezTo>
                          <a:pt x="8" y="0"/>
                          <a:pt x="6" y="1"/>
                          <a:pt x="5" y="2"/>
                        </a:cubicBezTo>
                        <a:cubicBezTo>
                          <a:pt x="1" y="6"/>
                          <a:pt x="1" y="6"/>
                          <a:pt x="1" y="6"/>
                        </a:cubicBezTo>
                        <a:cubicBezTo>
                          <a:pt x="0" y="7"/>
                          <a:pt x="0" y="8"/>
                          <a:pt x="2" y="9"/>
                        </a:cubicBezTo>
                        <a:close/>
                      </a:path>
                    </a:pathLst>
                  </a:custGeom>
                  <a:noFill/>
                  <a:ln w="12700" cap="flat">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grpSp>
          </p:grpSp>
        </p:grpSp>
        <p:grpSp>
          <p:nvGrpSpPr>
            <p:cNvPr id="198" name="Group 197">
              <a:extLst>
                <a:ext uri="{FF2B5EF4-FFF2-40B4-BE49-F238E27FC236}">
                  <a16:creationId xmlns:a16="http://schemas.microsoft.com/office/drawing/2014/main" id="{F8D0E56E-F949-4805-932F-DCA04408835A}"/>
                </a:ext>
              </a:extLst>
            </p:cNvPr>
            <p:cNvGrpSpPr/>
            <p:nvPr/>
          </p:nvGrpSpPr>
          <p:grpSpPr>
            <a:xfrm>
              <a:off x="2787376" y="4651833"/>
              <a:ext cx="516096" cy="394045"/>
              <a:chOff x="5964417" y="1712484"/>
              <a:chExt cx="516096" cy="394045"/>
            </a:xfrm>
          </p:grpSpPr>
          <p:sp>
            <p:nvSpPr>
              <p:cNvPr id="199" name="Freeform 31">
                <a:extLst>
                  <a:ext uri="{FF2B5EF4-FFF2-40B4-BE49-F238E27FC236}">
                    <a16:creationId xmlns:a16="http://schemas.microsoft.com/office/drawing/2014/main" id="{AC11DD5A-B443-4E26-B7A9-6B2F11108B81}"/>
                  </a:ext>
                </a:extLst>
              </p:cNvPr>
              <p:cNvSpPr>
                <a:spLocks/>
              </p:cNvSpPr>
              <p:nvPr/>
            </p:nvSpPr>
            <p:spPr bwMode="auto">
              <a:xfrm>
                <a:off x="5964417" y="1819576"/>
                <a:ext cx="455711" cy="286953"/>
              </a:xfrm>
              <a:custGeom>
                <a:avLst/>
                <a:gdLst>
                  <a:gd name="T0" fmla="*/ 140 w 140"/>
                  <a:gd name="T1" fmla="*/ 52 h 88"/>
                  <a:gd name="T2" fmla="*/ 32 w 140"/>
                  <a:gd name="T3" fmla="*/ 86 h 88"/>
                  <a:gd name="T4" fmla="*/ 23 w 140"/>
                  <a:gd name="T5" fmla="*/ 81 h 88"/>
                  <a:gd name="T6" fmla="*/ 1 w 140"/>
                  <a:gd name="T7" fmla="*/ 15 h 88"/>
                  <a:gd name="T8" fmla="*/ 6 w 140"/>
                  <a:gd name="T9" fmla="*/ 5 h 88"/>
                  <a:gd name="T10" fmla="*/ 25 w 140"/>
                  <a:gd name="T11" fmla="*/ 0 h 88"/>
                  <a:gd name="T12" fmla="*/ 25 w 140"/>
                  <a:gd name="T13" fmla="*/ 44 h 88"/>
                  <a:gd name="T14" fmla="*/ 32 w 140"/>
                  <a:gd name="T15" fmla="*/ 52 h 88"/>
                  <a:gd name="T16" fmla="*/ 140 w 140"/>
                  <a:gd name="T17" fmla="*/ 5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88">
                    <a:moveTo>
                      <a:pt x="140" y="52"/>
                    </a:moveTo>
                    <a:cubicBezTo>
                      <a:pt x="32" y="86"/>
                      <a:pt x="32" y="86"/>
                      <a:pt x="32" y="86"/>
                    </a:cubicBezTo>
                    <a:cubicBezTo>
                      <a:pt x="28" y="88"/>
                      <a:pt x="24" y="85"/>
                      <a:pt x="23" y="81"/>
                    </a:cubicBezTo>
                    <a:cubicBezTo>
                      <a:pt x="1" y="15"/>
                      <a:pt x="1" y="15"/>
                      <a:pt x="1" y="15"/>
                    </a:cubicBezTo>
                    <a:cubicBezTo>
                      <a:pt x="0" y="11"/>
                      <a:pt x="2" y="7"/>
                      <a:pt x="6" y="5"/>
                    </a:cubicBezTo>
                    <a:cubicBezTo>
                      <a:pt x="25" y="0"/>
                      <a:pt x="25" y="0"/>
                      <a:pt x="25" y="0"/>
                    </a:cubicBezTo>
                    <a:cubicBezTo>
                      <a:pt x="25" y="44"/>
                      <a:pt x="25" y="44"/>
                      <a:pt x="25" y="44"/>
                    </a:cubicBezTo>
                    <a:cubicBezTo>
                      <a:pt x="25" y="48"/>
                      <a:pt x="28" y="52"/>
                      <a:pt x="32" y="52"/>
                    </a:cubicBezTo>
                    <a:lnTo>
                      <a:pt x="140" y="52"/>
                    </a:lnTo>
                    <a:close/>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200" name="Freeform 32">
                <a:extLst>
                  <a:ext uri="{FF2B5EF4-FFF2-40B4-BE49-F238E27FC236}">
                    <a16:creationId xmlns:a16="http://schemas.microsoft.com/office/drawing/2014/main" id="{58AB8463-4987-4603-BDEF-BB18813C54C7}"/>
                  </a:ext>
                </a:extLst>
              </p:cNvPr>
              <p:cNvSpPr>
                <a:spLocks/>
              </p:cNvSpPr>
              <p:nvPr/>
            </p:nvSpPr>
            <p:spPr bwMode="auto">
              <a:xfrm>
                <a:off x="6046765" y="1712484"/>
                <a:ext cx="433748" cy="277341"/>
              </a:xfrm>
              <a:custGeom>
                <a:avLst/>
                <a:gdLst>
                  <a:gd name="T0" fmla="*/ 0 w 134"/>
                  <a:gd name="T1" fmla="*/ 14 h 85"/>
                  <a:gd name="T2" fmla="*/ 0 w 134"/>
                  <a:gd name="T3" fmla="*/ 24 h 85"/>
                  <a:gd name="T4" fmla="*/ 134 w 134"/>
                  <a:gd name="T5" fmla="*/ 24 h 85"/>
                  <a:gd name="T6" fmla="*/ 134 w 134"/>
                  <a:gd name="T7" fmla="*/ 77 h 85"/>
                  <a:gd name="T8" fmla="*/ 126 w 134"/>
                  <a:gd name="T9" fmla="*/ 85 h 85"/>
                  <a:gd name="T10" fmla="*/ 7 w 134"/>
                  <a:gd name="T11" fmla="*/ 85 h 85"/>
                  <a:gd name="T12" fmla="*/ 0 w 134"/>
                  <a:gd name="T13" fmla="*/ 77 h 85"/>
                  <a:gd name="T14" fmla="*/ 0 w 134"/>
                  <a:gd name="T15" fmla="*/ 7 h 85"/>
                  <a:gd name="T16" fmla="*/ 7 w 134"/>
                  <a:gd name="T17" fmla="*/ 0 h 85"/>
                  <a:gd name="T18" fmla="*/ 126 w 134"/>
                  <a:gd name="T19" fmla="*/ 0 h 85"/>
                  <a:gd name="T20" fmla="*/ 134 w 134"/>
                  <a:gd name="T21" fmla="*/ 7 h 85"/>
                  <a:gd name="T22" fmla="*/ 134 w 134"/>
                  <a:gd name="T23" fmla="*/ 14 h 85"/>
                  <a:gd name="T24" fmla="*/ 0 w 134"/>
                  <a:gd name="T25" fmla="*/ 1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4" h="85">
                    <a:moveTo>
                      <a:pt x="0" y="14"/>
                    </a:moveTo>
                    <a:cubicBezTo>
                      <a:pt x="0" y="24"/>
                      <a:pt x="0" y="24"/>
                      <a:pt x="0" y="24"/>
                    </a:cubicBezTo>
                    <a:cubicBezTo>
                      <a:pt x="134" y="24"/>
                      <a:pt x="134" y="24"/>
                      <a:pt x="134" y="24"/>
                    </a:cubicBezTo>
                    <a:cubicBezTo>
                      <a:pt x="134" y="77"/>
                      <a:pt x="134" y="77"/>
                      <a:pt x="134" y="77"/>
                    </a:cubicBezTo>
                    <a:cubicBezTo>
                      <a:pt x="134" y="81"/>
                      <a:pt x="130" y="85"/>
                      <a:pt x="126" y="85"/>
                    </a:cubicBezTo>
                    <a:cubicBezTo>
                      <a:pt x="7" y="85"/>
                      <a:pt x="7" y="85"/>
                      <a:pt x="7" y="85"/>
                    </a:cubicBezTo>
                    <a:cubicBezTo>
                      <a:pt x="3" y="85"/>
                      <a:pt x="0" y="81"/>
                      <a:pt x="0" y="77"/>
                    </a:cubicBezTo>
                    <a:cubicBezTo>
                      <a:pt x="0" y="7"/>
                      <a:pt x="0" y="7"/>
                      <a:pt x="0" y="7"/>
                    </a:cubicBezTo>
                    <a:cubicBezTo>
                      <a:pt x="0" y="3"/>
                      <a:pt x="3" y="0"/>
                      <a:pt x="7" y="0"/>
                    </a:cubicBezTo>
                    <a:cubicBezTo>
                      <a:pt x="126" y="0"/>
                      <a:pt x="126" y="0"/>
                      <a:pt x="126" y="0"/>
                    </a:cubicBezTo>
                    <a:cubicBezTo>
                      <a:pt x="130" y="0"/>
                      <a:pt x="134" y="3"/>
                      <a:pt x="134" y="7"/>
                    </a:cubicBezTo>
                    <a:cubicBezTo>
                      <a:pt x="134" y="14"/>
                      <a:pt x="134" y="14"/>
                      <a:pt x="134" y="14"/>
                    </a:cubicBezTo>
                    <a:lnTo>
                      <a:pt x="0" y="14"/>
                    </a:lnTo>
                    <a:close/>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201" name="Freeform 33">
                <a:extLst>
                  <a:ext uri="{FF2B5EF4-FFF2-40B4-BE49-F238E27FC236}">
                    <a16:creationId xmlns:a16="http://schemas.microsoft.com/office/drawing/2014/main" id="{B8475FEC-B1E6-449F-905A-FEE18CCC74F2}"/>
                  </a:ext>
                </a:extLst>
              </p:cNvPr>
              <p:cNvSpPr>
                <a:spLocks/>
              </p:cNvSpPr>
              <p:nvPr/>
            </p:nvSpPr>
            <p:spPr bwMode="auto">
              <a:xfrm>
                <a:off x="6370709" y="1897836"/>
                <a:ext cx="74123" cy="56293"/>
              </a:xfrm>
              <a:custGeom>
                <a:avLst/>
                <a:gdLst>
                  <a:gd name="T0" fmla="*/ 23 w 23"/>
                  <a:gd name="T1" fmla="*/ 14 h 17"/>
                  <a:gd name="T2" fmla="*/ 20 w 23"/>
                  <a:gd name="T3" fmla="*/ 17 h 17"/>
                  <a:gd name="T4" fmla="*/ 3 w 23"/>
                  <a:gd name="T5" fmla="*/ 17 h 17"/>
                  <a:gd name="T6" fmla="*/ 0 w 23"/>
                  <a:gd name="T7" fmla="*/ 14 h 17"/>
                  <a:gd name="T8" fmla="*/ 0 w 23"/>
                  <a:gd name="T9" fmla="*/ 3 h 17"/>
                  <a:gd name="T10" fmla="*/ 3 w 23"/>
                  <a:gd name="T11" fmla="*/ 0 h 17"/>
                  <a:gd name="T12" fmla="*/ 20 w 23"/>
                  <a:gd name="T13" fmla="*/ 0 h 17"/>
                  <a:gd name="T14" fmla="*/ 23 w 23"/>
                  <a:gd name="T15" fmla="*/ 3 h 17"/>
                  <a:gd name="T16" fmla="*/ 23 w 23"/>
                  <a:gd name="T17" fmla="*/ 1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7">
                    <a:moveTo>
                      <a:pt x="23" y="14"/>
                    </a:moveTo>
                    <a:cubicBezTo>
                      <a:pt x="23" y="16"/>
                      <a:pt x="22" y="17"/>
                      <a:pt x="20" y="17"/>
                    </a:cubicBezTo>
                    <a:cubicBezTo>
                      <a:pt x="3" y="17"/>
                      <a:pt x="3" y="17"/>
                      <a:pt x="3" y="17"/>
                    </a:cubicBezTo>
                    <a:cubicBezTo>
                      <a:pt x="1" y="17"/>
                      <a:pt x="0" y="16"/>
                      <a:pt x="0" y="14"/>
                    </a:cubicBezTo>
                    <a:cubicBezTo>
                      <a:pt x="0" y="3"/>
                      <a:pt x="0" y="3"/>
                      <a:pt x="0" y="3"/>
                    </a:cubicBezTo>
                    <a:cubicBezTo>
                      <a:pt x="0" y="1"/>
                      <a:pt x="1" y="0"/>
                      <a:pt x="3" y="0"/>
                    </a:cubicBezTo>
                    <a:cubicBezTo>
                      <a:pt x="20" y="0"/>
                      <a:pt x="20" y="0"/>
                      <a:pt x="20" y="0"/>
                    </a:cubicBezTo>
                    <a:cubicBezTo>
                      <a:pt x="22" y="0"/>
                      <a:pt x="23" y="1"/>
                      <a:pt x="23" y="3"/>
                    </a:cubicBezTo>
                    <a:lnTo>
                      <a:pt x="23" y="14"/>
                    </a:lnTo>
                    <a:close/>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202" name="Rectangle 34">
                <a:extLst>
                  <a:ext uri="{FF2B5EF4-FFF2-40B4-BE49-F238E27FC236}">
                    <a16:creationId xmlns:a16="http://schemas.microsoft.com/office/drawing/2014/main" id="{310793CD-BE1D-4F6E-BA5C-3668DF7AE5D5}"/>
                  </a:ext>
                </a:extLst>
              </p:cNvPr>
              <p:cNvSpPr>
                <a:spLocks noChangeArrowheads="1"/>
              </p:cNvSpPr>
              <p:nvPr/>
            </p:nvSpPr>
            <p:spPr bwMode="auto">
              <a:xfrm>
                <a:off x="6046755" y="1759165"/>
                <a:ext cx="433749" cy="60412"/>
              </a:xfrm>
              <a:prstGeom prst="rect">
                <a:avLst/>
              </a:prstGeom>
              <a:noFill/>
              <a:ln w="12700">
                <a:solidFill>
                  <a:srgbClr val="FFFFFF"/>
                </a:solidFill>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grpSp>
      </p:grpSp>
    </p:spTree>
    <p:extLst>
      <p:ext uri="{BB962C8B-B14F-4D97-AF65-F5344CB8AC3E}">
        <p14:creationId xmlns:p14="http://schemas.microsoft.com/office/powerpoint/2010/main" val="3600751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22" presetClass="entr" presetSubtype="8" fill="hold" nodeType="withEffect">
                                  <p:stCondLst>
                                    <p:cond delay="1000"/>
                                  </p:stCondLst>
                                  <p:childTnLst>
                                    <p:set>
                                      <p:cBhvr>
                                        <p:cTn id="9" dur="1" fill="hold">
                                          <p:stCondLst>
                                            <p:cond delay="0"/>
                                          </p:stCondLst>
                                        </p:cTn>
                                        <p:tgtEl>
                                          <p:spTgt spid="27"/>
                                        </p:tgtEl>
                                        <p:attrNameLst>
                                          <p:attrName>style.visibility</p:attrName>
                                        </p:attrNameLst>
                                      </p:cBhvr>
                                      <p:to>
                                        <p:strVal val="visible"/>
                                      </p:to>
                                    </p:set>
                                    <p:animEffect transition="in" filter="wipe(left)">
                                      <p:cBhvr>
                                        <p:cTn id="10" dur="500"/>
                                        <p:tgtEl>
                                          <p:spTgt spid="27"/>
                                        </p:tgtEl>
                                      </p:cBhvr>
                                    </p:animEffect>
                                  </p:childTnLst>
                                </p:cTn>
                              </p:par>
                              <p:par>
                                <p:cTn id="11" presetID="22" presetClass="entr" presetSubtype="1" fill="hold" nodeType="withEffect">
                                  <p:stCondLst>
                                    <p:cond delay="1000"/>
                                  </p:stCondLst>
                                  <p:childTnLst>
                                    <p:set>
                                      <p:cBhvr>
                                        <p:cTn id="12" dur="1" fill="hold">
                                          <p:stCondLst>
                                            <p:cond delay="0"/>
                                          </p:stCondLst>
                                        </p:cTn>
                                        <p:tgtEl>
                                          <p:spTgt spid="28"/>
                                        </p:tgtEl>
                                        <p:attrNameLst>
                                          <p:attrName>style.visibility</p:attrName>
                                        </p:attrNameLst>
                                      </p:cBhvr>
                                      <p:to>
                                        <p:strVal val="visible"/>
                                      </p:to>
                                    </p:set>
                                    <p:animEffect transition="in" filter="wipe(up)">
                                      <p:cBhvr>
                                        <p:cTn id="13" dur="500"/>
                                        <p:tgtEl>
                                          <p:spTgt spid="28"/>
                                        </p:tgtEl>
                                      </p:cBhvr>
                                    </p:animEffect>
                                  </p:childTnLst>
                                </p:cTn>
                              </p:par>
                              <p:par>
                                <p:cTn id="14" presetID="22" presetClass="entr" presetSubtype="2" fill="hold" nodeType="withEffect">
                                  <p:stCondLst>
                                    <p:cond delay="1000"/>
                                  </p:stCondLst>
                                  <p:childTnLst>
                                    <p:set>
                                      <p:cBhvr>
                                        <p:cTn id="15" dur="1" fill="hold">
                                          <p:stCondLst>
                                            <p:cond delay="0"/>
                                          </p:stCondLst>
                                        </p:cTn>
                                        <p:tgtEl>
                                          <p:spTgt spid="29"/>
                                        </p:tgtEl>
                                        <p:attrNameLst>
                                          <p:attrName>style.visibility</p:attrName>
                                        </p:attrNameLst>
                                      </p:cBhvr>
                                      <p:to>
                                        <p:strVal val="visible"/>
                                      </p:to>
                                    </p:set>
                                    <p:animEffect transition="in" filter="wipe(right)">
                                      <p:cBhvr>
                                        <p:cTn id="16" dur="500"/>
                                        <p:tgtEl>
                                          <p:spTgt spid="29"/>
                                        </p:tgtEl>
                                      </p:cBhvr>
                                    </p:animEffect>
                                  </p:childTnLst>
                                </p:cTn>
                              </p:par>
                              <p:par>
                                <p:cTn id="17" presetID="10" presetClass="entr" presetSubtype="0" fill="hold" nodeType="withEffect">
                                  <p:stCondLst>
                                    <p:cond delay="50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nodeType="withEffect">
                                  <p:stCondLst>
                                    <p:cond delay="50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50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rot="598256">
            <a:off x="5544047" y="4004018"/>
            <a:ext cx="1405226" cy="1862917"/>
            <a:chOff x="7682107" y="3776232"/>
            <a:chExt cx="1459203" cy="1934473"/>
          </a:xfrm>
        </p:grpSpPr>
        <p:cxnSp>
          <p:nvCxnSpPr>
            <p:cNvPr id="780" name="Straight Arrow Connector 779"/>
            <p:cNvCxnSpPr/>
            <p:nvPr/>
          </p:nvCxnSpPr>
          <p:spPr>
            <a:xfrm rot="21001744" flipH="1">
              <a:off x="8117321" y="4607497"/>
              <a:ext cx="919591" cy="221594"/>
            </a:xfrm>
            <a:prstGeom prst="straightConnector1">
              <a:avLst/>
            </a:prstGeom>
            <a:ln w="38100">
              <a:solidFill>
                <a:schemeClr val="accent1"/>
              </a:solidFill>
              <a:tailEnd type="none" w="med" len="sm"/>
            </a:ln>
            <a:effectLst/>
          </p:spPr>
          <p:style>
            <a:lnRef idx="2">
              <a:schemeClr val="accent1"/>
            </a:lnRef>
            <a:fillRef idx="0">
              <a:schemeClr val="accent1"/>
            </a:fillRef>
            <a:effectRef idx="1">
              <a:schemeClr val="accent1"/>
            </a:effectRef>
            <a:fontRef idx="minor">
              <a:schemeClr val="tx1"/>
            </a:fontRef>
          </p:style>
        </p:cxnSp>
        <p:cxnSp>
          <p:nvCxnSpPr>
            <p:cNvPr id="781" name="Straight Arrow Connector 780"/>
            <p:cNvCxnSpPr/>
            <p:nvPr/>
          </p:nvCxnSpPr>
          <p:spPr>
            <a:xfrm rot="20366016" flipH="1">
              <a:off x="7682107" y="3776232"/>
              <a:ext cx="765785" cy="484729"/>
            </a:xfrm>
            <a:prstGeom prst="straightConnector1">
              <a:avLst/>
            </a:prstGeom>
            <a:ln w="38100">
              <a:solidFill>
                <a:schemeClr val="accent1"/>
              </a:solidFill>
              <a:tailEnd type="none" w="med" len="sm"/>
            </a:ln>
            <a:effectLst/>
          </p:spPr>
          <p:style>
            <a:lnRef idx="2">
              <a:schemeClr val="accent1"/>
            </a:lnRef>
            <a:fillRef idx="0">
              <a:schemeClr val="accent1"/>
            </a:fillRef>
            <a:effectRef idx="1">
              <a:schemeClr val="accent1"/>
            </a:effectRef>
            <a:fontRef idx="minor">
              <a:schemeClr val="tx1"/>
            </a:fontRef>
          </p:style>
        </p:cxnSp>
        <p:cxnSp>
          <p:nvCxnSpPr>
            <p:cNvPr id="782" name="Straight Arrow Connector 781"/>
            <p:cNvCxnSpPr/>
            <p:nvPr/>
          </p:nvCxnSpPr>
          <p:spPr>
            <a:xfrm rot="21001744" flipH="1" flipV="1">
              <a:off x="8216030" y="5425890"/>
              <a:ext cx="925280" cy="284815"/>
            </a:xfrm>
            <a:prstGeom prst="straightConnector1">
              <a:avLst/>
            </a:prstGeom>
            <a:ln w="38100">
              <a:solidFill>
                <a:schemeClr val="accent1"/>
              </a:solidFill>
              <a:tailEnd type="none" w="med" len="sm"/>
            </a:ln>
            <a:effectLst/>
          </p:spPr>
          <p:style>
            <a:lnRef idx="2">
              <a:schemeClr val="accent1"/>
            </a:lnRef>
            <a:fillRef idx="0">
              <a:schemeClr val="accent1"/>
            </a:fillRef>
            <a:effectRef idx="1">
              <a:schemeClr val="accent1"/>
            </a:effectRef>
            <a:fontRef idx="minor">
              <a:schemeClr val="tx1"/>
            </a:fontRef>
          </p:style>
        </p:cxnSp>
      </p:grpSp>
      <p:grpSp>
        <p:nvGrpSpPr>
          <p:cNvPr id="28" name="Group 27"/>
          <p:cNvGrpSpPr/>
          <p:nvPr/>
        </p:nvGrpSpPr>
        <p:grpSpPr>
          <a:xfrm>
            <a:off x="2668159" y="1864762"/>
            <a:ext cx="2509568" cy="1056096"/>
            <a:chOff x="4788722" y="1842008"/>
            <a:chExt cx="2605964" cy="1096662"/>
          </a:xfrm>
        </p:grpSpPr>
        <p:cxnSp>
          <p:nvCxnSpPr>
            <p:cNvPr id="723" name="Straight Arrow Connector 722"/>
            <p:cNvCxnSpPr/>
            <p:nvPr/>
          </p:nvCxnSpPr>
          <p:spPr>
            <a:xfrm>
              <a:off x="4788722" y="2281808"/>
              <a:ext cx="512867" cy="656862"/>
            </a:xfrm>
            <a:prstGeom prst="straightConnector1">
              <a:avLst/>
            </a:prstGeom>
            <a:ln w="38100">
              <a:solidFill>
                <a:srgbClr val="E35500"/>
              </a:solidFill>
              <a:tailEnd type="none" w="med" len="sm"/>
            </a:ln>
            <a:effectLst/>
          </p:spPr>
          <p:style>
            <a:lnRef idx="2">
              <a:schemeClr val="accent1"/>
            </a:lnRef>
            <a:fillRef idx="0">
              <a:schemeClr val="accent1"/>
            </a:fillRef>
            <a:effectRef idx="1">
              <a:schemeClr val="accent1"/>
            </a:effectRef>
            <a:fontRef idx="minor">
              <a:schemeClr val="tx1"/>
            </a:fontRef>
          </p:style>
        </p:cxnSp>
        <p:cxnSp>
          <p:nvCxnSpPr>
            <p:cNvPr id="724" name="Straight Arrow Connector 723"/>
            <p:cNvCxnSpPr/>
            <p:nvPr/>
          </p:nvCxnSpPr>
          <p:spPr>
            <a:xfrm flipH="1">
              <a:off x="6868160" y="2281808"/>
              <a:ext cx="526526" cy="651782"/>
            </a:xfrm>
            <a:prstGeom prst="straightConnector1">
              <a:avLst/>
            </a:prstGeom>
            <a:ln w="38100">
              <a:solidFill>
                <a:srgbClr val="E35500"/>
              </a:solidFill>
              <a:tailEnd type="none" w="med" len="sm"/>
            </a:ln>
            <a:effectLst/>
          </p:spPr>
          <p:style>
            <a:lnRef idx="2">
              <a:schemeClr val="accent1"/>
            </a:lnRef>
            <a:fillRef idx="0">
              <a:schemeClr val="accent1"/>
            </a:fillRef>
            <a:effectRef idx="1">
              <a:schemeClr val="accent1"/>
            </a:effectRef>
            <a:fontRef idx="minor">
              <a:schemeClr val="tx1"/>
            </a:fontRef>
          </p:style>
        </p:cxnSp>
        <p:cxnSp>
          <p:nvCxnSpPr>
            <p:cNvPr id="725" name="Straight Arrow Connector 724"/>
            <p:cNvCxnSpPr/>
            <p:nvPr/>
          </p:nvCxnSpPr>
          <p:spPr>
            <a:xfrm>
              <a:off x="6081566" y="1842008"/>
              <a:ext cx="2569" cy="833340"/>
            </a:xfrm>
            <a:prstGeom prst="straightConnector1">
              <a:avLst/>
            </a:prstGeom>
            <a:ln w="38100">
              <a:solidFill>
                <a:srgbClr val="E35500"/>
              </a:solidFill>
              <a:tailEnd type="none" w="med" len="sm"/>
            </a:ln>
            <a:effectLst/>
          </p:spPr>
          <p:style>
            <a:lnRef idx="2">
              <a:schemeClr val="accent1"/>
            </a:lnRef>
            <a:fillRef idx="0">
              <a:schemeClr val="accent1"/>
            </a:fillRef>
            <a:effectRef idx="1">
              <a:schemeClr val="accent1"/>
            </a:effectRef>
            <a:fontRef idx="minor">
              <a:schemeClr val="tx1"/>
            </a:fontRef>
          </p:style>
        </p:cxnSp>
      </p:grpSp>
      <p:grpSp>
        <p:nvGrpSpPr>
          <p:cNvPr id="27" name="Group 26"/>
          <p:cNvGrpSpPr/>
          <p:nvPr/>
        </p:nvGrpSpPr>
        <p:grpSpPr>
          <a:xfrm rot="21126379">
            <a:off x="953710" y="3923800"/>
            <a:ext cx="1280921" cy="1947407"/>
            <a:chOff x="3051615" y="3715393"/>
            <a:chExt cx="1330123" cy="2022211"/>
          </a:xfrm>
        </p:grpSpPr>
        <p:cxnSp>
          <p:nvCxnSpPr>
            <p:cNvPr id="756" name="Straight Arrow Connector 755"/>
            <p:cNvCxnSpPr/>
            <p:nvPr/>
          </p:nvCxnSpPr>
          <p:spPr>
            <a:xfrm rot="1231905">
              <a:off x="3084203" y="4763202"/>
              <a:ext cx="978381" cy="17045"/>
            </a:xfrm>
            <a:prstGeom prst="straightConnector1">
              <a:avLst/>
            </a:prstGeom>
            <a:ln w="38100">
              <a:solidFill>
                <a:schemeClr val="accent3"/>
              </a:solidFill>
              <a:tailEnd type="none" w="med" len="sm"/>
            </a:ln>
            <a:effectLst/>
          </p:spPr>
          <p:style>
            <a:lnRef idx="2">
              <a:schemeClr val="accent1"/>
            </a:lnRef>
            <a:fillRef idx="0">
              <a:schemeClr val="accent1"/>
            </a:fillRef>
            <a:effectRef idx="1">
              <a:schemeClr val="accent1"/>
            </a:effectRef>
            <a:fontRef idx="minor">
              <a:schemeClr val="tx1"/>
            </a:fontRef>
          </p:style>
        </p:cxnSp>
        <p:cxnSp>
          <p:nvCxnSpPr>
            <p:cNvPr id="757" name="Straight Arrow Connector 756"/>
            <p:cNvCxnSpPr/>
            <p:nvPr/>
          </p:nvCxnSpPr>
          <p:spPr>
            <a:xfrm rot="473621">
              <a:off x="3708426" y="3715393"/>
              <a:ext cx="673312" cy="610959"/>
            </a:xfrm>
            <a:prstGeom prst="straightConnector1">
              <a:avLst/>
            </a:prstGeom>
            <a:ln w="38100">
              <a:solidFill>
                <a:schemeClr val="accent3"/>
              </a:solidFill>
              <a:tailEnd type="none" w="med" len="sm"/>
            </a:ln>
            <a:effectLst/>
          </p:spPr>
          <p:style>
            <a:lnRef idx="2">
              <a:schemeClr val="accent1"/>
            </a:lnRef>
            <a:fillRef idx="0">
              <a:schemeClr val="accent1"/>
            </a:fillRef>
            <a:effectRef idx="1">
              <a:schemeClr val="accent1"/>
            </a:effectRef>
            <a:fontRef idx="minor">
              <a:schemeClr val="tx1"/>
            </a:fontRef>
          </p:style>
        </p:cxnSp>
        <p:cxnSp>
          <p:nvCxnSpPr>
            <p:cNvPr id="758" name="Straight Arrow Connector 757"/>
            <p:cNvCxnSpPr/>
            <p:nvPr/>
          </p:nvCxnSpPr>
          <p:spPr>
            <a:xfrm rot="473621" flipV="1">
              <a:off x="3051615" y="5467541"/>
              <a:ext cx="941758" cy="270063"/>
            </a:xfrm>
            <a:prstGeom prst="straightConnector1">
              <a:avLst/>
            </a:prstGeom>
            <a:ln w="38100">
              <a:solidFill>
                <a:schemeClr val="accent3"/>
              </a:solidFill>
              <a:tailEnd type="none" w="med" len="sm"/>
            </a:ln>
            <a:effectLst/>
          </p:spPr>
          <p:style>
            <a:lnRef idx="2">
              <a:schemeClr val="accent1"/>
            </a:lnRef>
            <a:fillRef idx="0">
              <a:schemeClr val="accent1"/>
            </a:fillRef>
            <a:effectRef idx="1">
              <a:schemeClr val="accent1"/>
            </a:effectRef>
            <a:fontRef idx="minor">
              <a:schemeClr val="tx1"/>
            </a:fontRef>
          </p:style>
        </p:cxnSp>
      </p:grpSp>
      <p:grpSp>
        <p:nvGrpSpPr>
          <p:cNvPr id="30" name="Group 29"/>
          <p:cNvGrpSpPr/>
          <p:nvPr/>
        </p:nvGrpSpPr>
        <p:grpSpPr>
          <a:xfrm>
            <a:off x="1898681" y="2654522"/>
            <a:ext cx="4090190" cy="3751367"/>
            <a:chOff x="4165224" y="2688388"/>
            <a:chExt cx="3894813" cy="3572175"/>
          </a:xfrm>
        </p:grpSpPr>
        <p:grpSp>
          <p:nvGrpSpPr>
            <p:cNvPr id="12" name="Group 11"/>
            <p:cNvGrpSpPr/>
            <p:nvPr/>
          </p:nvGrpSpPr>
          <p:grpSpPr>
            <a:xfrm>
              <a:off x="4165224" y="2688388"/>
              <a:ext cx="3894813" cy="3572175"/>
              <a:chOff x="5612678" y="7436949"/>
              <a:chExt cx="3788619" cy="3474778"/>
            </a:xfrm>
          </p:grpSpPr>
          <p:grpSp>
            <p:nvGrpSpPr>
              <p:cNvPr id="11" name="Group 10"/>
              <p:cNvGrpSpPr/>
              <p:nvPr/>
            </p:nvGrpSpPr>
            <p:grpSpPr>
              <a:xfrm>
                <a:off x="5613714" y="7458533"/>
                <a:ext cx="3787583" cy="3438716"/>
                <a:chOff x="5613714" y="7458533"/>
                <a:chExt cx="3787583" cy="3438716"/>
              </a:xfrm>
            </p:grpSpPr>
            <p:sp>
              <p:nvSpPr>
                <p:cNvPr id="2" name="Oval 1"/>
                <p:cNvSpPr/>
                <p:nvPr/>
              </p:nvSpPr>
              <p:spPr>
                <a:xfrm>
                  <a:off x="6394035" y="7458533"/>
                  <a:ext cx="2203282" cy="2203283"/>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776"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err="1">
                    <a:ln>
                      <a:noFill/>
                    </a:ln>
                    <a:solidFill>
                      <a:srgbClr val="FFFFFF"/>
                    </a:solidFill>
                    <a:effectLst/>
                    <a:uLnTx/>
                    <a:uFillTx/>
                    <a:latin typeface="Arial"/>
                    <a:ea typeface="+mn-ea"/>
                    <a:cs typeface="+mn-cs"/>
                  </a:endParaRPr>
                </a:p>
              </p:txBody>
            </p:sp>
            <p:grpSp>
              <p:nvGrpSpPr>
                <p:cNvPr id="5" name="Group 4"/>
                <p:cNvGrpSpPr/>
                <p:nvPr/>
              </p:nvGrpSpPr>
              <p:grpSpPr>
                <a:xfrm>
                  <a:off x="5613714" y="8693966"/>
                  <a:ext cx="3787583" cy="2203283"/>
                  <a:chOff x="5613714" y="8693966"/>
                  <a:chExt cx="3787583" cy="2203283"/>
                </a:xfrm>
              </p:grpSpPr>
              <p:sp>
                <p:nvSpPr>
                  <p:cNvPr id="219" name="Oval 218"/>
                  <p:cNvSpPr/>
                  <p:nvPr/>
                </p:nvSpPr>
                <p:spPr>
                  <a:xfrm>
                    <a:off x="5613714" y="8693966"/>
                    <a:ext cx="2203282" cy="2203283"/>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776"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221" name="Oval 220"/>
                  <p:cNvSpPr/>
                  <p:nvPr/>
                </p:nvSpPr>
                <p:spPr>
                  <a:xfrm>
                    <a:off x="7198018" y="8693966"/>
                    <a:ext cx="2203279" cy="2203283"/>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776"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err="1">
                      <a:ln>
                        <a:noFill/>
                      </a:ln>
                      <a:solidFill>
                        <a:srgbClr val="FFFFFF"/>
                      </a:solidFill>
                      <a:effectLst/>
                      <a:uLnTx/>
                      <a:uFillTx/>
                      <a:latin typeface="Arial"/>
                      <a:ea typeface="+mn-ea"/>
                      <a:cs typeface="+mn-cs"/>
                    </a:endParaRPr>
                  </a:p>
                </p:txBody>
              </p:sp>
            </p:grpSp>
          </p:grpSp>
          <p:grpSp>
            <p:nvGrpSpPr>
              <p:cNvPr id="229" name="Group 228"/>
              <p:cNvGrpSpPr/>
              <p:nvPr/>
            </p:nvGrpSpPr>
            <p:grpSpPr>
              <a:xfrm>
                <a:off x="5612678" y="7436949"/>
                <a:ext cx="3787583" cy="3474778"/>
                <a:chOff x="5623874" y="7463111"/>
                <a:chExt cx="3787583" cy="3474778"/>
              </a:xfrm>
            </p:grpSpPr>
            <p:sp>
              <p:nvSpPr>
                <p:cNvPr id="230" name="Oval 229"/>
                <p:cNvSpPr/>
                <p:nvPr/>
              </p:nvSpPr>
              <p:spPr>
                <a:xfrm>
                  <a:off x="6405864" y="7463111"/>
                  <a:ext cx="2203282" cy="2203283"/>
                </a:xfrm>
                <a:prstGeom prst="ellipse">
                  <a:avLst/>
                </a:prstGeom>
                <a:noFill/>
                <a:ln w="50800">
                  <a:solidFill>
                    <a:srgbClr val="E35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776"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err="1">
                    <a:ln>
                      <a:noFill/>
                    </a:ln>
                    <a:solidFill>
                      <a:srgbClr val="FFFFFF"/>
                    </a:solidFill>
                    <a:effectLst/>
                    <a:uLnTx/>
                    <a:uFillTx/>
                    <a:latin typeface="Arial"/>
                    <a:ea typeface="+mn-ea"/>
                    <a:cs typeface="+mn-cs"/>
                  </a:endParaRPr>
                </a:p>
              </p:txBody>
            </p:sp>
            <p:grpSp>
              <p:nvGrpSpPr>
                <p:cNvPr id="231" name="Group 230"/>
                <p:cNvGrpSpPr/>
                <p:nvPr/>
              </p:nvGrpSpPr>
              <p:grpSpPr>
                <a:xfrm>
                  <a:off x="5623874" y="8734606"/>
                  <a:ext cx="3787583" cy="2203283"/>
                  <a:chOff x="5623874" y="8734606"/>
                  <a:chExt cx="3787583" cy="2203283"/>
                </a:xfrm>
              </p:grpSpPr>
              <p:sp>
                <p:nvSpPr>
                  <p:cNvPr id="232" name="Oval 231"/>
                  <p:cNvSpPr/>
                  <p:nvPr/>
                </p:nvSpPr>
                <p:spPr>
                  <a:xfrm>
                    <a:off x="5623874" y="8734606"/>
                    <a:ext cx="2203282" cy="2203283"/>
                  </a:xfrm>
                  <a:prstGeom prst="ellipse">
                    <a:avLst/>
                  </a:prstGeom>
                  <a:no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776"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233" name="Oval 232"/>
                  <p:cNvSpPr/>
                  <p:nvPr/>
                </p:nvSpPr>
                <p:spPr>
                  <a:xfrm>
                    <a:off x="7208178" y="8734606"/>
                    <a:ext cx="2203279" cy="2203283"/>
                  </a:xfrm>
                  <a:prstGeom prst="ellipse">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776"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err="1">
                      <a:ln>
                        <a:noFill/>
                      </a:ln>
                      <a:solidFill>
                        <a:srgbClr val="FFFFFF"/>
                      </a:solidFill>
                      <a:effectLst/>
                      <a:uLnTx/>
                      <a:uFillTx/>
                      <a:latin typeface="Arial"/>
                      <a:ea typeface="+mn-ea"/>
                      <a:cs typeface="+mn-cs"/>
                    </a:endParaRPr>
                  </a:p>
                </p:txBody>
              </p:sp>
            </p:grpSp>
          </p:grpSp>
        </p:grpSp>
        <p:sp>
          <p:nvSpPr>
            <p:cNvPr id="216" name="TextBox 215"/>
            <p:cNvSpPr txBox="1"/>
            <p:nvPr/>
          </p:nvSpPr>
          <p:spPr>
            <a:xfrm>
              <a:off x="5412319" y="3277660"/>
              <a:ext cx="1378668" cy="410305"/>
            </a:xfrm>
            <a:prstGeom prst="rect">
              <a:avLst/>
            </a:prstGeom>
          </p:spPr>
          <p:txBody>
            <a:bodyPr wrap="square" lIns="0" tIns="0" rIns="0" bIns="0" rtlCol="0" anchor="t" anchorCtr="0">
              <a:spAutoFit/>
            </a:bodyPr>
            <a:lstStyle/>
            <a:p>
              <a:pPr marL="0" marR="0" lvl="0" indent="0" algn="ctr" defTabSz="108877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a:ea typeface="+mn-ea"/>
                  <a:cs typeface="Calibri Light"/>
                </a:rPr>
                <a:t>POLICY &amp; </a:t>
              </a:r>
            </a:p>
            <a:p>
              <a:pPr marL="0" marR="0" lvl="0" indent="0" algn="ctr" defTabSz="108877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a:ea typeface="+mn-ea"/>
                  <a:cs typeface="Calibri Light"/>
                </a:rPr>
                <a:t>APPROVALS</a:t>
              </a:r>
            </a:p>
          </p:txBody>
        </p:sp>
        <p:sp>
          <p:nvSpPr>
            <p:cNvPr id="217" name="TextBox 216"/>
            <p:cNvSpPr txBox="1"/>
            <p:nvPr/>
          </p:nvSpPr>
          <p:spPr>
            <a:xfrm>
              <a:off x="6286921" y="4899545"/>
              <a:ext cx="1575324" cy="820610"/>
            </a:xfrm>
            <a:prstGeom prst="rect">
              <a:avLst/>
            </a:prstGeom>
          </p:spPr>
          <p:txBody>
            <a:bodyPr wrap="square" lIns="0" tIns="0" rIns="0" bIns="0" rtlCol="0" anchor="t" anchorCtr="0">
              <a:spAutoFit/>
            </a:bodyPr>
            <a:lstStyle>
              <a:defPPr>
                <a:defRPr lang="en-US"/>
              </a:defPPr>
              <a:lvl1pPr marR="0" lvl="0" indent="0" algn="ctr" fontAlgn="auto">
                <a:lnSpc>
                  <a:spcPct val="100000"/>
                </a:lnSpc>
                <a:spcBef>
                  <a:spcPts val="0"/>
                </a:spcBef>
                <a:spcAft>
                  <a:spcPts val="0"/>
                </a:spcAft>
                <a:buClrTx/>
                <a:buSzTx/>
                <a:buFontTx/>
                <a:buNone/>
                <a:tabLst/>
                <a:defRPr b="1" spc="200">
                  <a:solidFill>
                    <a:schemeClr val="bg1"/>
                  </a:solidFill>
                </a:defRPr>
              </a:lvl1pPr>
            </a:lstStyle>
            <a:p>
              <a:pPr marL="0" marR="0" lvl="0" indent="0" algn="r" defTabSz="108877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a:ea typeface="+mn-ea"/>
                  <a:cs typeface="Calibri Light"/>
                </a:rPr>
                <a:t>DUTY OF CARE , </a:t>
              </a:r>
            </a:p>
            <a:p>
              <a:pPr marL="0" marR="0" lvl="0" indent="0" algn="r" defTabSz="108877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30" normalizeH="0" baseline="0" noProof="0" dirty="0">
                  <a:ln>
                    <a:noFill/>
                  </a:ln>
                  <a:solidFill>
                    <a:srgbClr val="FFFFFF"/>
                  </a:solidFill>
                  <a:effectLst/>
                  <a:uLnTx/>
                  <a:uFillTx/>
                  <a:latin typeface="Arial"/>
                  <a:ea typeface="+mn-ea"/>
                  <a:cs typeface="Calibri Light"/>
                </a:rPr>
                <a:t>COMPLIANCE &amp; TRAVELER PRODUCTIVITY</a:t>
              </a:r>
            </a:p>
          </p:txBody>
        </p:sp>
        <p:sp>
          <p:nvSpPr>
            <p:cNvPr id="218" name="TextBox 217"/>
            <p:cNvSpPr txBox="1"/>
            <p:nvPr/>
          </p:nvSpPr>
          <p:spPr>
            <a:xfrm>
              <a:off x="4393408" y="4988757"/>
              <a:ext cx="1342473" cy="410305"/>
            </a:xfrm>
            <a:prstGeom prst="rect">
              <a:avLst/>
            </a:prstGeom>
          </p:spPr>
          <p:txBody>
            <a:bodyPr wrap="square" lIns="0" tIns="0" rIns="0" bIns="0" rtlCol="0" anchor="t" anchorCtr="0">
              <a:spAutoFit/>
            </a:bodyPr>
            <a:lstStyle>
              <a:defPPr>
                <a:defRPr lang="en-US"/>
              </a:defPPr>
              <a:lvl1pPr marR="0" lvl="0" indent="0" algn="ctr" fontAlgn="auto">
                <a:lnSpc>
                  <a:spcPct val="100000"/>
                </a:lnSpc>
                <a:spcBef>
                  <a:spcPts val="0"/>
                </a:spcBef>
                <a:spcAft>
                  <a:spcPts val="0"/>
                </a:spcAft>
                <a:buClrTx/>
                <a:buSzTx/>
                <a:buFontTx/>
                <a:buNone/>
                <a:tabLst/>
                <a:defRPr b="1" spc="200">
                  <a:solidFill>
                    <a:schemeClr val="bg1"/>
                  </a:solidFill>
                </a:defRPr>
              </a:lvl1pPr>
            </a:lstStyle>
            <a:p>
              <a:pPr marL="0" marR="0" lvl="0" indent="0" algn="l" defTabSz="108877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a:ea typeface="+mn-ea"/>
                  <a:cs typeface="Calibri Light"/>
                </a:rPr>
                <a:t>BOOKING &amp;</a:t>
              </a:r>
            </a:p>
            <a:p>
              <a:pPr marL="0" marR="0" lvl="0" indent="0" algn="l" defTabSz="108877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a:ea typeface="+mn-ea"/>
                  <a:cs typeface="Calibri Light"/>
                </a:rPr>
                <a:t>PAYMENTS</a:t>
              </a:r>
              <a:endParaRPr kumimoji="0" lang="en-US" sz="1400" b="1" i="0" u="none" strike="noStrike" kern="1200" cap="none" spc="-30" normalizeH="0" baseline="0" noProof="0" dirty="0">
                <a:ln>
                  <a:noFill/>
                </a:ln>
                <a:solidFill>
                  <a:srgbClr val="FFFFFF"/>
                </a:solidFill>
                <a:effectLst/>
                <a:uLnTx/>
                <a:uFillTx/>
                <a:latin typeface="Arial"/>
                <a:ea typeface="+mn-ea"/>
                <a:cs typeface="Calibri Light"/>
              </a:endParaRPr>
            </a:p>
          </p:txBody>
        </p:sp>
      </p:grpSp>
      <p:sp>
        <p:nvSpPr>
          <p:cNvPr id="143" name="Title 4">
            <a:extLst>
              <a:ext uri="{FF2B5EF4-FFF2-40B4-BE49-F238E27FC236}">
                <a16:creationId xmlns:a16="http://schemas.microsoft.com/office/drawing/2014/main" id="{93A394BB-8C92-4CD6-827B-39D0B9502152}"/>
              </a:ext>
            </a:extLst>
          </p:cNvPr>
          <p:cNvSpPr txBox="1">
            <a:spLocks/>
          </p:cNvSpPr>
          <p:nvPr/>
        </p:nvSpPr>
        <p:spPr>
          <a:xfrm>
            <a:off x="222997" y="327695"/>
            <a:ext cx="10908792" cy="615553"/>
          </a:xfrm>
          <a:prstGeom prst="rect">
            <a:avLst/>
          </a:prstGeom>
        </p:spPr>
        <p:txBody>
          <a:bodyPr/>
          <a:lstStyle>
            <a:lvl1pPr algn="l" defTabSz="914400" rtl="0" eaLnBrk="1" latinLnBrk="0" hangingPunct="1">
              <a:spcBef>
                <a:spcPct val="0"/>
              </a:spcBef>
              <a:buNone/>
              <a:defRPr sz="4000" b="0"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100" normalizeH="0" baseline="0" noProof="0" dirty="0">
                <a:ln>
                  <a:noFill/>
                </a:ln>
                <a:solidFill>
                  <a:schemeClr val="bg1"/>
                </a:solidFill>
                <a:effectLst/>
                <a:uLnTx/>
                <a:uFillTx/>
                <a:latin typeface="Arial"/>
                <a:ea typeface="+mj-ea"/>
                <a:cs typeface="+mj-cs"/>
              </a:rPr>
              <a:t>The Perfect Trip: All In One Integrated Ecosystem</a:t>
            </a:r>
          </a:p>
        </p:txBody>
      </p:sp>
      <p:grpSp>
        <p:nvGrpSpPr>
          <p:cNvPr id="13" name="Group 12">
            <a:extLst>
              <a:ext uri="{FF2B5EF4-FFF2-40B4-BE49-F238E27FC236}">
                <a16:creationId xmlns:a16="http://schemas.microsoft.com/office/drawing/2014/main" id="{8D477D1D-B89F-4EB6-84CC-1D9936A4C4AB}"/>
              </a:ext>
            </a:extLst>
          </p:cNvPr>
          <p:cNvGrpSpPr/>
          <p:nvPr/>
        </p:nvGrpSpPr>
        <p:grpSpPr>
          <a:xfrm>
            <a:off x="2242239" y="1369951"/>
            <a:ext cx="3343268" cy="1250504"/>
            <a:chOff x="4426639" y="1369951"/>
            <a:chExt cx="3343268" cy="1250504"/>
          </a:xfrm>
        </p:grpSpPr>
        <p:grpSp>
          <p:nvGrpSpPr>
            <p:cNvPr id="6" name="Group 5">
              <a:extLst>
                <a:ext uri="{FF2B5EF4-FFF2-40B4-BE49-F238E27FC236}">
                  <a16:creationId xmlns:a16="http://schemas.microsoft.com/office/drawing/2014/main" id="{620B7176-AFC3-435B-BB9E-A281EBFE11BE}"/>
                </a:ext>
              </a:extLst>
            </p:cNvPr>
            <p:cNvGrpSpPr/>
            <p:nvPr/>
          </p:nvGrpSpPr>
          <p:grpSpPr>
            <a:xfrm>
              <a:off x="4426639" y="1369951"/>
              <a:ext cx="3343268" cy="1250504"/>
              <a:chOff x="4426639" y="1369951"/>
              <a:chExt cx="3343268" cy="1250504"/>
            </a:xfrm>
          </p:grpSpPr>
          <p:grpSp>
            <p:nvGrpSpPr>
              <p:cNvPr id="726" name="Group 725"/>
              <p:cNvGrpSpPr/>
              <p:nvPr/>
            </p:nvGrpSpPr>
            <p:grpSpPr>
              <a:xfrm>
                <a:off x="4426639" y="1823231"/>
                <a:ext cx="797224" cy="797224"/>
                <a:chOff x="4386273" y="950677"/>
                <a:chExt cx="827847" cy="827847"/>
              </a:xfrm>
            </p:grpSpPr>
            <p:sp>
              <p:nvSpPr>
                <p:cNvPr id="745" name="Oval 744"/>
                <p:cNvSpPr/>
                <p:nvPr/>
              </p:nvSpPr>
              <p:spPr>
                <a:xfrm>
                  <a:off x="4386273" y="950677"/>
                  <a:ext cx="827847" cy="827847"/>
                </a:xfrm>
                <a:prstGeom prst="ellipse">
                  <a:avLst/>
                </a:prstGeom>
                <a:solidFill>
                  <a:srgbClr val="E35500"/>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746" name="Group 745"/>
                <p:cNvGrpSpPr/>
                <p:nvPr/>
              </p:nvGrpSpPr>
              <p:grpSpPr>
                <a:xfrm>
                  <a:off x="4663333" y="1092584"/>
                  <a:ext cx="278962" cy="548222"/>
                  <a:chOff x="6608763" y="5435600"/>
                  <a:chExt cx="269875" cy="530225"/>
                </a:xfrm>
              </p:grpSpPr>
              <p:sp>
                <p:nvSpPr>
                  <p:cNvPr id="747" name="Freeform 216"/>
                  <p:cNvSpPr>
                    <a:spLocks/>
                  </p:cNvSpPr>
                  <p:nvPr/>
                </p:nvSpPr>
                <p:spPr bwMode="auto">
                  <a:xfrm>
                    <a:off x="6608763" y="5435600"/>
                    <a:ext cx="269875" cy="530225"/>
                  </a:xfrm>
                  <a:custGeom>
                    <a:avLst/>
                    <a:gdLst>
                      <a:gd name="T0" fmla="*/ 72 w 72"/>
                      <a:gd name="T1" fmla="*/ 7 h 141"/>
                      <a:gd name="T2" fmla="*/ 64 w 72"/>
                      <a:gd name="T3" fmla="*/ 0 h 141"/>
                      <a:gd name="T4" fmla="*/ 8 w 72"/>
                      <a:gd name="T5" fmla="*/ 0 h 141"/>
                      <a:gd name="T6" fmla="*/ 0 w 72"/>
                      <a:gd name="T7" fmla="*/ 7 h 141"/>
                      <a:gd name="T8" fmla="*/ 0 w 72"/>
                      <a:gd name="T9" fmla="*/ 133 h 141"/>
                      <a:gd name="T10" fmla="*/ 8 w 72"/>
                      <a:gd name="T11" fmla="*/ 141 h 141"/>
                      <a:gd name="T12" fmla="*/ 64 w 72"/>
                      <a:gd name="T13" fmla="*/ 141 h 141"/>
                      <a:gd name="T14" fmla="*/ 72 w 72"/>
                      <a:gd name="T15" fmla="*/ 133 h 141"/>
                      <a:gd name="T16" fmla="*/ 72 w 72"/>
                      <a:gd name="T17" fmla="*/ 7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41">
                        <a:moveTo>
                          <a:pt x="72" y="7"/>
                        </a:moveTo>
                        <a:cubicBezTo>
                          <a:pt x="72" y="3"/>
                          <a:pt x="69" y="0"/>
                          <a:pt x="64" y="0"/>
                        </a:cubicBezTo>
                        <a:cubicBezTo>
                          <a:pt x="8" y="0"/>
                          <a:pt x="8" y="0"/>
                          <a:pt x="8" y="0"/>
                        </a:cubicBezTo>
                        <a:cubicBezTo>
                          <a:pt x="3" y="0"/>
                          <a:pt x="0" y="3"/>
                          <a:pt x="0" y="7"/>
                        </a:cubicBezTo>
                        <a:cubicBezTo>
                          <a:pt x="0" y="133"/>
                          <a:pt x="0" y="133"/>
                          <a:pt x="0" y="133"/>
                        </a:cubicBezTo>
                        <a:cubicBezTo>
                          <a:pt x="0" y="138"/>
                          <a:pt x="3" y="141"/>
                          <a:pt x="8" y="141"/>
                        </a:cubicBezTo>
                        <a:cubicBezTo>
                          <a:pt x="64" y="141"/>
                          <a:pt x="64" y="141"/>
                          <a:pt x="64" y="141"/>
                        </a:cubicBezTo>
                        <a:cubicBezTo>
                          <a:pt x="69" y="141"/>
                          <a:pt x="72" y="138"/>
                          <a:pt x="72" y="133"/>
                        </a:cubicBezTo>
                        <a:lnTo>
                          <a:pt x="72" y="7"/>
                        </a:lnTo>
                        <a:close/>
                      </a:path>
                    </a:pathLst>
                  </a:custGeom>
                  <a:noFill/>
                  <a:ln w="1270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748" name="Line 217"/>
                  <p:cNvSpPr>
                    <a:spLocks noChangeShapeType="1"/>
                  </p:cNvSpPr>
                  <p:nvPr/>
                </p:nvSpPr>
                <p:spPr bwMode="auto">
                  <a:xfrm>
                    <a:off x="6608763" y="5870575"/>
                    <a:ext cx="269875" cy="0"/>
                  </a:xfrm>
                  <a:prstGeom prst="line">
                    <a:avLst/>
                  </a:prstGeom>
                  <a:noFill/>
                  <a:ln w="1270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749" name="Line 218"/>
                  <p:cNvSpPr>
                    <a:spLocks noChangeShapeType="1"/>
                  </p:cNvSpPr>
                  <p:nvPr/>
                </p:nvSpPr>
                <p:spPr bwMode="auto">
                  <a:xfrm>
                    <a:off x="6611938" y="5491163"/>
                    <a:ext cx="263525" cy="0"/>
                  </a:xfrm>
                  <a:prstGeom prst="line">
                    <a:avLst/>
                  </a:prstGeom>
                  <a:noFill/>
                  <a:ln w="1270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750" name="Line 220"/>
                  <p:cNvSpPr>
                    <a:spLocks noChangeShapeType="1"/>
                  </p:cNvSpPr>
                  <p:nvPr/>
                </p:nvSpPr>
                <p:spPr bwMode="auto">
                  <a:xfrm>
                    <a:off x="6688138" y="5616575"/>
                    <a:ext cx="112712" cy="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751" name="Line 221"/>
                  <p:cNvSpPr>
                    <a:spLocks noChangeShapeType="1"/>
                  </p:cNvSpPr>
                  <p:nvPr/>
                </p:nvSpPr>
                <p:spPr bwMode="auto">
                  <a:xfrm>
                    <a:off x="6688138" y="5653088"/>
                    <a:ext cx="112712" cy="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752" name="Line 222"/>
                  <p:cNvSpPr>
                    <a:spLocks noChangeShapeType="1"/>
                  </p:cNvSpPr>
                  <p:nvPr/>
                </p:nvSpPr>
                <p:spPr bwMode="auto">
                  <a:xfrm>
                    <a:off x="6688138" y="5691188"/>
                    <a:ext cx="112712" cy="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753" name="Line 223"/>
                  <p:cNvSpPr>
                    <a:spLocks noChangeShapeType="1"/>
                  </p:cNvSpPr>
                  <p:nvPr/>
                </p:nvSpPr>
                <p:spPr bwMode="auto">
                  <a:xfrm>
                    <a:off x="6688138" y="5729288"/>
                    <a:ext cx="112712" cy="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754" name="Freeform 224"/>
                  <p:cNvSpPr>
                    <a:spLocks/>
                  </p:cNvSpPr>
                  <p:nvPr/>
                </p:nvSpPr>
                <p:spPr bwMode="auto">
                  <a:xfrm>
                    <a:off x="6657975" y="5551488"/>
                    <a:ext cx="173037" cy="255588"/>
                  </a:xfrm>
                  <a:custGeom>
                    <a:avLst/>
                    <a:gdLst>
                      <a:gd name="T0" fmla="*/ 31 w 109"/>
                      <a:gd name="T1" fmla="*/ 0 h 161"/>
                      <a:gd name="T2" fmla="*/ 109 w 109"/>
                      <a:gd name="T3" fmla="*/ 0 h 161"/>
                      <a:gd name="T4" fmla="*/ 109 w 109"/>
                      <a:gd name="T5" fmla="*/ 161 h 161"/>
                      <a:gd name="T6" fmla="*/ 97 w 109"/>
                      <a:gd name="T7" fmla="*/ 154 h 161"/>
                      <a:gd name="T8" fmla="*/ 83 w 109"/>
                      <a:gd name="T9" fmla="*/ 161 h 161"/>
                      <a:gd name="T10" fmla="*/ 68 w 109"/>
                      <a:gd name="T11" fmla="*/ 154 h 161"/>
                      <a:gd name="T12" fmla="*/ 54 w 109"/>
                      <a:gd name="T13" fmla="*/ 161 h 161"/>
                      <a:gd name="T14" fmla="*/ 40 w 109"/>
                      <a:gd name="T15" fmla="*/ 154 h 161"/>
                      <a:gd name="T16" fmla="*/ 26 w 109"/>
                      <a:gd name="T17" fmla="*/ 161 h 161"/>
                      <a:gd name="T18" fmla="*/ 12 w 109"/>
                      <a:gd name="T19" fmla="*/ 154 h 161"/>
                      <a:gd name="T20" fmla="*/ 0 w 109"/>
                      <a:gd name="T21" fmla="*/ 161 h 161"/>
                      <a:gd name="T22" fmla="*/ 0 w 109"/>
                      <a:gd name="T23" fmla="*/ 0 h 161"/>
                      <a:gd name="T24" fmla="*/ 31 w 109"/>
                      <a:gd name="T25"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61">
                        <a:moveTo>
                          <a:pt x="31" y="0"/>
                        </a:moveTo>
                        <a:lnTo>
                          <a:pt x="109" y="0"/>
                        </a:lnTo>
                        <a:lnTo>
                          <a:pt x="109" y="161"/>
                        </a:lnTo>
                        <a:lnTo>
                          <a:pt x="97" y="154"/>
                        </a:lnTo>
                        <a:lnTo>
                          <a:pt x="83" y="161"/>
                        </a:lnTo>
                        <a:lnTo>
                          <a:pt x="68" y="154"/>
                        </a:lnTo>
                        <a:lnTo>
                          <a:pt x="54" y="161"/>
                        </a:lnTo>
                        <a:lnTo>
                          <a:pt x="40" y="154"/>
                        </a:lnTo>
                        <a:lnTo>
                          <a:pt x="26" y="161"/>
                        </a:lnTo>
                        <a:lnTo>
                          <a:pt x="12" y="154"/>
                        </a:lnTo>
                        <a:lnTo>
                          <a:pt x="0" y="161"/>
                        </a:lnTo>
                        <a:lnTo>
                          <a:pt x="0" y="0"/>
                        </a:lnTo>
                        <a:lnTo>
                          <a:pt x="31" y="0"/>
                        </a:lnTo>
                        <a:close/>
                      </a:path>
                    </a:pathLst>
                  </a:custGeom>
                  <a:noFill/>
                  <a:ln w="1270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grpSp>
          </p:grpSp>
          <p:sp>
            <p:nvSpPr>
              <p:cNvPr id="739" name="Oval 738"/>
              <p:cNvSpPr/>
              <p:nvPr/>
            </p:nvSpPr>
            <p:spPr>
              <a:xfrm>
                <a:off x="5677393" y="1369951"/>
                <a:ext cx="797224" cy="797224"/>
              </a:xfrm>
              <a:prstGeom prst="ellipse">
                <a:avLst/>
              </a:prstGeom>
              <a:solidFill>
                <a:srgbClr val="E35500"/>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728" name="Group 727"/>
              <p:cNvGrpSpPr/>
              <p:nvPr/>
            </p:nvGrpSpPr>
            <p:grpSpPr>
              <a:xfrm>
                <a:off x="6972683" y="1792082"/>
                <a:ext cx="797224" cy="797224"/>
                <a:chOff x="7030115" y="918332"/>
                <a:chExt cx="827847" cy="827847"/>
              </a:xfrm>
            </p:grpSpPr>
            <p:sp>
              <p:nvSpPr>
                <p:cNvPr id="729" name="Oval 728"/>
                <p:cNvSpPr/>
                <p:nvPr/>
              </p:nvSpPr>
              <p:spPr>
                <a:xfrm>
                  <a:off x="7030115" y="918332"/>
                  <a:ext cx="827847" cy="827847"/>
                </a:xfrm>
                <a:prstGeom prst="ellipse">
                  <a:avLst/>
                </a:prstGeom>
                <a:solidFill>
                  <a:srgbClr val="E35500"/>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730" name="Group 729"/>
                <p:cNvGrpSpPr/>
                <p:nvPr/>
              </p:nvGrpSpPr>
              <p:grpSpPr>
                <a:xfrm>
                  <a:off x="7108288" y="1142185"/>
                  <a:ext cx="629650" cy="411504"/>
                  <a:chOff x="6424613" y="1455738"/>
                  <a:chExt cx="604837" cy="395288"/>
                </a:xfrm>
              </p:grpSpPr>
              <p:sp>
                <p:nvSpPr>
                  <p:cNvPr id="731" name="Oval 730"/>
                  <p:cNvSpPr>
                    <a:spLocks noChangeArrowheads="1"/>
                  </p:cNvSpPr>
                  <p:nvPr/>
                </p:nvSpPr>
                <p:spPr bwMode="auto">
                  <a:xfrm>
                    <a:off x="6575427" y="1470024"/>
                    <a:ext cx="341313" cy="339725"/>
                  </a:xfrm>
                  <a:prstGeom prst="ellipse">
                    <a:avLst/>
                  </a:prstGeom>
                  <a:noFill/>
                  <a:ln w="1270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732" name="Oval 731"/>
                  <p:cNvSpPr>
                    <a:spLocks noChangeArrowheads="1"/>
                  </p:cNvSpPr>
                  <p:nvPr/>
                </p:nvSpPr>
                <p:spPr bwMode="auto">
                  <a:xfrm>
                    <a:off x="6627813" y="1524000"/>
                    <a:ext cx="236538" cy="233363"/>
                  </a:xfrm>
                  <a:prstGeom prst="ellipse">
                    <a:avLst/>
                  </a:prstGeom>
                  <a:noFill/>
                  <a:ln w="1270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733" name="Freeform 732"/>
                  <p:cNvSpPr>
                    <a:spLocks/>
                  </p:cNvSpPr>
                  <p:nvPr/>
                </p:nvSpPr>
                <p:spPr bwMode="auto">
                  <a:xfrm>
                    <a:off x="6424613" y="1477963"/>
                    <a:ext cx="49213" cy="134938"/>
                  </a:xfrm>
                  <a:custGeom>
                    <a:avLst/>
                    <a:gdLst>
                      <a:gd name="T0" fmla="*/ 1 w 13"/>
                      <a:gd name="T1" fmla="*/ 0 h 36"/>
                      <a:gd name="T2" fmla="*/ 2 w 13"/>
                      <a:gd name="T3" fmla="*/ 30 h 36"/>
                      <a:gd name="T4" fmla="*/ 13 w 13"/>
                      <a:gd name="T5" fmla="*/ 36 h 36"/>
                    </a:gdLst>
                    <a:ahLst/>
                    <a:cxnLst>
                      <a:cxn ang="0">
                        <a:pos x="T0" y="T1"/>
                      </a:cxn>
                      <a:cxn ang="0">
                        <a:pos x="T2" y="T3"/>
                      </a:cxn>
                      <a:cxn ang="0">
                        <a:pos x="T4" y="T5"/>
                      </a:cxn>
                    </a:cxnLst>
                    <a:rect l="0" t="0" r="r" b="b"/>
                    <a:pathLst>
                      <a:path w="13" h="36">
                        <a:moveTo>
                          <a:pt x="1" y="0"/>
                        </a:moveTo>
                        <a:cubicBezTo>
                          <a:pt x="1" y="5"/>
                          <a:pt x="0" y="26"/>
                          <a:pt x="2" y="30"/>
                        </a:cubicBezTo>
                        <a:cubicBezTo>
                          <a:pt x="4" y="34"/>
                          <a:pt x="10" y="36"/>
                          <a:pt x="13" y="36"/>
                        </a:cubicBezTo>
                      </a:path>
                    </a:pathLst>
                  </a:custGeom>
                  <a:noFill/>
                  <a:ln w="1270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734" name="Freeform 733"/>
                  <p:cNvSpPr>
                    <a:spLocks/>
                  </p:cNvSpPr>
                  <p:nvPr/>
                </p:nvSpPr>
                <p:spPr bwMode="auto">
                  <a:xfrm>
                    <a:off x="6484938" y="1477963"/>
                    <a:ext cx="49213" cy="134938"/>
                  </a:xfrm>
                  <a:custGeom>
                    <a:avLst/>
                    <a:gdLst>
                      <a:gd name="T0" fmla="*/ 12 w 13"/>
                      <a:gd name="T1" fmla="*/ 0 h 36"/>
                      <a:gd name="T2" fmla="*/ 11 w 13"/>
                      <a:gd name="T3" fmla="*/ 30 h 36"/>
                      <a:gd name="T4" fmla="*/ 0 w 13"/>
                      <a:gd name="T5" fmla="*/ 36 h 36"/>
                    </a:gdLst>
                    <a:ahLst/>
                    <a:cxnLst>
                      <a:cxn ang="0">
                        <a:pos x="T0" y="T1"/>
                      </a:cxn>
                      <a:cxn ang="0">
                        <a:pos x="T2" y="T3"/>
                      </a:cxn>
                      <a:cxn ang="0">
                        <a:pos x="T4" y="T5"/>
                      </a:cxn>
                    </a:cxnLst>
                    <a:rect l="0" t="0" r="r" b="b"/>
                    <a:pathLst>
                      <a:path w="13" h="36">
                        <a:moveTo>
                          <a:pt x="12" y="0"/>
                        </a:moveTo>
                        <a:cubicBezTo>
                          <a:pt x="12" y="5"/>
                          <a:pt x="13" y="26"/>
                          <a:pt x="11" y="30"/>
                        </a:cubicBezTo>
                        <a:cubicBezTo>
                          <a:pt x="9" y="34"/>
                          <a:pt x="3" y="36"/>
                          <a:pt x="0" y="36"/>
                        </a:cubicBezTo>
                      </a:path>
                    </a:pathLst>
                  </a:custGeom>
                  <a:noFill/>
                  <a:ln w="1270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735" name="Line 9"/>
                  <p:cNvSpPr>
                    <a:spLocks noChangeShapeType="1"/>
                  </p:cNvSpPr>
                  <p:nvPr/>
                </p:nvSpPr>
                <p:spPr bwMode="auto">
                  <a:xfrm>
                    <a:off x="6481763" y="1470026"/>
                    <a:ext cx="0" cy="381000"/>
                  </a:xfrm>
                  <a:prstGeom prst="line">
                    <a:avLst/>
                  </a:prstGeom>
                  <a:noFill/>
                  <a:ln w="1270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736" name="Freeform 735"/>
                  <p:cNvSpPr>
                    <a:spLocks/>
                  </p:cNvSpPr>
                  <p:nvPr/>
                </p:nvSpPr>
                <p:spPr bwMode="auto">
                  <a:xfrm>
                    <a:off x="6972300" y="1455738"/>
                    <a:ext cx="57150" cy="222250"/>
                  </a:xfrm>
                  <a:custGeom>
                    <a:avLst/>
                    <a:gdLst>
                      <a:gd name="T0" fmla="*/ 15 w 15"/>
                      <a:gd name="T1" fmla="*/ 59 h 59"/>
                      <a:gd name="T2" fmla="*/ 15 w 15"/>
                      <a:gd name="T3" fmla="*/ 2 h 59"/>
                      <a:gd name="T4" fmla="*/ 15 w 15"/>
                      <a:gd name="T5" fmla="*/ 1 h 59"/>
                      <a:gd name="T6" fmla="*/ 13 w 15"/>
                      <a:gd name="T7" fmla="*/ 0 h 59"/>
                      <a:gd name="T8" fmla="*/ 0 w 15"/>
                      <a:gd name="T9" fmla="*/ 35 h 59"/>
                      <a:gd name="T10" fmla="*/ 5 w 15"/>
                      <a:gd name="T11" fmla="*/ 59 h 59"/>
                    </a:gdLst>
                    <a:ahLst/>
                    <a:cxnLst>
                      <a:cxn ang="0">
                        <a:pos x="T0" y="T1"/>
                      </a:cxn>
                      <a:cxn ang="0">
                        <a:pos x="T2" y="T3"/>
                      </a:cxn>
                      <a:cxn ang="0">
                        <a:pos x="T4" y="T5"/>
                      </a:cxn>
                      <a:cxn ang="0">
                        <a:pos x="T6" y="T7"/>
                      </a:cxn>
                      <a:cxn ang="0">
                        <a:pos x="T8" y="T9"/>
                      </a:cxn>
                      <a:cxn ang="0">
                        <a:pos x="T10" y="T11"/>
                      </a:cxn>
                    </a:cxnLst>
                    <a:rect l="0" t="0" r="r" b="b"/>
                    <a:pathLst>
                      <a:path w="15" h="59">
                        <a:moveTo>
                          <a:pt x="15" y="59"/>
                        </a:moveTo>
                        <a:cubicBezTo>
                          <a:pt x="15" y="2"/>
                          <a:pt x="15" y="2"/>
                          <a:pt x="15" y="2"/>
                        </a:cubicBezTo>
                        <a:cubicBezTo>
                          <a:pt x="15" y="2"/>
                          <a:pt x="15" y="1"/>
                          <a:pt x="15" y="1"/>
                        </a:cubicBezTo>
                        <a:cubicBezTo>
                          <a:pt x="14" y="0"/>
                          <a:pt x="14" y="0"/>
                          <a:pt x="13" y="0"/>
                        </a:cubicBezTo>
                        <a:cubicBezTo>
                          <a:pt x="13" y="0"/>
                          <a:pt x="0" y="3"/>
                          <a:pt x="0" y="35"/>
                        </a:cubicBezTo>
                        <a:cubicBezTo>
                          <a:pt x="0" y="49"/>
                          <a:pt x="3" y="56"/>
                          <a:pt x="5" y="59"/>
                        </a:cubicBezTo>
                      </a:path>
                    </a:pathLst>
                  </a:custGeom>
                  <a:noFill/>
                  <a:ln w="1270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737" name="Line 11"/>
                  <p:cNvSpPr>
                    <a:spLocks noChangeShapeType="1"/>
                  </p:cNvSpPr>
                  <p:nvPr/>
                </p:nvSpPr>
                <p:spPr bwMode="auto">
                  <a:xfrm>
                    <a:off x="6991350" y="1677988"/>
                    <a:ext cx="34925" cy="0"/>
                  </a:xfrm>
                  <a:prstGeom prst="line">
                    <a:avLst/>
                  </a:prstGeom>
                  <a:noFill/>
                  <a:ln w="1270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738" name="Line 12"/>
                  <p:cNvSpPr>
                    <a:spLocks noChangeShapeType="1"/>
                  </p:cNvSpPr>
                  <p:nvPr/>
                </p:nvSpPr>
                <p:spPr bwMode="auto">
                  <a:xfrm>
                    <a:off x="7029450" y="1681163"/>
                    <a:ext cx="0" cy="169863"/>
                  </a:xfrm>
                  <a:prstGeom prst="line">
                    <a:avLst/>
                  </a:prstGeom>
                  <a:noFill/>
                  <a:ln w="1270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grpSp>
          </p:grpSp>
        </p:grpSp>
        <p:sp>
          <p:nvSpPr>
            <p:cNvPr id="142" name="Freeform 4">
              <a:extLst>
                <a:ext uri="{FF2B5EF4-FFF2-40B4-BE49-F238E27FC236}">
                  <a16:creationId xmlns:a16="http://schemas.microsoft.com/office/drawing/2014/main" id="{EC36DE52-90B0-4E7D-B793-5DCD62FE0453}"/>
                </a:ext>
              </a:extLst>
            </p:cNvPr>
            <p:cNvSpPr>
              <a:spLocks noEditPoints="1"/>
            </p:cNvSpPr>
            <p:nvPr/>
          </p:nvSpPr>
          <p:spPr bwMode="auto">
            <a:xfrm>
              <a:off x="5869999" y="1549697"/>
              <a:ext cx="403544" cy="416562"/>
            </a:xfrm>
            <a:custGeom>
              <a:avLst/>
              <a:gdLst>
                <a:gd name="T0" fmla="*/ 127 w 131"/>
                <a:gd name="T1" fmla="*/ 74 h 135"/>
                <a:gd name="T2" fmla="*/ 127 w 131"/>
                <a:gd name="T3" fmla="*/ 74 h 135"/>
                <a:gd name="T4" fmla="*/ 126 w 131"/>
                <a:gd name="T5" fmla="*/ 58 h 135"/>
                <a:gd name="T6" fmla="*/ 112 w 131"/>
                <a:gd name="T7" fmla="*/ 52 h 135"/>
                <a:gd name="T8" fmla="*/ 102 w 131"/>
                <a:gd name="T9" fmla="*/ 53 h 135"/>
                <a:gd name="T10" fmla="*/ 90 w 131"/>
                <a:gd name="T11" fmla="*/ 55 h 135"/>
                <a:gd name="T12" fmla="*/ 83 w 131"/>
                <a:gd name="T13" fmla="*/ 53 h 135"/>
                <a:gd name="T14" fmla="*/ 88 w 131"/>
                <a:gd name="T15" fmla="*/ 41 h 135"/>
                <a:gd name="T16" fmla="*/ 86 w 131"/>
                <a:gd name="T17" fmla="*/ 3 h 135"/>
                <a:gd name="T18" fmla="*/ 78 w 131"/>
                <a:gd name="T19" fmla="*/ 0 h 135"/>
                <a:gd name="T20" fmla="*/ 72 w 131"/>
                <a:gd name="T21" fmla="*/ 8 h 135"/>
                <a:gd name="T22" fmla="*/ 71 w 131"/>
                <a:gd name="T23" fmla="*/ 14 h 135"/>
                <a:gd name="T24" fmla="*/ 66 w 131"/>
                <a:gd name="T25" fmla="*/ 28 h 135"/>
                <a:gd name="T26" fmla="*/ 45 w 131"/>
                <a:gd name="T27" fmla="*/ 59 h 135"/>
                <a:gd name="T28" fmla="*/ 36 w 131"/>
                <a:gd name="T29" fmla="*/ 72 h 135"/>
                <a:gd name="T30" fmla="*/ 31 w 131"/>
                <a:gd name="T31" fmla="*/ 68 h 135"/>
                <a:gd name="T32" fmla="*/ 0 w 131"/>
                <a:gd name="T33" fmla="*/ 68 h 135"/>
                <a:gd name="T34" fmla="*/ 9 w 131"/>
                <a:gd name="T35" fmla="*/ 133 h 135"/>
                <a:gd name="T36" fmla="*/ 31 w 131"/>
                <a:gd name="T37" fmla="*/ 133 h 135"/>
                <a:gd name="T38" fmla="*/ 36 w 131"/>
                <a:gd name="T39" fmla="*/ 128 h 135"/>
                <a:gd name="T40" fmla="*/ 54 w 131"/>
                <a:gd name="T41" fmla="*/ 131 h 135"/>
                <a:gd name="T42" fmla="*/ 54 w 131"/>
                <a:gd name="T43" fmla="*/ 131 h 135"/>
                <a:gd name="T44" fmla="*/ 82 w 131"/>
                <a:gd name="T45" fmla="*/ 135 h 135"/>
                <a:gd name="T46" fmla="*/ 84 w 131"/>
                <a:gd name="T47" fmla="*/ 135 h 135"/>
                <a:gd name="T48" fmla="*/ 112 w 131"/>
                <a:gd name="T49" fmla="*/ 130 h 135"/>
                <a:gd name="T50" fmla="*/ 118 w 131"/>
                <a:gd name="T51" fmla="*/ 118 h 135"/>
                <a:gd name="T52" fmla="*/ 118 w 131"/>
                <a:gd name="T53" fmla="*/ 118 h 135"/>
                <a:gd name="T54" fmla="*/ 119 w 131"/>
                <a:gd name="T55" fmla="*/ 114 h 135"/>
                <a:gd name="T56" fmla="*/ 124 w 131"/>
                <a:gd name="T57" fmla="*/ 97 h 135"/>
                <a:gd name="T58" fmla="*/ 125 w 131"/>
                <a:gd name="T59" fmla="*/ 92 h 135"/>
                <a:gd name="T60" fmla="*/ 127 w 131"/>
                <a:gd name="T61" fmla="*/ 81 h 135"/>
                <a:gd name="T62" fmla="*/ 127 w 131"/>
                <a:gd name="T63" fmla="*/ 74 h 135"/>
                <a:gd name="T64" fmla="*/ 32 w 131"/>
                <a:gd name="T65" fmla="*/ 70 h 135"/>
                <a:gd name="T66" fmla="*/ 32 w 131"/>
                <a:gd name="T67" fmla="*/ 76 h 135"/>
                <a:gd name="T68" fmla="*/ 32 w 131"/>
                <a:gd name="T69" fmla="*/ 76 h 135"/>
                <a:gd name="T70" fmla="*/ 32 w 131"/>
                <a:gd name="T71" fmla="*/ 125 h 135"/>
                <a:gd name="T72" fmla="*/ 32 w 131"/>
                <a:gd name="T73" fmla="*/ 125 h 135"/>
                <a:gd name="T74" fmla="*/ 32 w 131"/>
                <a:gd name="T75" fmla="*/ 131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1" h="135">
                  <a:moveTo>
                    <a:pt x="127" y="74"/>
                  </a:moveTo>
                  <a:cubicBezTo>
                    <a:pt x="127" y="74"/>
                    <a:pt x="127" y="74"/>
                    <a:pt x="127" y="74"/>
                  </a:cubicBezTo>
                  <a:cubicBezTo>
                    <a:pt x="127" y="73"/>
                    <a:pt x="131" y="64"/>
                    <a:pt x="126" y="58"/>
                  </a:cubicBezTo>
                  <a:cubicBezTo>
                    <a:pt x="124" y="54"/>
                    <a:pt x="119" y="52"/>
                    <a:pt x="112" y="52"/>
                  </a:cubicBezTo>
                  <a:cubicBezTo>
                    <a:pt x="109" y="52"/>
                    <a:pt x="106" y="53"/>
                    <a:pt x="102" y="53"/>
                  </a:cubicBezTo>
                  <a:cubicBezTo>
                    <a:pt x="102" y="53"/>
                    <a:pt x="96" y="55"/>
                    <a:pt x="90" y="55"/>
                  </a:cubicBezTo>
                  <a:cubicBezTo>
                    <a:pt x="84" y="55"/>
                    <a:pt x="83" y="53"/>
                    <a:pt x="83" y="53"/>
                  </a:cubicBezTo>
                  <a:cubicBezTo>
                    <a:pt x="83" y="53"/>
                    <a:pt x="82" y="49"/>
                    <a:pt x="88" y="41"/>
                  </a:cubicBezTo>
                  <a:cubicBezTo>
                    <a:pt x="88" y="41"/>
                    <a:pt x="105" y="22"/>
                    <a:pt x="86" y="3"/>
                  </a:cubicBezTo>
                  <a:cubicBezTo>
                    <a:pt x="85" y="3"/>
                    <a:pt x="82" y="0"/>
                    <a:pt x="78" y="0"/>
                  </a:cubicBezTo>
                  <a:cubicBezTo>
                    <a:pt x="76" y="0"/>
                    <a:pt x="73" y="1"/>
                    <a:pt x="72" y="8"/>
                  </a:cubicBezTo>
                  <a:cubicBezTo>
                    <a:pt x="71" y="10"/>
                    <a:pt x="71" y="13"/>
                    <a:pt x="71" y="14"/>
                  </a:cubicBezTo>
                  <a:cubicBezTo>
                    <a:pt x="71" y="20"/>
                    <a:pt x="71" y="22"/>
                    <a:pt x="66" y="28"/>
                  </a:cubicBezTo>
                  <a:cubicBezTo>
                    <a:pt x="64" y="29"/>
                    <a:pt x="49" y="46"/>
                    <a:pt x="45" y="59"/>
                  </a:cubicBezTo>
                  <a:cubicBezTo>
                    <a:pt x="44" y="62"/>
                    <a:pt x="41" y="70"/>
                    <a:pt x="36" y="72"/>
                  </a:cubicBezTo>
                  <a:cubicBezTo>
                    <a:pt x="36" y="70"/>
                    <a:pt x="33" y="68"/>
                    <a:pt x="31" y="68"/>
                  </a:cubicBezTo>
                  <a:cubicBezTo>
                    <a:pt x="0" y="68"/>
                    <a:pt x="0" y="68"/>
                    <a:pt x="0" y="68"/>
                  </a:cubicBezTo>
                  <a:cubicBezTo>
                    <a:pt x="9" y="133"/>
                    <a:pt x="9" y="133"/>
                    <a:pt x="9" y="133"/>
                  </a:cubicBezTo>
                  <a:cubicBezTo>
                    <a:pt x="31" y="133"/>
                    <a:pt x="31" y="133"/>
                    <a:pt x="31" y="133"/>
                  </a:cubicBezTo>
                  <a:cubicBezTo>
                    <a:pt x="34" y="133"/>
                    <a:pt x="36" y="131"/>
                    <a:pt x="36" y="128"/>
                  </a:cubicBezTo>
                  <a:cubicBezTo>
                    <a:pt x="39" y="128"/>
                    <a:pt x="47" y="128"/>
                    <a:pt x="54" y="131"/>
                  </a:cubicBezTo>
                  <a:cubicBezTo>
                    <a:pt x="54" y="131"/>
                    <a:pt x="54" y="131"/>
                    <a:pt x="54" y="131"/>
                  </a:cubicBezTo>
                  <a:cubicBezTo>
                    <a:pt x="55" y="131"/>
                    <a:pt x="71" y="135"/>
                    <a:pt x="82" y="135"/>
                  </a:cubicBezTo>
                  <a:cubicBezTo>
                    <a:pt x="82" y="135"/>
                    <a:pt x="83" y="135"/>
                    <a:pt x="84" y="135"/>
                  </a:cubicBezTo>
                  <a:cubicBezTo>
                    <a:pt x="90" y="135"/>
                    <a:pt x="106" y="135"/>
                    <a:pt x="112" y="130"/>
                  </a:cubicBezTo>
                  <a:cubicBezTo>
                    <a:pt x="113" y="130"/>
                    <a:pt x="119" y="125"/>
                    <a:pt x="118" y="118"/>
                  </a:cubicBezTo>
                  <a:cubicBezTo>
                    <a:pt x="118" y="118"/>
                    <a:pt x="118" y="118"/>
                    <a:pt x="118" y="118"/>
                  </a:cubicBezTo>
                  <a:cubicBezTo>
                    <a:pt x="118" y="117"/>
                    <a:pt x="117" y="115"/>
                    <a:pt x="119" y="114"/>
                  </a:cubicBezTo>
                  <a:cubicBezTo>
                    <a:pt x="122" y="111"/>
                    <a:pt x="128" y="105"/>
                    <a:pt x="124" y="97"/>
                  </a:cubicBezTo>
                  <a:cubicBezTo>
                    <a:pt x="124" y="97"/>
                    <a:pt x="122" y="94"/>
                    <a:pt x="125" y="92"/>
                  </a:cubicBezTo>
                  <a:cubicBezTo>
                    <a:pt x="127" y="90"/>
                    <a:pt x="130" y="86"/>
                    <a:pt x="127" y="81"/>
                  </a:cubicBezTo>
                  <a:cubicBezTo>
                    <a:pt x="126" y="80"/>
                    <a:pt x="125" y="77"/>
                    <a:pt x="127" y="74"/>
                  </a:cubicBezTo>
                  <a:close/>
                  <a:moveTo>
                    <a:pt x="32" y="70"/>
                  </a:moveTo>
                  <a:cubicBezTo>
                    <a:pt x="32" y="76"/>
                    <a:pt x="32" y="76"/>
                    <a:pt x="32" y="76"/>
                  </a:cubicBezTo>
                  <a:cubicBezTo>
                    <a:pt x="32" y="76"/>
                    <a:pt x="32" y="76"/>
                    <a:pt x="32" y="76"/>
                  </a:cubicBezTo>
                  <a:cubicBezTo>
                    <a:pt x="32" y="125"/>
                    <a:pt x="32" y="125"/>
                    <a:pt x="32" y="125"/>
                  </a:cubicBezTo>
                  <a:cubicBezTo>
                    <a:pt x="32" y="125"/>
                    <a:pt x="32" y="125"/>
                    <a:pt x="32" y="125"/>
                  </a:cubicBezTo>
                  <a:cubicBezTo>
                    <a:pt x="32" y="131"/>
                    <a:pt x="32" y="131"/>
                    <a:pt x="32" y="131"/>
                  </a:cubicBezTo>
                </a:path>
              </a:pathLst>
            </a:custGeom>
            <a:noFill/>
            <a:ln w="12700" cap="rnd">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marL="0" marR="0" lvl="0" indent="0" algn="l" defTabSz="1088776"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18" name="Group 17">
            <a:extLst>
              <a:ext uri="{FF2B5EF4-FFF2-40B4-BE49-F238E27FC236}">
                <a16:creationId xmlns:a16="http://schemas.microsoft.com/office/drawing/2014/main" id="{9621758B-2EFE-4B65-9BCC-F657E0BD4119}"/>
              </a:ext>
            </a:extLst>
          </p:cNvPr>
          <p:cNvGrpSpPr/>
          <p:nvPr/>
        </p:nvGrpSpPr>
        <p:grpSpPr>
          <a:xfrm>
            <a:off x="6151175" y="3362785"/>
            <a:ext cx="1275577" cy="3025667"/>
            <a:chOff x="8335575" y="3362785"/>
            <a:chExt cx="1275577" cy="3025667"/>
          </a:xfrm>
        </p:grpSpPr>
        <p:grpSp>
          <p:nvGrpSpPr>
            <p:cNvPr id="17" name="Group 16">
              <a:extLst>
                <a:ext uri="{FF2B5EF4-FFF2-40B4-BE49-F238E27FC236}">
                  <a16:creationId xmlns:a16="http://schemas.microsoft.com/office/drawing/2014/main" id="{42A4C7BA-0BBE-4DB4-8857-6DD5D806F6ED}"/>
                </a:ext>
              </a:extLst>
            </p:cNvPr>
            <p:cNvGrpSpPr/>
            <p:nvPr/>
          </p:nvGrpSpPr>
          <p:grpSpPr>
            <a:xfrm>
              <a:off x="8335575" y="3362785"/>
              <a:ext cx="1275577" cy="3025667"/>
              <a:chOff x="8335575" y="3362785"/>
              <a:chExt cx="1275577" cy="3025667"/>
            </a:xfrm>
          </p:grpSpPr>
          <p:sp>
            <p:nvSpPr>
              <p:cNvPr id="140" name="Oval 139">
                <a:extLst>
                  <a:ext uri="{FF2B5EF4-FFF2-40B4-BE49-F238E27FC236}">
                    <a16:creationId xmlns:a16="http://schemas.microsoft.com/office/drawing/2014/main" id="{36B087B4-AAA2-4E87-8D46-B47E33C1C2BD}"/>
                  </a:ext>
                </a:extLst>
              </p:cNvPr>
              <p:cNvSpPr/>
              <p:nvPr/>
            </p:nvSpPr>
            <p:spPr>
              <a:xfrm rot="37292">
                <a:off x="8335575" y="3362785"/>
                <a:ext cx="797224" cy="797224"/>
              </a:xfrm>
              <a:prstGeom prst="ellipse">
                <a:avLst/>
              </a:prstGeom>
              <a:solidFill>
                <a:srgbClr val="F2B41A"/>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141" name="Group 140">
                <a:extLst>
                  <a:ext uri="{FF2B5EF4-FFF2-40B4-BE49-F238E27FC236}">
                    <a16:creationId xmlns:a16="http://schemas.microsoft.com/office/drawing/2014/main" id="{4F2151F4-CC63-4DFA-AB03-91D4EB4DEC5B}"/>
                  </a:ext>
                </a:extLst>
              </p:cNvPr>
              <p:cNvGrpSpPr/>
              <p:nvPr/>
            </p:nvGrpSpPr>
            <p:grpSpPr>
              <a:xfrm>
                <a:off x="8813928" y="5591228"/>
                <a:ext cx="797224" cy="797224"/>
                <a:chOff x="10806211" y="5193207"/>
                <a:chExt cx="827847" cy="827847"/>
              </a:xfrm>
              <a:solidFill>
                <a:schemeClr val="accent3"/>
              </a:solidFill>
            </p:grpSpPr>
            <p:sp>
              <p:nvSpPr>
                <p:cNvPr id="149" name="Oval 148">
                  <a:extLst>
                    <a:ext uri="{FF2B5EF4-FFF2-40B4-BE49-F238E27FC236}">
                      <a16:creationId xmlns:a16="http://schemas.microsoft.com/office/drawing/2014/main" id="{182B66E0-84FE-43B8-A3E8-D2263E0D107D}"/>
                    </a:ext>
                  </a:extLst>
                </p:cNvPr>
                <p:cNvSpPr/>
                <p:nvPr/>
              </p:nvSpPr>
              <p:spPr>
                <a:xfrm>
                  <a:off x="10806211" y="5193207"/>
                  <a:ext cx="827847" cy="827847"/>
                </a:xfrm>
                <a:prstGeom prst="ellipse">
                  <a:avLst/>
                </a:prstGeom>
                <a:solidFill>
                  <a:srgbClr val="F2B41A"/>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150" name="Group 149">
                  <a:extLst>
                    <a:ext uri="{FF2B5EF4-FFF2-40B4-BE49-F238E27FC236}">
                      <a16:creationId xmlns:a16="http://schemas.microsoft.com/office/drawing/2014/main" id="{0DD55AC2-27E5-48F3-B17A-F60D3F8279C4}"/>
                    </a:ext>
                  </a:extLst>
                </p:cNvPr>
                <p:cNvGrpSpPr/>
                <p:nvPr/>
              </p:nvGrpSpPr>
              <p:grpSpPr>
                <a:xfrm>
                  <a:off x="10979937" y="5338528"/>
                  <a:ext cx="420688" cy="533400"/>
                  <a:chOff x="8393491" y="5340986"/>
                  <a:chExt cx="420688" cy="533400"/>
                </a:xfrm>
                <a:grpFill/>
              </p:grpSpPr>
              <p:grpSp>
                <p:nvGrpSpPr>
                  <p:cNvPr id="156" name="Group 155">
                    <a:extLst>
                      <a:ext uri="{FF2B5EF4-FFF2-40B4-BE49-F238E27FC236}">
                        <a16:creationId xmlns:a16="http://schemas.microsoft.com/office/drawing/2014/main" id="{22F6CD93-85FC-40A2-8B17-01951828CC47}"/>
                      </a:ext>
                    </a:extLst>
                  </p:cNvPr>
                  <p:cNvGrpSpPr/>
                  <p:nvPr/>
                </p:nvGrpSpPr>
                <p:grpSpPr>
                  <a:xfrm>
                    <a:off x="8393491" y="5340986"/>
                    <a:ext cx="420688" cy="533400"/>
                    <a:chOff x="6530974" y="5317392"/>
                    <a:chExt cx="420688" cy="533400"/>
                  </a:xfrm>
                  <a:grpFill/>
                </p:grpSpPr>
                <p:sp>
                  <p:nvSpPr>
                    <p:cNvPr id="160" name="Freeform 75">
                      <a:extLst>
                        <a:ext uri="{FF2B5EF4-FFF2-40B4-BE49-F238E27FC236}">
                          <a16:creationId xmlns:a16="http://schemas.microsoft.com/office/drawing/2014/main" id="{3DB8E5C9-CEDD-4CF1-B4EF-577F697FCC2F}"/>
                        </a:ext>
                      </a:extLst>
                    </p:cNvPr>
                    <p:cNvSpPr>
                      <a:spLocks/>
                    </p:cNvSpPr>
                    <p:nvPr/>
                  </p:nvSpPr>
                  <p:spPr bwMode="auto">
                    <a:xfrm>
                      <a:off x="6586537" y="5322155"/>
                      <a:ext cx="360363" cy="476250"/>
                    </a:xfrm>
                    <a:custGeom>
                      <a:avLst/>
                      <a:gdLst>
                        <a:gd name="T0" fmla="*/ 173 w 227"/>
                        <a:gd name="T1" fmla="*/ 0 h 300"/>
                        <a:gd name="T2" fmla="*/ 0 w 227"/>
                        <a:gd name="T3" fmla="*/ 0 h 300"/>
                        <a:gd name="T4" fmla="*/ 0 w 227"/>
                        <a:gd name="T5" fmla="*/ 300 h 300"/>
                        <a:gd name="T6" fmla="*/ 227 w 227"/>
                        <a:gd name="T7" fmla="*/ 300 h 300"/>
                        <a:gd name="T8" fmla="*/ 227 w 227"/>
                        <a:gd name="T9" fmla="*/ 54 h 300"/>
                        <a:gd name="T10" fmla="*/ 173 w 227"/>
                        <a:gd name="T11" fmla="*/ 0 h 300"/>
                      </a:gdLst>
                      <a:ahLst/>
                      <a:cxnLst>
                        <a:cxn ang="0">
                          <a:pos x="T0" y="T1"/>
                        </a:cxn>
                        <a:cxn ang="0">
                          <a:pos x="T2" y="T3"/>
                        </a:cxn>
                        <a:cxn ang="0">
                          <a:pos x="T4" y="T5"/>
                        </a:cxn>
                        <a:cxn ang="0">
                          <a:pos x="T6" y="T7"/>
                        </a:cxn>
                        <a:cxn ang="0">
                          <a:pos x="T8" y="T9"/>
                        </a:cxn>
                        <a:cxn ang="0">
                          <a:pos x="T10" y="T11"/>
                        </a:cxn>
                      </a:cxnLst>
                      <a:rect l="0" t="0" r="r" b="b"/>
                      <a:pathLst>
                        <a:path w="227" h="300">
                          <a:moveTo>
                            <a:pt x="173" y="0"/>
                          </a:moveTo>
                          <a:lnTo>
                            <a:pt x="0" y="0"/>
                          </a:lnTo>
                          <a:lnTo>
                            <a:pt x="0" y="300"/>
                          </a:lnTo>
                          <a:lnTo>
                            <a:pt x="227" y="300"/>
                          </a:lnTo>
                          <a:lnTo>
                            <a:pt x="227" y="54"/>
                          </a:lnTo>
                          <a:lnTo>
                            <a:pt x="173" y="0"/>
                          </a:lnTo>
                          <a:close/>
                        </a:path>
                      </a:pathLst>
                    </a:custGeom>
                    <a:noFill/>
                    <a:ln w="12700" cap="flat">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61" name="Freeform 76">
                      <a:extLst>
                        <a:ext uri="{FF2B5EF4-FFF2-40B4-BE49-F238E27FC236}">
                          <a16:creationId xmlns:a16="http://schemas.microsoft.com/office/drawing/2014/main" id="{907C3C8F-7812-4A4E-B3CA-71214BF3ED44}"/>
                        </a:ext>
                      </a:extLst>
                    </p:cNvPr>
                    <p:cNvSpPr>
                      <a:spLocks/>
                    </p:cNvSpPr>
                    <p:nvPr/>
                  </p:nvSpPr>
                  <p:spPr bwMode="auto">
                    <a:xfrm>
                      <a:off x="6857999" y="5317392"/>
                      <a:ext cx="93663" cy="90488"/>
                    </a:xfrm>
                    <a:custGeom>
                      <a:avLst/>
                      <a:gdLst>
                        <a:gd name="T0" fmla="*/ 0 w 59"/>
                        <a:gd name="T1" fmla="*/ 0 h 57"/>
                        <a:gd name="T2" fmla="*/ 0 w 59"/>
                        <a:gd name="T3" fmla="*/ 57 h 57"/>
                        <a:gd name="T4" fmla="*/ 59 w 59"/>
                        <a:gd name="T5" fmla="*/ 57 h 57"/>
                      </a:gdLst>
                      <a:ahLst/>
                      <a:cxnLst>
                        <a:cxn ang="0">
                          <a:pos x="T0" y="T1"/>
                        </a:cxn>
                        <a:cxn ang="0">
                          <a:pos x="T2" y="T3"/>
                        </a:cxn>
                        <a:cxn ang="0">
                          <a:pos x="T4" y="T5"/>
                        </a:cxn>
                      </a:cxnLst>
                      <a:rect l="0" t="0" r="r" b="b"/>
                      <a:pathLst>
                        <a:path w="59" h="57">
                          <a:moveTo>
                            <a:pt x="0" y="0"/>
                          </a:moveTo>
                          <a:lnTo>
                            <a:pt x="0" y="57"/>
                          </a:lnTo>
                          <a:lnTo>
                            <a:pt x="59" y="57"/>
                          </a:lnTo>
                        </a:path>
                      </a:pathLst>
                    </a:custGeom>
                    <a:noFill/>
                    <a:ln w="12700" cap="flat">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62" name="Freeform 77">
                      <a:extLst>
                        <a:ext uri="{FF2B5EF4-FFF2-40B4-BE49-F238E27FC236}">
                          <a16:creationId xmlns:a16="http://schemas.microsoft.com/office/drawing/2014/main" id="{BF05366E-3492-4F35-99BB-93F308A29721}"/>
                        </a:ext>
                      </a:extLst>
                    </p:cNvPr>
                    <p:cNvSpPr>
                      <a:spLocks/>
                    </p:cNvSpPr>
                    <p:nvPr/>
                  </p:nvSpPr>
                  <p:spPr bwMode="auto">
                    <a:xfrm>
                      <a:off x="6530974" y="5358667"/>
                      <a:ext cx="382588" cy="492125"/>
                    </a:xfrm>
                    <a:custGeom>
                      <a:avLst/>
                      <a:gdLst>
                        <a:gd name="T0" fmla="*/ 35 w 241"/>
                        <a:gd name="T1" fmla="*/ 0 h 310"/>
                        <a:gd name="T2" fmla="*/ 0 w 241"/>
                        <a:gd name="T3" fmla="*/ 0 h 310"/>
                        <a:gd name="T4" fmla="*/ 0 w 241"/>
                        <a:gd name="T5" fmla="*/ 310 h 310"/>
                        <a:gd name="T6" fmla="*/ 241 w 241"/>
                        <a:gd name="T7" fmla="*/ 310 h 310"/>
                        <a:gd name="T8" fmla="*/ 241 w 241"/>
                        <a:gd name="T9" fmla="*/ 277 h 310"/>
                      </a:gdLst>
                      <a:ahLst/>
                      <a:cxnLst>
                        <a:cxn ang="0">
                          <a:pos x="T0" y="T1"/>
                        </a:cxn>
                        <a:cxn ang="0">
                          <a:pos x="T2" y="T3"/>
                        </a:cxn>
                        <a:cxn ang="0">
                          <a:pos x="T4" y="T5"/>
                        </a:cxn>
                        <a:cxn ang="0">
                          <a:pos x="T6" y="T7"/>
                        </a:cxn>
                        <a:cxn ang="0">
                          <a:pos x="T8" y="T9"/>
                        </a:cxn>
                      </a:cxnLst>
                      <a:rect l="0" t="0" r="r" b="b"/>
                      <a:pathLst>
                        <a:path w="241" h="310">
                          <a:moveTo>
                            <a:pt x="35" y="0"/>
                          </a:moveTo>
                          <a:lnTo>
                            <a:pt x="0" y="0"/>
                          </a:lnTo>
                          <a:lnTo>
                            <a:pt x="0" y="310"/>
                          </a:lnTo>
                          <a:lnTo>
                            <a:pt x="241" y="310"/>
                          </a:lnTo>
                          <a:lnTo>
                            <a:pt x="241" y="277"/>
                          </a:lnTo>
                        </a:path>
                      </a:pathLst>
                    </a:custGeom>
                    <a:noFill/>
                    <a:ln w="12700" cap="flat">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grpSp>
              <p:sp>
                <p:nvSpPr>
                  <p:cNvPr id="157" name="Freeform 96">
                    <a:extLst>
                      <a:ext uri="{FF2B5EF4-FFF2-40B4-BE49-F238E27FC236}">
                        <a16:creationId xmlns:a16="http://schemas.microsoft.com/office/drawing/2014/main" id="{B9693BE4-08E4-4E84-9956-F9D9EC514381}"/>
                      </a:ext>
                    </a:extLst>
                  </p:cNvPr>
                  <p:cNvSpPr>
                    <a:spLocks/>
                  </p:cNvSpPr>
                  <p:nvPr/>
                </p:nvSpPr>
                <p:spPr bwMode="auto">
                  <a:xfrm>
                    <a:off x="8521765" y="5501270"/>
                    <a:ext cx="203230" cy="30167"/>
                  </a:xfrm>
                  <a:custGeom>
                    <a:avLst/>
                    <a:gdLst>
                      <a:gd name="T0" fmla="*/ 0 w 128"/>
                      <a:gd name="T1" fmla="*/ 0 h 19"/>
                      <a:gd name="T2" fmla="*/ 26 w 128"/>
                      <a:gd name="T3" fmla="*/ 19 h 19"/>
                      <a:gd name="T4" fmla="*/ 52 w 128"/>
                      <a:gd name="T5" fmla="*/ 0 h 19"/>
                      <a:gd name="T6" fmla="*/ 76 w 128"/>
                      <a:gd name="T7" fmla="*/ 19 h 19"/>
                      <a:gd name="T8" fmla="*/ 102 w 128"/>
                      <a:gd name="T9" fmla="*/ 0 h 19"/>
                      <a:gd name="T10" fmla="*/ 128 w 128"/>
                      <a:gd name="T11" fmla="*/ 19 h 19"/>
                    </a:gdLst>
                    <a:ahLst/>
                    <a:cxnLst>
                      <a:cxn ang="0">
                        <a:pos x="T0" y="T1"/>
                      </a:cxn>
                      <a:cxn ang="0">
                        <a:pos x="T2" y="T3"/>
                      </a:cxn>
                      <a:cxn ang="0">
                        <a:pos x="T4" y="T5"/>
                      </a:cxn>
                      <a:cxn ang="0">
                        <a:pos x="T6" y="T7"/>
                      </a:cxn>
                      <a:cxn ang="0">
                        <a:pos x="T8" y="T9"/>
                      </a:cxn>
                      <a:cxn ang="0">
                        <a:pos x="T10" y="T11"/>
                      </a:cxn>
                    </a:cxnLst>
                    <a:rect l="0" t="0" r="r" b="b"/>
                    <a:pathLst>
                      <a:path w="128" h="19">
                        <a:moveTo>
                          <a:pt x="0" y="0"/>
                        </a:moveTo>
                        <a:lnTo>
                          <a:pt x="26" y="19"/>
                        </a:lnTo>
                        <a:lnTo>
                          <a:pt x="52" y="0"/>
                        </a:lnTo>
                        <a:lnTo>
                          <a:pt x="76" y="19"/>
                        </a:lnTo>
                        <a:lnTo>
                          <a:pt x="102" y="0"/>
                        </a:lnTo>
                        <a:lnTo>
                          <a:pt x="128" y="19"/>
                        </a:lnTo>
                      </a:path>
                    </a:pathLst>
                  </a:custGeom>
                  <a:noFill/>
                  <a:ln w="12700" cap="flat">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158" name="Freeform 97">
                    <a:extLst>
                      <a:ext uri="{FF2B5EF4-FFF2-40B4-BE49-F238E27FC236}">
                        <a16:creationId xmlns:a16="http://schemas.microsoft.com/office/drawing/2014/main" id="{8A339849-1F08-44AC-931D-822D722BE59B}"/>
                      </a:ext>
                    </a:extLst>
                  </p:cNvPr>
                  <p:cNvSpPr>
                    <a:spLocks/>
                  </p:cNvSpPr>
                  <p:nvPr/>
                </p:nvSpPr>
                <p:spPr bwMode="auto">
                  <a:xfrm>
                    <a:off x="8521765" y="5583832"/>
                    <a:ext cx="203230" cy="30167"/>
                  </a:xfrm>
                  <a:custGeom>
                    <a:avLst/>
                    <a:gdLst>
                      <a:gd name="T0" fmla="*/ 0 w 128"/>
                      <a:gd name="T1" fmla="*/ 0 h 19"/>
                      <a:gd name="T2" fmla="*/ 26 w 128"/>
                      <a:gd name="T3" fmla="*/ 19 h 19"/>
                      <a:gd name="T4" fmla="*/ 52 w 128"/>
                      <a:gd name="T5" fmla="*/ 0 h 19"/>
                      <a:gd name="T6" fmla="*/ 76 w 128"/>
                      <a:gd name="T7" fmla="*/ 19 h 19"/>
                      <a:gd name="T8" fmla="*/ 102 w 128"/>
                      <a:gd name="T9" fmla="*/ 0 h 19"/>
                      <a:gd name="T10" fmla="*/ 128 w 128"/>
                      <a:gd name="T11" fmla="*/ 19 h 19"/>
                    </a:gdLst>
                    <a:ahLst/>
                    <a:cxnLst>
                      <a:cxn ang="0">
                        <a:pos x="T0" y="T1"/>
                      </a:cxn>
                      <a:cxn ang="0">
                        <a:pos x="T2" y="T3"/>
                      </a:cxn>
                      <a:cxn ang="0">
                        <a:pos x="T4" y="T5"/>
                      </a:cxn>
                      <a:cxn ang="0">
                        <a:pos x="T6" y="T7"/>
                      </a:cxn>
                      <a:cxn ang="0">
                        <a:pos x="T8" y="T9"/>
                      </a:cxn>
                      <a:cxn ang="0">
                        <a:pos x="T10" y="T11"/>
                      </a:cxn>
                    </a:cxnLst>
                    <a:rect l="0" t="0" r="r" b="b"/>
                    <a:pathLst>
                      <a:path w="128" h="19">
                        <a:moveTo>
                          <a:pt x="0" y="0"/>
                        </a:moveTo>
                        <a:lnTo>
                          <a:pt x="26" y="19"/>
                        </a:lnTo>
                        <a:lnTo>
                          <a:pt x="52" y="0"/>
                        </a:lnTo>
                        <a:lnTo>
                          <a:pt x="76" y="19"/>
                        </a:lnTo>
                        <a:lnTo>
                          <a:pt x="102" y="0"/>
                        </a:lnTo>
                        <a:lnTo>
                          <a:pt x="128" y="19"/>
                        </a:lnTo>
                      </a:path>
                    </a:pathLst>
                  </a:custGeom>
                  <a:noFill/>
                  <a:ln w="12700" cap="flat">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159" name="Freeform 98">
                    <a:extLst>
                      <a:ext uri="{FF2B5EF4-FFF2-40B4-BE49-F238E27FC236}">
                        <a16:creationId xmlns:a16="http://schemas.microsoft.com/office/drawing/2014/main" id="{2E0C77F2-94E0-433C-BA5E-D5E5BEE1028F}"/>
                      </a:ext>
                    </a:extLst>
                  </p:cNvPr>
                  <p:cNvSpPr>
                    <a:spLocks/>
                  </p:cNvSpPr>
                  <p:nvPr/>
                </p:nvSpPr>
                <p:spPr bwMode="auto">
                  <a:xfrm>
                    <a:off x="8521765" y="5661631"/>
                    <a:ext cx="203230" cy="30167"/>
                  </a:xfrm>
                  <a:custGeom>
                    <a:avLst/>
                    <a:gdLst>
                      <a:gd name="T0" fmla="*/ 0 w 128"/>
                      <a:gd name="T1" fmla="*/ 0 h 19"/>
                      <a:gd name="T2" fmla="*/ 26 w 128"/>
                      <a:gd name="T3" fmla="*/ 19 h 19"/>
                      <a:gd name="T4" fmla="*/ 52 w 128"/>
                      <a:gd name="T5" fmla="*/ 0 h 19"/>
                      <a:gd name="T6" fmla="*/ 76 w 128"/>
                      <a:gd name="T7" fmla="*/ 19 h 19"/>
                      <a:gd name="T8" fmla="*/ 102 w 128"/>
                      <a:gd name="T9" fmla="*/ 0 h 19"/>
                      <a:gd name="T10" fmla="*/ 128 w 128"/>
                      <a:gd name="T11" fmla="*/ 19 h 19"/>
                    </a:gdLst>
                    <a:ahLst/>
                    <a:cxnLst>
                      <a:cxn ang="0">
                        <a:pos x="T0" y="T1"/>
                      </a:cxn>
                      <a:cxn ang="0">
                        <a:pos x="T2" y="T3"/>
                      </a:cxn>
                      <a:cxn ang="0">
                        <a:pos x="T4" y="T5"/>
                      </a:cxn>
                      <a:cxn ang="0">
                        <a:pos x="T6" y="T7"/>
                      </a:cxn>
                      <a:cxn ang="0">
                        <a:pos x="T8" y="T9"/>
                      </a:cxn>
                      <a:cxn ang="0">
                        <a:pos x="T10" y="T11"/>
                      </a:cxn>
                    </a:cxnLst>
                    <a:rect l="0" t="0" r="r" b="b"/>
                    <a:pathLst>
                      <a:path w="128" h="19">
                        <a:moveTo>
                          <a:pt x="0" y="0"/>
                        </a:moveTo>
                        <a:lnTo>
                          <a:pt x="26" y="19"/>
                        </a:lnTo>
                        <a:lnTo>
                          <a:pt x="52" y="0"/>
                        </a:lnTo>
                        <a:lnTo>
                          <a:pt x="76" y="19"/>
                        </a:lnTo>
                        <a:lnTo>
                          <a:pt x="102" y="0"/>
                        </a:lnTo>
                        <a:lnTo>
                          <a:pt x="128" y="19"/>
                        </a:lnTo>
                      </a:path>
                    </a:pathLst>
                  </a:custGeom>
                  <a:noFill/>
                  <a:ln w="12700" cap="flat">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grpSp>
          </p:grpSp>
          <p:sp>
            <p:nvSpPr>
              <p:cNvPr id="144" name="Oval 143">
                <a:extLst>
                  <a:ext uri="{FF2B5EF4-FFF2-40B4-BE49-F238E27FC236}">
                    <a16:creationId xmlns:a16="http://schemas.microsoft.com/office/drawing/2014/main" id="{093BDD78-2432-4D4B-BF50-CC5B452EBC18}"/>
                  </a:ext>
                </a:extLst>
              </p:cNvPr>
              <p:cNvSpPr/>
              <p:nvPr/>
            </p:nvSpPr>
            <p:spPr>
              <a:xfrm rot="19922050">
                <a:off x="8778347" y="4417429"/>
                <a:ext cx="797224" cy="797224"/>
              </a:xfrm>
              <a:prstGeom prst="ellipse">
                <a:avLst/>
              </a:prstGeom>
              <a:solidFill>
                <a:srgbClr val="F2B41A"/>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grpSp>
        <p:grpSp>
          <p:nvGrpSpPr>
            <p:cNvPr id="163" name="Group 162">
              <a:extLst>
                <a:ext uri="{FF2B5EF4-FFF2-40B4-BE49-F238E27FC236}">
                  <a16:creationId xmlns:a16="http://schemas.microsoft.com/office/drawing/2014/main" id="{4E6D8B96-29FA-421F-9AF7-8C417A0904BD}"/>
                </a:ext>
              </a:extLst>
            </p:cNvPr>
            <p:cNvGrpSpPr/>
            <p:nvPr/>
          </p:nvGrpSpPr>
          <p:grpSpPr>
            <a:xfrm>
              <a:off x="8977259" y="4564264"/>
              <a:ext cx="425126" cy="474232"/>
              <a:chOff x="2722563" y="4040188"/>
              <a:chExt cx="481013" cy="536575"/>
            </a:xfrm>
          </p:grpSpPr>
          <p:sp>
            <p:nvSpPr>
              <p:cNvPr id="164" name="Freeform 7">
                <a:extLst>
                  <a:ext uri="{FF2B5EF4-FFF2-40B4-BE49-F238E27FC236}">
                    <a16:creationId xmlns:a16="http://schemas.microsoft.com/office/drawing/2014/main" id="{AE892BB1-535B-4000-8078-F54738189C77}"/>
                  </a:ext>
                </a:extLst>
              </p:cNvPr>
              <p:cNvSpPr>
                <a:spLocks/>
              </p:cNvSpPr>
              <p:nvPr/>
            </p:nvSpPr>
            <p:spPr bwMode="auto">
              <a:xfrm>
                <a:off x="2722563" y="4040188"/>
                <a:ext cx="338138" cy="484188"/>
              </a:xfrm>
              <a:custGeom>
                <a:avLst/>
                <a:gdLst>
                  <a:gd name="T0" fmla="*/ 62 w 90"/>
                  <a:gd name="T1" fmla="*/ 129 h 129"/>
                  <a:gd name="T2" fmla="*/ 11 w 90"/>
                  <a:gd name="T3" fmla="*/ 129 h 129"/>
                  <a:gd name="T4" fmla="*/ 0 w 90"/>
                  <a:gd name="T5" fmla="*/ 118 h 129"/>
                  <a:gd name="T6" fmla="*/ 2 w 90"/>
                  <a:gd name="T7" fmla="*/ 107 h 129"/>
                  <a:gd name="T8" fmla="*/ 38 w 90"/>
                  <a:gd name="T9" fmla="*/ 88 h 129"/>
                  <a:gd name="T10" fmla="*/ 40 w 90"/>
                  <a:gd name="T11" fmla="*/ 87 h 129"/>
                  <a:gd name="T12" fmla="*/ 43 w 90"/>
                  <a:gd name="T13" fmla="*/ 76 h 129"/>
                  <a:gd name="T14" fmla="*/ 39 w 90"/>
                  <a:gd name="T15" fmla="*/ 70 h 129"/>
                  <a:gd name="T16" fmla="*/ 37 w 90"/>
                  <a:gd name="T17" fmla="*/ 68 h 129"/>
                  <a:gd name="T18" fmla="*/ 33 w 90"/>
                  <a:gd name="T19" fmla="*/ 60 h 129"/>
                  <a:gd name="T20" fmla="*/ 30 w 90"/>
                  <a:gd name="T21" fmla="*/ 57 h 129"/>
                  <a:gd name="T22" fmla="*/ 26 w 90"/>
                  <a:gd name="T23" fmla="*/ 41 h 129"/>
                  <a:gd name="T24" fmla="*/ 29 w 90"/>
                  <a:gd name="T25" fmla="*/ 39 h 129"/>
                  <a:gd name="T26" fmla="*/ 37 w 90"/>
                  <a:gd name="T27" fmla="*/ 15 h 129"/>
                  <a:gd name="T28" fmla="*/ 37 w 90"/>
                  <a:gd name="T29" fmla="*/ 14 h 129"/>
                  <a:gd name="T30" fmla="*/ 46 w 90"/>
                  <a:gd name="T31" fmla="*/ 8 h 129"/>
                  <a:gd name="T32" fmla="*/ 47 w 90"/>
                  <a:gd name="T33" fmla="*/ 5 h 129"/>
                  <a:gd name="T34" fmla="*/ 51 w 90"/>
                  <a:gd name="T35" fmla="*/ 1 h 129"/>
                  <a:gd name="T36" fmla="*/ 53 w 90"/>
                  <a:gd name="T37" fmla="*/ 1 h 129"/>
                  <a:gd name="T38" fmla="*/ 54 w 90"/>
                  <a:gd name="T39" fmla="*/ 2 h 129"/>
                  <a:gd name="T40" fmla="*/ 57 w 90"/>
                  <a:gd name="T41" fmla="*/ 4 h 129"/>
                  <a:gd name="T42" fmla="*/ 68 w 90"/>
                  <a:gd name="T43" fmla="*/ 8 h 129"/>
                  <a:gd name="T44" fmla="*/ 86 w 90"/>
                  <a:gd name="T45" fmla="*/ 39 h 129"/>
                  <a:gd name="T46" fmla="*/ 88 w 90"/>
                  <a:gd name="T47" fmla="*/ 41 h 129"/>
                  <a:gd name="T48" fmla="*/ 85 w 90"/>
                  <a:gd name="T49" fmla="*/ 57 h 129"/>
                  <a:gd name="T50" fmla="*/ 82 w 90"/>
                  <a:gd name="T51" fmla="*/ 60 h 129"/>
                  <a:gd name="T52" fmla="*/ 78 w 90"/>
                  <a:gd name="T53" fmla="*/ 68 h 129"/>
                  <a:gd name="T54" fmla="*/ 76 w 90"/>
                  <a:gd name="T55" fmla="*/ 70 h 129"/>
                  <a:gd name="T56" fmla="*/ 72 w 90"/>
                  <a:gd name="T57" fmla="*/ 76 h 129"/>
                  <a:gd name="T58" fmla="*/ 73 w 90"/>
                  <a:gd name="T59" fmla="*/ 8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0" h="129">
                    <a:moveTo>
                      <a:pt x="62" y="129"/>
                    </a:moveTo>
                    <a:cubicBezTo>
                      <a:pt x="11" y="129"/>
                      <a:pt x="11" y="129"/>
                      <a:pt x="11" y="129"/>
                    </a:cubicBezTo>
                    <a:cubicBezTo>
                      <a:pt x="5" y="129"/>
                      <a:pt x="0" y="124"/>
                      <a:pt x="0" y="118"/>
                    </a:cubicBezTo>
                    <a:cubicBezTo>
                      <a:pt x="0" y="118"/>
                      <a:pt x="0" y="113"/>
                      <a:pt x="2" y="107"/>
                    </a:cubicBezTo>
                    <a:cubicBezTo>
                      <a:pt x="4" y="99"/>
                      <a:pt x="21" y="93"/>
                      <a:pt x="38" y="88"/>
                    </a:cubicBezTo>
                    <a:cubicBezTo>
                      <a:pt x="40" y="87"/>
                      <a:pt x="40" y="87"/>
                      <a:pt x="40" y="87"/>
                    </a:cubicBezTo>
                    <a:cubicBezTo>
                      <a:pt x="41" y="87"/>
                      <a:pt x="43" y="83"/>
                      <a:pt x="43" y="76"/>
                    </a:cubicBezTo>
                    <a:cubicBezTo>
                      <a:pt x="42" y="75"/>
                      <a:pt x="40" y="73"/>
                      <a:pt x="39" y="70"/>
                    </a:cubicBezTo>
                    <a:cubicBezTo>
                      <a:pt x="38" y="70"/>
                      <a:pt x="38" y="69"/>
                      <a:pt x="37" y="68"/>
                    </a:cubicBezTo>
                    <a:cubicBezTo>
                      <a:pt x="36" y="66"/>
                      <a:pt x="34" y="64"/>
                      <a:pt x="33" y="60"/>
                    </a:cubicBezTo>
                    <a:cubicBezTo>
                      <a:pt x="32" y="60"/>
                      <a:pt x="30" y="59"/>
                      <a:pt x="30" y="57"/>
                    </a:cubicBezTo>
                    <a:cubicBezTo>
                      <a:pt x="27" y="52"/>
                      <a:pt x="25" y="45"/>
                      <a:pt x="26" y="41"/>
                    </a:cubicBezTo>
                    <a:cubicBezTo>
                      <a:pt x="27" y="40"/>
                      <a:pt x="28" y="39"/>
                      <a:pt x="29" y="39"/>
                    </a:cubicBezTo>
                    <a:cubicBezTo>
                      <a:pt x="29" y="27"/>
                      <a:pt x="33" y="19"/>
                      <a:pt x="37" y="15"/>
                    </a:cubicBezTo>
                    <a:cubicBezTo>
                      <a:pt x="37" y="15"/>
                      <a:pt x="37" y="14"/>
                      <a:pt x="37" y="14"/>
                    </a:cubicBezTo>
                    <a:cubicBezTo>
                      <a:pt x="38" y="10"/>
                      <a:pt x="42" y="8"/>
                      <a:pt x="46" y="8"/>
                    </a:cubicBezTo>
                    <a:cubicBezTo>
                      <a:pt x="46" y="7"/>
                      <a:pt x="46" y="6"/>
                      <a:pt x="47" y="5"/>
                    </a:cubicBezTo>
                    <a:cubicBezTo>
                      <a:pt x="47" y="4"/>
                      <a:pt x="49" y="1"/>
                      <a:pt x="51" y="1"/>
                    </a:cubicBezTo>
                    <a:cubicBezTo>
                      <a:pt x="52" y="0"/>
                      <a:pt x="52" y="1"/>
                      <a:pt x="53" y="1"/>
                    </a:cubicBezTo>
                    <a:cubicBezTo>
                      <a:pt x="53" y="1"/>
                      <a:pt x="54" y="2"/>
                      <a:pt x="54" y="2"/>
                    </a:cubicBezTo>
                    <a:cubicBezTo>
                      <a:pt x="54" y="3"/>
                      <a:pt x="55" y="4"/>
                      <a:pt x="57" y="4"/>
                    </a:cubicBezTo>
                    <a:cubicBezTo>
                      <a:pt x="62" y="6"/>
                      <a:pt x="66" y="7"/>
                      <a:pt x="68" y="8"/>
                    </a:cubicBezTo>
                    <a:cubicBezTo>
                      <a:pt x="79" y="13"/>
                      <a:pt x="86" y="24"/>
                      <a:pt x="86" y="39"/>
                    </a:cubicBezTo>
                    <a:cubicBezTo>
                      <a:pt x="87" y="39"/>
                      <a:pt x="88" y="40"/>
                      <a:pt x="88" y="41"/>
                    </a:cubicBezTo>
                    <a:cubicBezTo>
                      <a:pt x="90" y="45"/>
                      <a:pt x="88" y="52"/>
                      <a:pt x="85" y="57"/>
                    </a:cubicBezTo>
                    <a:cubicBezTo>
                      <a:pt x="85" y="59"/>
                      <a:pt x="83" y="60"/>
                      <a:pt x="82" y="60"/>
                    </a:cubicBezTo>
                    <a:cubicBezTo>
                      <a:pt x="81" y="64"/>
                      <a:pt x="79" y="66"/>
                      <a:pt x="78" y="68"/>
                    </a:cubicBezTo>
                    <a:cubicBezTo>
                      <a:pt x="77" y="69"/>
                      <a:pt x="77" y="70"/>
                      <a:pt x="76" y="70"/>
                    </a:cubicBezTo>
                    <a:cubicBezTo>
                      <a:pt x="75" y="73"/>
                      <a:pt x="74" y="75"/>
                      <a:pt x="72" y="76"/>
                    </a:cubicBezTo>
                    <a:cubicBezTo>
                      <a:pt x="72" y="79"/>
                      <a:pt x="73" y="82"/>
                      <a:pt x="73" y="84"/>
                    </a:cubicBezTo>
                  </a:path>
                </a:pathLst>
              </a:custGeom>
              <a:noFill/>
              <a:ln w="12700" cap="rnd">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marL="0" marR="0" lvl="0" indent="0" algn="l" defTabSz="1088776"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a:ea typeface="+mn-ea"/>
                  <a:cs typeface="+mn-cs"/>
                </a:endParaRPr>
              </a:p>
            </p:txBody>
          </p:sp>
          <p:sp>
            <p:nvSpPr>
              <p:cNvPr id="165" name="Oval 164">
                <a:extLst>
                  <a:ext uri="{FF2B5EF4-FFF2-40B4-BE49-F238E27FC236}">
                    <a16:creationId xmlns:a16="http://schemas.microsoft.com/office/drawing/2014/main" id="{3CCE6F42-2314-4923-A4D1-7FA1ACD4382E}"/>
                  </a:ext>
                </a:extLst>
              </p:cNvPr>
              <p:cNvSpPr>
                <a:spLocks noChangeArrowheads="1"/>
              </p:cNvSpPr>
              <p:nvPr/>
            </p:nvSpPr>
            <p:spPr bwMode="auto">
              <a:xfrm>
                <a:off x="2986088" y="4354513"/>
                <a:ext cx="217488" cy="222250"/>
              </a:xfrm>
              <a:prstGeom prst="ellipse">
                <a:avLst/>
              </a:prstGeom>
              <a:noFill/>
              <a:ln w="12700" cap="rnd">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marL="0" marR="0" lvl="0" indent="0" algn="l" defTabSz="1088776"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a:ea typeface="+mn-ea"/>
                  <a:cs typeface="+mn-cs"/>
                </a:endParaRPr>
              </a:p>
            </p:txBody>
          </p:sp>
          <p:sp>
            <p:nvSpPr>
              <p:cNvPr id="166" name="Freeform 9">
                <a:extLst>
                  <a:ext uri="{FF2B5EF4-FFF2-40B4-BE49-F238E27FC236}">
                    <a16:creationId xmlns:a16="http://schemas.microsoft.com/office/drawing/2014/main" id="{68DA4F3B-CA7E-4F34-BDF3-C066AA103FE3}"/>
                  </a:ext>
                </a:extLst>
              </p:cNvPr>
              <p:cNvSpPr>
                <a:spLocks/>
              </p:cNvSpPr>
              <p:nvPr/>
            </p:nvSpPr>
            <p:spPr bwMode="auto">
              <a:xfrm>
                <a:off x="3038476" y="4425950"/>
                <a:ext cx="112713" cy="87313"/>
              </a:xfrm>
              <a:custGeom>
                <a:avLst/>
                <a:gdLst>
                  <a:gd name="T0" fmla="*/ 29 w 30"/>
                  <a:gd name="T1" fmla="*/ 5 h 23"/>
                  <a:gd name="T2" fmla="*/ 25 w 30"/>
                  <a:gd name="T3" fmla="*/ 1 h 23"/>
                  <a:gd name="T4" fmla="*/ 23 w 30"/>
                  <a:gd name="T5" fmla="*/ 1 h 23"/>
                  <a:gd name="T6" fmla="*/ 12 w 30"/>
                  <a:gd name="T7" fmla="*/ 12 h 23"/>
                  <a:gd name="T8" fmla="*/ 6 w 30"/>
                  <a:gd name="T9" fmla="*/ 6 h 23"/>
                  <a:gd name="T10" fmla="*/ 6 w 30"/>
                  <a:gd name="T11" fmla="*/ 6 h 23"/>
                  <a:gd name="T12" fmla="*/ 5 w 30"/>
                  <a:gd name="T13" fmla="*/ 6 h 23"/>
                  <a:gd name="T14" fmla="*/ 1 w 30"/>
                  <a:gd name="T15" fmla="*/ 10 h 23"/>
                  <a:gd name="T16" fmla="*/ 1 w 30"/>
                  <a:gd name="T17" fmla="*/ 10 h 23"/>
                  <a:gd name="T18" fmla="*/ 1 w 30"/>
                  <a:gd name="T19" fmla="*/ 12 h 23"/>
                  <a:gd name="T20" fmla="*/ 11 w 30"/>
                  <a:gd name="T21" fmla="*/ 22 h 23"/>
                  <a:gd name="T22" fmla="*/ 13 w 30"/>
                  <a:gd name="T23" fmla="*/ 22 h 23"/>
                  <a:gd name="T24" fmla="*/ 29 w 30"/>
                  <a:gd name="T25" fmla="*/ 6 h 23"/>
                  <a:gd name="T26" fmla="*/ 29 w 30"/>
                  <a:gd name="T27"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23">
                    <a:moveTo>
                      <a:pt x="29" y="5"/>
                    </a:moveTo>
                    <a:cubicBezTo>
                      <a:pt x="25" y="1"/>
                      <a:pt x="25" y="1"/>
                      <a:pt x="25" y="1"/>
                    </a:cubicBezTo>
                    <a:cubicBezTo>
                      <a:pt x="25" y="0"/>
                      <a:pt x="24" y="0"/>
                      <a:pt x="23" y="1"/>
                    </a:cubicBezTo>
                    <a:cubicBezTo>
                      <a:pt x="12" y="12"/>
                      <a:pt x="12" y="12"/>
                      <a:pt x="12" y="12"/>
                    </a:cubicBezTo>
                    <a:cubicBezTo>
                      <a:pt x="6" y="6"/>
                      <a:pt x="6" y="6"/>
                      <a:pt x="6" y="6"/>
                    </a:cubicBezTo>
                    <a:cubicBezTo>
                      <a:pt x="6" y="6"/>
                      <a:pt x="6" y="6"/>
                      <a:pt x="6" y="6"/>
                    </a:cubicBezTo>
                    <a:cubicBezTo>
                      <a:pt x="6" y="6"/>
                      <a:pt x="5" y="6"/>
                      <a:pt x="5" y="6"/>
                    </a:cubicBezTo>
                    <a:cubicBezTo>
                      <a:pt x="1" y="10"/>
                      <a:pt x="1" y="10"/>
                      <a:pt x="1" y="10"/>
                    </a:cubicBezTo>
                    <a:cubicBezTo>
                      <a:pt x="1" y="10"/>
                      <a:pt x="1" y="10"/>
                      <a:pt x="1" y="10"/>
                    </a:cubicBezTo>
                    <a:cubicBezTo>
                      <a:pt x="0" y="11"/>
                      <a:pt x="0" y="11"/>
                      <a:pt x="1" y="12"/>
                    </a:cubicBezTo>
                    <a:cubicBezTo>
                      <a:pt x="11" y="22"/>
                      <a:pt x="11" y="22"/>
                      <a:pt x="11" y="22"/>
                    </a:cubicBezTo>
                    <a:cubicBezTo>
                      <a:pt x="12" y="23"/>
                      <a:pt x="13" y="23"/>
                      <a:pt x="13" y="22"/>
                    </a:cubicBezTo>
                    <a:cubicBezTo>
                      <a:pt x="29" y="6"/>
                      <a:pt x="29" y="6"/>
                      <a:pt x="29" y="6"/>
                    </a:cubicBezTo>
                    <a:cubicBezTo>
                      <a:pt x="30" y="6"/>
                      <a:pt x="30" y="5"/>
                      <a:pt x="29" y="5"/>
                    </a:cubicBezTo>
                    <a:close/>
                  </a:path>
                </a:pathLst>
              </a:custGeom>
              <a:solidFill>
                <a:schemeClr val="tx1"/>
              </a:solidFill>
              <a:ln w="12700">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1088776"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167" name="Freeform 3">
              <a:extLst>
                <a:ext uri="{FF2B5EF4-FFF2-40B4-BE49-F238E27FC236}">
                  <a16:creationId xmlns:a16="http://schemas.microsoft.com/office/drawing/2014/main" id="{E750A083-BA64-4688-A92E-48E2E3F48DE8}"/>
                </a:ext>
              </a:extLst>
            </p:cNvPr>
            <p:cNvSpPr>
              <a:spLocks/>
            </p:cNvSpPr>
            <p:nvPr/>
          </p:nvSpPr>
          <p:spPr bwMode="auto">
            <a:xfrm>
              <a:off x="8606439" y="3549003"/>
              <a:ext cx="255496" cy="424789"/>
            </a:xfrm>
            <a:custGeom>
              <a:avLst/>
              <a:gdLst>
                <a:gd name="T0" fmla="*/ 177 w 246"/>
                <a:gd name="T1" fmla="*/ 0 h 409"/>
                <a:gd name="T2" fmla="*/ 0 w 246"/>
                <a:gd name="T3" fmla="*/ 232 h 409"/>
                <a:gd name="T4" fmla="*/ 90 w 246"/>
                <a:gd name="T5" fmla="*/ 232 h 409"/>
                <a:gd name="T6" fmla="*/ 69 w 246"/>
                <a:gd name="T7" fmla="*/ 409 h 409"/>
                <a:gd name="T8" fmla="*/ 246 w 246"/>
                <a:gd name="T9" fmla="*/ 177 h 409"/>
                <a:gd name="T10" fmla="*/ 156 w 246"/>
                <a:gd name="T11" fmla="*/ 177 h 409"/>
                <a:gd name="T12" fmla="*/ 177 w 246"/>
                <a:gd name="T13" fmla="*/ 0 h 409"/>
                <a:gd name="T14" fmla="*/ 177 w 246"/>
                <a:gd name="T15" fmla="*/ 0 h 4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409">
                  <a:moveTo>
                    <a:pt x="177" y="0"/>
                  </a:moveTo>
                  <a:lnTo>
                    <a:pt x="0" y="232"/>
                  </a:lnTo>
                  <a:lnTo>
                    <a:pt x="90" y="232"/>
                  </a:lnTo>
                  <a:lnTo>
                    <a:pt x="69" y="409"/>
                  </a:lnTo>
                  <a:lnTo>
                    <a:pt x="246" y="177"/>
                  </a:lnTo>
                  <a:lnTo>
                    <a:pt x="156" y="177"/>
                  </a:lnTo>
                  <a:lnTo>
                    <a:pt x="177" y="0"/>
                  </a:lnTo>
                  <a:lnTo>
                    <a:pt x="177" y="0"/>
                  </a:lnTo>
                  <a:close/>
                </a:path>
              </a:pathLst>
            </a:custGeom>
            <a:noFill/>
            <a:ln w="12700" cap="flat">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marL="0" marR="0" lvl="0" indent="0" algn="l" defTabSz="1088776"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5" name="Group 14">
            <a:extLst>
              <a:ext uri="{FF2B5EF4-FFF2-40B4-BE49-F238E27FC236}">
                <a16:creationId xmlns:a16="http://schemas.microsoft.com/office/drawing/2014/main" id="{C9A3F371-D79F-4432-9046-1F20FDA01851}"/>
              </a:ext>
            </a:extLst>
          </p:cNvPr>
          <p:cNvGrpSpPr/>
          <p:nvPr/>
        </p:nvGrpSpPr>
        <p:grpSpPr>
          <a:xfrm>
            <a:off x="420159" y="3366740"/>
            <a:ext cx="1331934" cy="3041575"/>
            <a:chOff x="2604559" y="3366740"/>
            <a:chExt cx="1331934" cy="3041575"/>
          </a:xfrm>
        </p:grpSpPr>
        <p:grpSp>
          <p:nvGrpSpPr>
            <p:cNvPr id="183" name="Group 182">
              <a:extLst>
                <a:ext uri="{FF2B5EF4-FFF2-40B4-BE49-F238E27FC236}">
                  <a16:creationId xmlns:a16="http://schemas.microsoft.com/office/drawing/2014/main" id="{4D2DD2F6-2971-4B95-87AB-67CA9AB6396B}"/>
                </a:ext>
              </a:extLst>
            </p:cNvPr>
            <p:cNvGrpSpPr/>
            <p:nvPr/>
          </p:nvGrpSpPr>
          <p:grpSpPr>
            <a:xfrm>
              <a:off x="2604559" y="3366740"/>
              <a:ext cx="1331934" cy="3041575"/>
              <a:chOff x="8785866" y="3366740"/>
              <a:chExt cx="1331934" cy="3041575"/>
            </a:xfrm>
          </p:grpSpPr>
          <p:sp>
            <p:nvSpPr>
              <p:cNvPr id="184" name="Oval 183">
                <a:extLst>
                  <a:ext uri="{FF2B5EF4-FFF2-40B4-BE49-F238E27FC236}">
                    <a16:creationId xmlns:a16="http://schemas.microsoft.com/office/drawing/2014/main" id="{A0BB06AD-BFC5-4A50-9DBA-47DAC0212F63}"/>
                  </a:ext>
                </a:extLst>
              </p:cNvPr>
              <p:cNvSpPr/>
              <p:nvPr/>
            </p:nvSpPr>
            <p:spPr>
              <a:xfrm>
                <a:off x="8847494" y="4425580"/>
                <a:ext cx="797224" cy="797224"/>
              </a:xfrm>
              <a:prstGeom prst="ellipse">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185" name="Group 184">
                <a:extLst>
                  <a:ext uri="{FF2B5EF4-FFF2-40B4-BE49-F238E27FC236}">
                    <a16:creationId xmlns:a16="http://schemas.microsoft.com/office/drawing/2014/main" id="{79C15392-55EE-451C-B58B-3CC4E9C8547E}"/>
                  </a:ext>
                </a:extLst>
              </p:cNvPr>
              <p:cNvGrpSpPr/>
              <p:nvPr/>
            </p:nvGrpSpPr>
            <p:grpSpPr>
              <a:xfrm>
                <a:off x="8785866" y="5611091"/>
                <a:ext cx="797224" cy="797224"/>
                <a:chOff x="3157872" y="5178771"/>
                <a:chExt cx="827847" cy="827847"/>
              </a:xfrm>
              <a:solidFill>
                <a:schemeClr val="accent4"/>
              </a:solidFill>
            </p:grpSpPr>
            <p:sp>
              <p:nvSpPr>
                <p:cNvPr id="191" name="Oval 190">
                  <a:extLst>
                    <a:ext uri="{FF2B5EF4-FFF2-40B4-BE49-F238E27FC236}">
                      <a16:creationId xmlns:a16="http://schemas.microsoft.com/office/drawing/2014/main" id="{0144B4F0-7E41-4163-B347-CDF2512D9438}"/>
                    </a:ext>
                  </a:extLst>
                </p:cNvPr>
                <p:cNvSpPr/>
                <p:nvPr/>
              </p:nvSpPr>
              <p:spPr>
                <a:xfrm>
                  <a:off x="3157872" y="5178771"/>
                  <a:ext cx="827847" cy="827847"/>
                </a:xfrm>
                <a:prstGeom prst="ellipse">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192" name="Group 191">
                  <a:extLst>
                    <a:ext uri="{FF2B5EF4-FFF2-40B4-BE49-F238E27FC236}">
                      <a16:creationId xmlns:a16="http://schemas.microsoft.com/office/drawing/2014/main" id="{14383746-7BC8-4768-9A1C-332CBAA0C4DA}"/>
                    </a:ext>
                  </a:extLst>
                </p:cNvPr>
                <p:cNvGrpSpPr/>
                <p:nvPr/>
              </p:nvGrpSpPr>
              <p:grpSpPr>
                <a:xfrm>
                  <a:off x="3304746" y="5448934"/>
                  <a:ext cx="561975" cy="288925"/>
                  <a:chOff x="6407150" y="5621338"/>
                  <a:chExt cx="561975" cy="288925"/>
                </a:xfrm>
                <a:grpFill/>
              </p:grpSpPr>
              <p:sp>
                <p:nvSpPr>
                  <p:cNvPr id="193" name="Oval 63">
                    <a:extLst>
                      <a:ext uri="{FF2B5EF4-FFF2-40B4-BE49-F238E27FC236}">
                        <a16:creationId xmlns:a16="http://schemas.microsoft.com/office/drawing/2014/main" id="{B5DF2CC5-DB93-4470-B4E9-D99A14A963BB}"/>
                      </a:ext>
                    </a:extLst>
                  </p:cNvPr>
                  <p:cNvSpPr>
                    <a:spLocks noChangeArrowheads="1"/>
                  </p:cNvSpPr>
                  <p:nvPr/>
                </p:nvSpPr>
                <p:spPr bwMode="auto">
                  <a:xfrm>
                    <a:off x="6443663" y="5668963"/>
                    <a:ext cx="87312" cy="87313"/>
                  </a:xfrm>
                  <a:prstGeom prst="ellipse">
                    <a:avLst/>
                  </a:prstGeom>
                  <a:solidFill>
                    <a:schemeClr val="accent3"/>
                  </a:solidFill>
                  <a:ln w="1270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194" name="Freeform 64">
                    <a:extLst>
                      <a:ext uri="{FF2B5EF4-FFF2-40B4-BE49-F238E27FC236}">
                        <a16:creationId xmlns:a16="http://schemas.microsoft.com/office/drawing/2014/main" id="{C76C4AEC-FDE9-44CB-B38E-0F83CB274F23}"/>
                      </a:ext>
                    </a:extLst>
                  </p:cNvPr>
                  <p:cNvSpPr>
                    <a:spLocks/>
                  </p:cNvSpPr>
                  <p:nvPr/>
                </p:nvSpPr>
                <p:spPr bwMode="auto">
                  <a:xfrm>
                    <a:off x="6572250" y="5673726"/>
                    <a:ext cx="325437" cy="93663"/>
                  </a:xfrm>
                  <a:custGeom>
                    <a:avLst/>
                    <a:gdLst>
                      <a:gd name="T0" fmla="*/ 87 w 87"/>
                      <a:gd name="T1" fmla="*/ 25 h 25"/>
                      <a:gd name="T2" fmla="*/ 87 w 87"/>
                      <a:gd name="T3" fmla="*/ 9 h 25"/>
                      <a:gd name="T4" fmla="*/ 77 w 87"/>
                      <a:gd name="T5" fmla="*/ 0 h 25"/>
                      <a:gd name="T6" fmla="*/ 0 w 87"/>
                      <a:gd name="T7" fmla="*/ 0 h 25"/>
                      <a:gd name="T8" fmla="*/ 0 w 87"/>
                      <a:gd name="T9" fmla="*/ 25 h 25"/>
                    </a:gdLst>
                    <a:ahLst/>
                    <a:cxnLst>
                      <a:cxn ang="0">
                        <a:pos x="T0" y="T1"/>
                      </a:cxn>
                      <a:cxn ang="0">
                        <a:pos x="T2" y="T3"/>
                      </a:cxn>
                      <a:cxn ang="0">
                        <a:pos x="T4" y="T5"/>
                      </a:cxn>
                      <a:cxn ang="0">
                        <a:pos x="T6" y="T7"/>
                      </a:cxn>
                      <a:cxn ang="0">
                        <a:pos x="T8" y="T9"/>
                      </a:cxn>
                    </a:cxnLst>
                    <a:rect l="0" t="0" r="r" b="b"/>
                    <a:pathLst>
                      <a:path w="87" h="25">
                        <a:moveTo>
                          <a:pt x="87" y="25"/>
                        </a:moveTo>
                        <a:cubicBezTo>
                          <a:pt x="87" y="9"/>
                          <a:pt x="87" y="9"/>
                          <a:pt x="87" y="9"/>
                        </a:cubicBezTo>
                        <a:cubicBezTo>
                          <a:pt x="87" y="4"/>
                          <a:pt x="82" y="1"/>
                          <a:pt x="77" y="0"/>
                        </a:cubicBezTo>
                        <a:cubicBezTo>
                          <a:pt x="0" y="0"/>
                          <a:pt x="0" y="0"/>
                          <a:pt x="0" y="0"/>
                        </a:cubicBezTo>
                        <a:cubicBezTo>
                          <a:pt x="0" y="25"/>
                          <a:pt x="0" y="25"/>
                          <a:pt x="0" y="25"/>
                        </a:cubicBezTo>
                      </a:path>
                    </a:pathLst>
                  </a:custGeom>
                  <a:solidFill>
                    <a:schemeClr val="accent3"/>
                  </a:solidFill>
                  <a:ln w="1270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195" name="Line 65">
                    <a:extLst>
                      <a:ext uri="{FF2B5EF4-FFF2-40B4-BE49-F238E27FC236}">
                        <a16:creationId xmlns:a16="http://schemas.microsoft.com/office/drawing/2014/main" id="{203742AF-2C4D-4EB8-B47B-60B04C5B4994}"/>
                      </a:ext>
                    </a:extLst>
                  </p:cNvPr>
                  <p:cNvSpPr>
                    <a:spLocks noChangeShapeType="1"/>
                  </p:cNvSpPr>
                  <p:nvPr/>
                </p:nvSpPr>
                <p:spPr bwMode="auto">
                  <a:xfrm>
                    <a:off x="6407150" y="5621338"/>
                    <a:ext cx="0" cy="288925"/>
                  </a:xfrm>
                  <a:prstGeom prst="line">
                    <a:avLst/>
                  </a:prstGeom>
                  <a:grpFill/>
                  <a:ln w="12700" cap="rnd">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196" name="Freeform 66">
                    <a:extLst>
                      <a:ext uri="{FF2B5EF4-FFF2-40B4-BE49-F238E27FC236}">
                        <a16:creationId xmlns:a16="http://schemas.microsoft.com/office/drawing/2014/main" id="{1B24A8DC-3ABE-490A-A97C-5439E1F368A0}"/>
                      </a:ext>
                    </a:extLst>
                  </p:cNvPr>
                  <p:cNvSpPr>
                    <a:spLocks/>
                  </p:cNvSpPr>
                  <p:nvPr/>
                </p:nvSpPr>
                <p:spPr bwMode="auto">
                  <a:xfrm>
                    <a:off x="6407150" y="5830888"/>
                    <a:ext cx="561975" cy="79375"/>
                  </a:xfrm>
                  <a:custGeom>
                    <a:avLst/>
                    <a:gdLst>
                      <a:gd name="T0" fmla="*/ 0 w 354"/>
                      <a:gd name="T1" fmla="*/ 0 h 50"/>
                      <a:gd name="T2" fmla="*/ 354 w 354"/>
                      <a:gd name="T3" fmla="*/ 0 h 50"/>
                      <a:gd name="T4" fmla="*/ 354 w 354"/>
                      <a:gd name="T5" fmla="*/ 50 h 50"/>
                    </a:gdLst>
                    <a:ahLst/>
                    <a:cxnLst>
                      <a:cxn ang="0">
                        <a:pos x="T0" y="T1"/>
                      </a:cxn>
                      <a:cxn ang="0">
                        <a:pos x="T2" y="T3"/>
                      </a:cxn>
                      <a:cxn ang="0">
                        <a:pos x="T4" y="T5"/>
                      </a:cxn>
                    </a:cxnLst>
                    <a:rect l="0" t="0" r="r" b="b"/>
                    <a:pathLst>
                      <a:path w="354" h="50">
                        <a:moveTo>
                          <a:pt x="0" y="0"/>
                        </a:moveTo>
                        <a:lnTo>
                          <a:pt x="354" y="0"/>
                        </a:lnTo>
                        <a:lnTo>
                          <a:pt x="354" y="50"/>
                        </a:lnTo>
                      </a:path>
                    </a:pathLst>
                  </a:custGeom>
                  <a:solidFill>
                    <a:schemeClr val="accent3"/>
                  </a:solidFill>
                  <a:ln w="12700" cap="rnd">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197" name="Freeform 67">
                    <a:extLst>
                      <a:ext uri="{FF2B5EF4-FFF2-40B4-BE49-F238E27FC236}">
                        <a16:creationId xmlns:a16="http://schemas.microsoft.com/office/drawing/2014/main" id="{0E5578F7-0D80-43DC-9783-8AC20666D80B}"/>
                      </a:ext>
                    </a:extLst>
                  </p:cNvPr>
                  <p:cNvSpPr>
                    <a:spLocks/>
                  </p:cNvSpPr>
                  <p:nvPr/>
                </p:nvSpPr>
                <p:spPr bwMode="auto">
                  <a:xfrm>
                    <a:off x="6407150" y="5767388"/>
                    <a:ext cx="536575" cy="68263"/>
                  </a:xfrm>
                  <a:custGeom>
                    <a:avLst/>
                    <a:gdLst>
                      <a:gd name="T0" fmla="*/ 0 w 143"/>
                      <a:gd name="T1" fmla="*/ 0 h 18"/>
                      <a:gd name="T2" fmla="*/ 131 w 143"/>
                      <a:gd name="T3" fmla="*/ 0 h 18"/>
                      <a:gd name="T4" fmla="*/ 143 w 143"/>
                      <a:gd name="T5" fmla="*/ 12 h 18"/>
                      <a:gd name="T6" fmla="*/ 143 w 143"/>
                      <a:gd name="T7" fmla="*/ 18 h 18"/>
                    </a:gdLst>
                    <a:ahLst/>
                    <a:cxnLst>
                      <a:cxn ang="0">
                        <a:pos x="T0" y="T1"/>
                      </a:cxn>
                      <a:cxn ang="0">
                        <a:pos x="T2" y="T3"/>
                      </a:cxn>
                      <a:cxn ang="0">
                        <a:pos x="T4" y="T5"/>
                      </a:cxn>
                      <a:cxn ang="0">
                        <a:pos x="T6" y="T7"/>
                      </a:cxn>
                    </a:cxnLst>
                    <a:rect l="0" t="0" r="r" b="b"/>
                    <a:pathLst>
                      <a:path w="143" h="18">
                        <a:moveTo>
                          <a:pt x="0" y="0"/>
                        </a:moveTo>
                        <a:cubicBezTo>
                          <a:pt x="131" y="0"/>
                          <a:pt x="131" y="0"/>
                          <a:pt x="131" y="0"/>
                        </a:cubicBezTo>
                        <a:cubicBezTo>
                          <a:pt x="138" y="0"/>
                          <a:pt x="143" y="5"/>
                          <a:pt x="143" y="12"/>
                        </a:cubicBezTo>
                        <a:cubicBezTo>
                          <a:pt x="143" y="18"/>
                          <a:pt x="143" y="18"/>
                          <a:pt x="143" y="18"/>
                        </a:cubicBezTo>
                      </a:path>
                    </a:pathLst>
                  </a:custGeom>
                  <a:solidFill>
                    <a:schemeClr val="accent3"/>
                  </a:solidFill>
                  <a:ln w="1270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grpSp>
          </p:grpSp>
          <p:grpSp>
            <p:nvGrpSpPr>
              <p:cNvPr id="186" name="Group 185">
                <a:extLst>
                  <a:ext uri="{FF2B5EF4-FFF2-40B4-BE49-F238E27FC236}">
                    <a16:creationId xmlns:a16="http://schemas.microsoft.com/office/drawing/2014/main" id="{9846AF70-336D-4F6D-8DFA-C74B5F0CEDA4}"/>
                  </a:ext>
                </a:extLst>
              </p:cNvPr>
              <p:cNvGrpSpPr/>
              <p:nvPr/>
            </p:nvGrpSpPr>
            <p:grpSpPr>
              <a:xfrm rot="1231905">
                <a:off x="9320576" y="3366740"/>
                <a:ext cx="797224" cy="797224"/>
                <a:chOff x="3996583" y="2520742"/>
                <a:chExt cx="827847" cy="827847"/>
              </a:xfrm>
              <a:solidFill>
                <a:schemeClr val="accent4"/>
              </a:solidFill>
            </p:grpSpPr>
            <p:sp>
              <p:nvSpPr>
                <p:cNvPr id="187" name="Oval 186">
                  <a:extLst>
                    <a:ext uri="{FF2B5EF4-FFF2-40B4-BE49-F238E27FC236}">
                      <a16:creationId xmlns:a16="http://schemas.microsoft.com/office/drawing/2014/main" id="{CEEB0698-814B-4308-AB71-B4B5DDAF048B}"/>
                    </a:ext>
                  </a:extLst>
                </p:cNvPr>
                <p:cNvSpPr/>
                <p:nvPr/>
              </p:nvSpPr>
              <p:spPr>
                <a:xfrm>
                  <a:off x="3996583" y="2520742"/>
                  <a:ext cx="827847" cy="827847"/>
                </a:xfrm>
                <a:prstGeom prst="ellipse">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188" name="Group 187">
                  <a:extLst>
                    <a:ext uri="{FF2B5EF4-FFF2-40B4-BE49-F238E27FC236}">
                      <a16:creationId xmlns:a16="http://schemas.microsoft.com/office/drawing/2014/main" id="{55D2E377-C209-45AA-91FB-710EECF33DF1}"/>
                    </a:ext>
                  </a:extLst>
                </p:cNvPr>
                <p:cNvGrpSpPr/>
                <p:nvPr/>
              </p:nvGrpSpPr>
              <p:grpSpPr>
                <a:xfrm>
                  <a:off x="4062719" y="2741646"/>
                  <a:ext cx="547795" cy="426864"/>
                  <a:chOff x="2424104" y="2383766"/>
                  <a:chExt cx="560387" cy="436563"/>
                </a:xfrm>
                <a:grpFill/>
              </p:grpSpPr>
              <p:sp>
                <p:nvSpPr>
                  <p:cNvPr id="189" name="Freeform 43">
                    <a:extLst>
                      <a:ext uri="{FF2B5EF4-FFF2-40B4-BE49-F238E27FC236}">
                        <a16:creationId xmlns:a16="http://schemas.microsoft.com/office/drawing/2014/main" id="{63260EF3-99D5-433E-B78E-C1A9E7BDF936}"/>
                      </a:ext>
                    </a:extLst>
                  </p:cNvPr>
                  <p:cNvSpPr>
                    <a:spLocks/>
                  </p:cNvSpPr>
                  <p:nvPr/>
                </p:nvSpPr>
                <p:spPr bwMode="auto">
                  <a:xfrm>
                    <a:off x="2424104" y="2383766"/>
                    <a:ext cx="560387" cy="436563"/>
                  </a:xfrm>
                  <a:custGeom>
                    <a:avLst/>
                    <a:gdLst>
                      <a:gd name="T0" fmla="*/ 146 w 149"/>
                      <a:gd name="T1" fmla="*/ 4 h 116"/>
                      <a:gd name="T2" fmla="*/ 145 w 149"/>
                      <a:gd name="T3" fmla="*/ 3 h 116"/>
                      <a:gd name="T4" fmla="*/ 114 w 149"/>
                      <a:gd name="T5" fmla="*/ 9 h 116"/>
                      <a:gd name="T6" fmla="*/ 57 w 149"/>
                      <a:gd name="T7" fmla="*/ 66 h 116"/>
                      <a:gd name="T8" fmla="*/ 37 w 149"/>
                      <a:gd name="T9" fmla="*/ 88 h 116"/>
                      <a:gd name="T10" fmla="*/ 10 w 149"/>
                      <a:gd name="T11" fmla="*/ 88 h 116"/>
                      <a:gd name="T12" fmla="*/ 5 w 149"/>
                      <a:gd name="T13" fmla="*/ 90 h 116"/>
                      <a:gd name="T14" fmla="*/ 1 w 149"/>
                      <a:gd name="T15" fmla="*/ 94 h 116"/>
                      <a:gd name="T16" fmla="*/ 2 w 149"/>
                      <a:gd name="T17" fmla="*/ 97 h 116"/>
                      <a:gd name="T18" fmla="*/ 23 w 149"/>
                      <a:gd name="T19" fmla="*/ 108 h 116"/>
                      <a:gd name="T20" fmla="*/ 21 w 149"/>
                      <a:gd name="T21" fmla="*/ 111 h 116"/>
                      <a:gd name="T22" fmla="*/ 28 w 149"/>
                      <a:gd name="T23" fmla="*/ 114 h 116"/>
                      <a:gd name="T24" fmla="*/ 69 w 149"/>
                      <a:gd name="T25" fmla="*/ 94 h 116"/>
                      <a:gd name="T26" fmla="*/ 79 w 149"/>
                      <a:gd name="T27" fmla="*/ 84 h 116"/>
                      <a:gd name="T28" fmla="*/ 89 w 149"/>
                      <a:gd name="T29" fmla="*/ 82 h 116"/>
                      <a:gd name="T30" fmla="*/ 123 w 149"/>
                      <a:gd name="T31" fmla="*/ 115 h 116"/>
                      <a:gd name="T32" fmla="*/ 127 w 149"/>
                      <a:gd name="T33" fmla="*/ 115 h 116"/>
                      <a:gd name="T34" fmla="*/ 131 w 149"/>
                      <a:gd name="T35" fmla="*/ 111 h 116"/>
                      <a:gd name="T36" fmla="*/ 132 w 149"/>
                      <a:gd name="T37" fmla="*/ 106 h 116"/>
                      <a:gd name="T38" fmla="*/ 111 w 149"/>
                      <a:gd name="T39" fmla="*/ 52 h 116"/>
                      <a:gd name="T40" fmla="*/ 140 w 149"/>
                      <a:gd name="T41" fmla="*/ 23 h 116"/>
                      <a:gd name="T42" fmla="*/ 146 w 149"/>
                      <a:gd name="T43" fmla="*/ 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9" h="116">
                        <a:moveTo>
                          <a:pt x="146" y="4"/>
                        </a:moveTo>
                        <a:cubicBezTo>
                          <a:pt x="146" y="4"/>
                          <a:pt x="146" y="4"/>
                          <a:pt x="145" y="3"/>
                        </a:cubicBezTo>
                        <a:cubicBezTo>
                          <a:pt x="142" y="0"/>
                          <a:pt x="121" y="2"/>
                          <a:pt x="114" y="9"/>
                        </a:cubicBezTo>
                        <a:cubicBezTo>
                          <a:pt x="57" y="66"/>
                          <a:pt x="57" y="66"/>
                          <a:pt x="57" y="66"/>
                        </a:cubicBezTo>
                        <a:cubicBezTo>
                          <a:pt x="55" y="68"/>
                          <a:pt x="45" y="79"/>
                          <a:pt x="37" y="88"/>
                        </a:cubicBezTo>
                        <a:cubicBezTo>
                          <a:pt x="10" y="88"/>
                          <a:pt x="10" y="88"/>
                          <a:pt x="10" y="88"/>
                        </a:cubicBezTo>
                        <a:cubicBezTo>
                          <a:pt x="8" y="88"/>
                          <a:pt x="6" y="89"/>
                          <a:pt x="5" y="90"/>
                        </a:cubicBezTo>
                        <a:cubicBezTo>
                          <a:pt x="1" y="94"/>
                          <a:pt x="1" y="94"/>
                          <a:pt x="1" y="94"/>
                        </a:cubicBezTo>
                        <a:cubicBezTo>
                          <a:pt x="0" y="95"/>
                          <a:pt x="1" y="97"/>
                          <a:pt x="2" y="97"/>
                        </a:cubicBezTo>
                        <a:cubicBezTo>
                          <a:pt x="23" y="108"/>
                          <a:pt x="23" y="108"/>
                          <a:pt x="23" y="108"/>
                        </a:cubicBezTo>
                        <a:cubicBezTo>
                          <a:pt x="22" y="109"/>
                          <a:pt x="21" y="110"/>
                          <a:pt x="21" y="111"/>
                        </a:cubicBezTo>
                        <a:cubicBezTo>
                          <a:pt x="23" y="114"/>
                          <a:pt x="28" y="114"/>
                          <a:pt x="28" y="114"/>
                        </a:cubicBezTo>
                        <a:cubicBezTo>
                          <a:pt x="43" y="114"/>
                          <a:pt x="66" y="97"/>
                          <a:pt x="69" y="94"/>
                        </a:cubicBezTo>
                        <a:cubicBezTo>
                          <a:pt x="79" y="84"/>
                          <a:pt x="79" y="84"/>
                          <a:pt x="79" y="84"/>
                        </a:cubicBezTo>
                        <a:cubicBezTo>
                          <a:pt x="83" y="80"/>
                          <a:pt x="88" y="82"/>
                          <a:pt x="89" y="82"/>
                        </a:cubicBezTo>
                        <a:cubicBezTo>
                          <a:pt x="123" y="115"/>
                          <a:pt x="123" y="115"/>
                          <a:pt x="123" y="115"/>
                        </a:cubicBezTo>
                        <a:cubicBezTo>
                          <a:pt x="124" y="116"/>
                          <a:pt x="126" y="116"/>
                          <a:pt x="127" y="115"/>
                        </a:cubicBezTo>
                        <a:cubicBezTo>
                          <a:pt x="131" y="111"/>
                          <a:pt x="131" y="111"/>
                          <a:pt x="131" y="111"/>
                        </a:cubicBezTo>
                        <a:cubicBezTo>
                          <a:pt x="132" y="110"/>
                          <a:pt x="132" y="108"/>
                          <a:pt x="132" y="106"/>
                        </a:cubicBezTo>
                        <a:cubicBezTo>
                          <a:pt x="111" y="52"/>
                          <a:pt x="111" y="52"/>
                          <a:pt x="111" y="52"/>
                        </a:cubicBezTo>
                        <a:cubicBezTo>
                          <a:pt x="140" y="23"/>
                          <a:pt x="140" y="23"/>
                          <a:pt x="140" y="23"/>
                        </a:cubicBezTo>
                        <a:cubicBezTo>
                          <a:pt x="146" y="17"/>
                          <a:pt x="149" y="8"/>
                          <a:pt x="146" y="4"/>
                        </a:cubicBezTo>
                        <a:close/>
                      </a:path>
                    </a:pathLst>
                  </a:custGeom>
                  <a:noFill/>
                  <a:ln w="12700" cap="flat">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190" name="Freeform 44">
                    <a:extLst>
                      <a:ext uri="{FF2B5EF4-FFF2-40B4-BE49-F238E27FC236}">
                        <a16:creationId xmlns:a16="http://schemas.microsoft.com/office/drawing/2014/main" id="{5F7480C1-3D70-49DE-B34C-112A32A13EEF}"/>
                      </a:ext>
                    </a:extLst>
                  </p:cNvPr>
                  <p:cNvSpPr>
                    <a:spLocks/>
                  </p:cNvSpPr>
                  <p:nvPr/>
                </p:nvSpPr>
                <p:spPr bwMode="auto">
                  <a:xfrm>
                    <a:off x="2473323" y="2504423"/>
                    <a:ext cx="277812" cy="112713"/>
                  </a:xfrm>
                  <a:custGeom>
                    <a:avLst/>
                    <a:gdLst>
                      <a:gd name="T0" fmla="*/ 2 w 74"/>
                      <a:gd name="T1" fmla="*/ 9 h 30"/>
                      <a:gd name="T2" fmla="*/ 48 w 74"/>
                      <a:gd name="T3" fmla="*/ 30 h 30"/>
                      <a:gd name="T4" fmla="*/ 74 w 74"/>
                      <a:gd name="T5" fmla="*/ 4 h 30"/>
                      <a:gd name="T6" fmla="*/ 10 w 74"/>
                      <a:gd name="T7" fmla="*/ 0 h 30"/>
                      <a:gd name="T8" fmla="*/ 5 w 74"/>
                      <a:gd name="T9" fmla="*/ 2 h 30"/>
                      <a:gd name="T10" fmla="*/ 1 w 74"/>
                      <a:gd name="T11" fmla="*/ 6 h 30"/>
                      <a:gd name="T12" fmla="*/ 2 w 74"/>
                      <a:gd name="T13" fmla="*/ 9 h 30"/>
                    </a:gdLst>
                    <a:ahLst/>
                    <a:cxnLst>
                      <a:cxn ang="0">
                        <a:pos x="T0" y="T1"/>
                      </a:cxn>
                      <a:cxn ang="0">
                        <a:pos x="T2" y="T3"/>
                      </a:cxn>
                      <a:cxn ang="0">
                        <a:pos x="T4" y="T5"/>
                      </a:cxn>
                      <a:cxn ang="0">
                        <a:pos x="T6" y="T7"/>
                      </a:cxn>
                      <a:cxn ang="0">
                        <a:pos x="T8" y="T9"/>
                      </a:cxn>
                      <a:cxn ang="0">
                        <a:pos x="T10" y="T11"/>
                      </a:cxn>
                      <a:cxn ang="0">
                        <a:pos x="T12" y="T13"/>
                      </a:cxn>
                    </a:cxnLst>
                    <a:rect l="0" t="0" r="r" b="b"/>
                    <a:pathLst>
                      <a:path w="74" h="30">
                        <a:moveTo>
                          <a:pt x="2" y="9"/>
                        </a:moveTo>
                        <a:cubicBezTo>
                          <a:pt x="48" y="30"/>
                          <a:pt x="48" y="30"/>
                          <a:pt x="48" y="30"/>
                        </a:cubicBezTo>
                        <a:cubicBezTo>
                          <a:pt x="74" y="4"/>
                          <a:pt x="74" y="4"/>
                          <a:pt x="74" y="4"/>
                        </a:cubicBezTo>
                        <a:cubicBezTo>
                          <a:pt x="10" y="0"/>
                          <a:pt x="10" y="0"/>
                          <a:pt x="10" y="0"/>
                        </a:cubicBezTo>
                        <a:cubicBezTo>
                          <a:pt x="8" y="0"/>
                          <a:pt x="6" y="1"/>
                          <a:pt x="5" y="2"/>
                        </a:cubicBezTo>
                        <a:cubicBezTo>
                          <a:pt x="1" y="6"/>
                          <a:pt x="1" y="6"/>
                          <a:pt x="1" y="6"/>
                        </a:cubicBezTo>
                        <a:cubicBezTo>
                          <a:pt x="0" y="7"/>
                          <a:pt x="0" y="8"/>
                          <a:pt x="2" y="9"/>
                        </a:cubicBezTo>
                        <a:close/>
                      </a:path>
                    </a:pathLst>
                  </a:custGeom>
                  <a:noFill/>
                  <a:ln w="12700" cap="flat">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grpSp>
          </p:grpSp>
        </p:grpSp>
        <p:grpSp>
          <p:nvGrpSpPr>
            <p:cNvPr id="198" name="Group 197">
              <a:extLst>
                <a:ext uri="{FF2B5EF4-FFF2-40B4-BE49-F238E27FC236}">
                  <a16:creationId xmlns:a16="http://schemas.microsoft.com/office/drawing/2014/main" id="{F8D0E56E-F949-4805-932F-DCA04408835A}"/>
                </a:ext>
              </a:extLst>
            </p:cNvPr>
            <p:cNvGrpSpPr/>
            <p:nvPr/>
          </p:nvGrpSpPr>
          <p:grpSpPr>
            <a:xfrm>
              <a:off x="2787376" y="4651833"/>
              <a:ext cx="516096" cy="394045"/>
              <a:chOff x="5964417" y="1712484"/>
              <a:chExt cx="516096" cy="394045"/>
            </a:xfrm>
          </p:grpSpPr>
          <p:sp>
            <p:nvSpPr>
              <p:cNvPr id="199" name="Freeform 31">
                <a:extLst>
                  <a:ext uri="{FF2B5EF4-FFF2-40B4-BE49-F238E27FC236}">
                    <a16:creationId xmlns:a16="http://schemas.microsoft.com/office/drawing/2014/main" id="{AC11DD5A-B443-4E26-B7A9-6B2F11108B81}"/>
                  </a:ext>
                </a:extLst>
              </p:cNvPr>
              <p:cNvSpPr>
                <a:spLocks/>
              </p:cNvSpPr>
              <p:nvPr/>
            </p:nvSpPr>
            <p:spPr bwMode="auto">
              <a:xfrm>
                <a:off x="5964417" y="1819576"/>
                <a:ext cx="455711" cy="286953"/>
              </a:xfrm>
              <a:custGeom>
                <a:avLst/>
                <a:gdLst>
                  <a:gd name="T0" fmla="*/ 140 w 140"/>
                  <a:gd name="T1" fmla="*/ 52 h 88"/>
                  <a:gd name="T2" fmla="*/ 32 w 140"/>
                  <a:gd name="T3" fmla="*/ 86 h 88"/>
                  <a:gd name="T4" fmla="*/ 23 w 140"/>
                  <a:gd name="T5" fmla="*/ 81 h 88"/>
                  <a:gd name="T6" fmla="*/ 1 w 140"/>
                  <a:gd name="T7" fmla="*/ 15 h 88"/>
                  <a:gd name="T8" fmla="*/ 6 w 140"/>
                  <a:gd name="T9" fmla="*/ 5 h 88"/>
                  <a:gd name="T10" fmla="*/ 25 w 140"/>
                  <a:gd name="T11" fmla="*/ 0 h 88"/>
                  <a:gd name="T12" fmla="*/ 25 w 140"/>
                  <a:gd name="T13" fmla="*/ 44 h 88"/>
                  <a:gd name="T14" fmla="*/ 32 w 140"/>
                  <a:gd name="T15" fmla="*/ 52 h 88"/>
                  <a:gd name="T16" fmla="*/ 140 w 140"/>
                  <a:gd name="T17" fmla="*/ 5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88">
                    <a:moveTo>
                      <a:pt x="140" y="52"/>
                    </a:moveTo>
                    <a:cubicBezTo>
                      <a:pt x="32" y="86"/>
                      <a:pt x="32" y="86"/>
                      <a:pt x="32" y="86"/>
                    </a:cubicBezTo>
                    <a:cubicBezTo>
                      <a:pt x="28" y="88"/>
                      <a:pt x="24" y="85"/>
                      <a:pt x="23" y="81"/>
                    </a:cubicBezTo>
                    <a:cubicBezTo>
                      <a:pt x="1" y="15"/>
                      <a:pt x="1" y="15"/>
                      <a:pt x="1" y="15"/>
                    </a:cubicBezTo>
                    <a:cubicBezTo>
                      <a:pt x="0" y="11"/>
                      <a:pt x="2" y="7"/>
                      <a:pt x="6" y="5"/>
                    </a:cubicBezTo>
                    <a:cubicBezTo>
                      <a:pt x="25" y="0"/>
                      <a:pt x="25" y="0"/>
                      <a:pt x="25" y="0"/>
                    </a:cubicBezTo>
                    <a:cubicBezTo>
                      <a:pt x="25" y="44"/>
                      <a:pt x="25" y="44"/>
                      <a:pt x="25" y="44"/>
                    </a:cubicBezTo>
                    <a:cubicBezTo>
                      <a:pt x="25" y="48"/>
                      <a:pt x="28" y="52"/>
                      <a:pt x="32" y="52"/>
                    </a:cubicBezTo>
                    <a:lnTo>
                      <a:pt x="140" y="52"/>
                    </a:lnTo>
                    <a:close/>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200" name="Freeform 32">
                <a:extLst>
                  <a:ext uri="{FF2B5EF4-FFF2-40B4-BE49-F238E27FC236}">
                    <a16:creationId xmlns:a16="http://schemas.microsoft.com/office/drawing/2014/main" id="{58AB8463-4987-4603-BDEF-BB18813C54C7}"/>
                  </a:ext>
                </a:extLst>
              </p:cNvPr>
              <p:cNvSpPr>
                <a:spLocks/>
              </p:cNvSpPr>
              <p:nvPr/>
            </p:nvSpPr>
            <p:spPr bwMode="auto">
              <a:xfrm>
                <a:off x="6046765" y="1712484"/>
                <a:ext cx="433748" cy="277341"/>
              </a:xfrm>
              <a:custGeom>
                <a:avLst/>
                <a:gdLst>
                  <a:gd name="T0" fmla="*/ 0 w 134"/>
                  <a:gd name="T1" fmla="*/ 14 h 85"/>
                  <a:gd name="T2" fmla="*/ 0 w 134"/>
                  <a:gd name="T3" fmla="*/ 24 h 85"/>
                  <a:gd name="T4" fmla="*/ 134 w 134"/>
                  <a:gd name="T5" fmla="*/ 24 h 85"/>
                  <a:gd name="T6" fmla="*/ 134 w 134"/>
                  <a:gd name="T7" fmla="*/ 77 h 85"/>
                  <a:gd name="T8" fmla="*/ 126 w 134"/>
                  <a:gd name="T9" fmla="*/ 85 h 85"/>
                  <a:gd name="T10" fmla="*/ 7 w 134"/>
                  <a:gd name="T11" fmla="*/ 85 h 85"/>
                  <a:gd name="T12" fmla="*/ 0 w 134"/>
                  <a:gd name="T13" fmla="*/ 77 h 85"/>
                  <a:gd name="T14" fmla="*/ 0 w 134"/>
                  <a:gd name="T15" fmla="*/ 7 h 85"/>
                  <a:gd name="T16" fmla="*/ 7 w 134"/>
                  <a:gd name="T17" fmla="*/ 0 h 85"/>
                  <a:gd name="T18" fmla="*/ 126 w 134"/>
                  <a:gd name="T19" fmla="*/ 0 h 85"/>
                  <a:gd name="T20" fmla="*/ 134 w 134"/>
                  <a:gd name="T21" fmla="*/ 7 h 85"/>
                  <a:gd name="T22" fmla="*/ 134 w 134"/>
                  <a:gd name="T23" fmla="*/ 14 h 85"/>
                  <a:gd name="T24" fmla="*/ 0 w 134"/>
                  <a:gd name="T25" fmla="*/ 1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4" h="85">
                    <a:moveTo>
                      <a:pt x="0" y="14"/>
                    </a:moveTo>
                    <a:cubicBezTo>
                      <a:pt x="0" y="24"/>
                      <a:pt x="0" y="24"/>
                      <a:pt x="0" y="24"/>
                    </a:cubicBezTo>
                    <a:cubicBezTo>
                      <a:pt x="134" y="24"/>
                      <a:pt x="134" y="24"/>
                      <a:pt x="134" y="24"/>
                    </a:cubicBezTo>
                    <a:cubicBezTo>
                      <a:pt x="134" y="77"/>
                      <a:pt x="134" y="77"/>
                      <a:pt x="134" y="77"/>
                    </a:cubicBezTo>
                    <a:cubicBezTo>
                      <a:pt x="134" y="81"/>
                      <a:pt x="130" y="85"/>
                      <a:pt x="126" y="85"/>
                    </a:cubicBezTo>
                    <a:cubicBezTo>
                      <a:pt x="7" y="85"/>
                      <a:pt x="7" y="85"/>
                      <a:pt x="7" y="85"/>
                    </a:cubicBezTo>
                    <a:cubicBezTo>
                      <a:pt x="3" y="85"/>
                      <a:pt x="0" y="81"/>
                      <a:pt x="0" y="77"/>
                    </a:cubicBezTo>
                    <a:cubicBezTo>
                      <a:pt x="0" y="7"/>
                      <a:pt x="0" y="7"/>
                      <a:pt x="0" y="7"/>
                    </a:cubicBezTo>
                    <a:cubicBezTo>
                      <a:pt x="0" y="3"/>
                      <a:pt x="3" y="0"/>
                      <a:pt x="7" y="0"/>
                    </a:cubicBezTo>
                    <a:cubicBezTo>
                      <a:pt x="126" y="0"/>
                      <a:pt x="126" y="0"/>
                      <a:pt x="126" y="0"/>
                    </a:cubicBezTo>
                    <a:cubicBezTo>
                      <a:pt x="130" y="0"/>
                      <a:pt x="134" y="3"/>
                      <a:pt x="134" y="7"/>
                    </a:cubicBezTo>
                    <a:cubicBezTo>
                      <a:pt x="134" y="14"/>
                      <a:pt x="134" y="14"/>
                      <a:pt x="134" y="14"/>
                    </a:cubicBezTo>
                    <a:lnTo>
                      <a:pt x="0" y="14"/>
                    </a:lnTo>
                    <a:close/>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201" name="Freeform 33">
                <a:extLst>
                  <a:ext uri="{FF2B5EF4-FFF2-40B4-BE49-F238E27FC236}">
                    <a16:creationId xmlns:a16="http://schemas.microsoft.com/office/drawing/2014/main" id="{B8475FEC-B1E6-449F-905A-FEE18CCC74F2}"/>
                  </a:ext>
                </a:extLst>
              </p:cNvPr>
              <p:cNvSpPr>
                <a:spLocks/>
              </p:cNvSpPr>
              <p:nvPr/>
            </p:nvSpPr>
            <p:spPr bwMode="auto">
              <a:xfrm>
                <a:off x="6370709" y="1897836"/>
                <a:ext cx="74123" cy="56293"/>
              </a:xfrm>
              <a:custGeom>
                <a:avLst/>
                <a:gdLst>
                  <a:gd name="T0" fmla="*/ 23 w 23"/>
                  <a:gd name="T1" fmla="*/ 14 h 17"/>
                  <a:gd name="T2" fmla="*/ 20 w 23"/>
                  <a:gd name="T3" fmla="*/ 17 h 17"/>
                  <a:gd name="T4" fmla="*/ 3 w 23"/>
                  <a:gd name="T5" fmla="*/ 17 h 17"/>
                  <a:gd name="T6" fmla="*/ 0 w 23"/>
                  <a:gd name="T7" fmla="*/ 14 h 17"/>
                  <a:gd name="T8" fmla="*/ 0 w 23"/>
                  <a:gd name="T9" fmla="*/ 3 h 17"/>
                  <a:gd name="T10" fmla="*/ 3 w 23"/>
                  <a:gd name="T11" fmla="*/ 0 h 17"/>
                  <a:gd name="T12" fmla="*/ 20 w 23"/>
                  <a:gd name="T13" fmla="*/ 0 h 17"/>
                  <a:gd name="T14" fmla="*/ 23 w 23"/>
                  <a:gd name="T15" fmla="*/ 3 h 17"/>
                  <a:gd name="T16" fmla="*/ 23 w 23"/>
                  <a:gd name="T17" fmla="*/ 1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7">
                    <a:moveTo>
                      <a:pt x="23" y="14"/>
                    </a:moveTo>
                    <a:cubicBezTo>
                      <a:pt x="23" y="16"/>
                      <a:pt x="22" y="17"/>
                      <a:pt x="20" y="17"/>
                    </a:cubicBezTo>
                    <a:cubicBezTo>
                      <a:pt x="3" y="17"/>
                      <a:pt x="3" y="17"/>
                      <a:pt x="3" y="17"/>
                    </a:cubicBezTo>
                    <a:cubicBezTo>
                      <a:pt x="1" y="17"/>
                      <a:pt x="0" y="16"/>
                      <a:pt x="0" y="14"/>
                    </a:cubicBezTo>
                    <a:cubicBezTo>
                      <a:pt x="0" y="3"/>
                      <a:pt x="0" y="3"/>
                      <a:pt x="0" y="3"/>
                    </a:cubicBezTo>
                    <a:cubicBezTo>
                      <a:pt x="0" y="1"/>
                      <a:pt x="1" y="0"/>
                      <a:pt x="3" y="0"/>
                    </a:cubicBezTo>
                    <a:cubicBezTo>
                      <a:pt x="20" y="0"/>
                      <a:pt x="20" y="0"/>
                      <a:pt x="20" y="0"/>
                    </a:cubicBezTo>
                    <a:cubicBezTo>
                      <a:pt x="22" y="0"/>
                      <a:pt x="23" y="1"/>
                      <a:pt x="23" y="3"/>
                    </a:cubicBezTo>
                    <a:lnTo>
                      <a:pt x="23" y="14"/>
                    </a:lnTo>
                    <a:close/>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202" name="Rectangle 34">
                <a:extLst>
                  <a:ext uri="{FF2B5EF4-FFF2-40B4-BE49-F238E27FC236}">
                    <a16:creationId xmlns:a16="http://schemas.microsoft.com/office/drawing/2014/main" id="{310793CD-BE1D-4F6E-BA5C-3668DF7AE5D5}"/>
                  </a:ext>
                </a:extLst>
              </p:cNvPr>
              <p:cNvSpPr>
                <a:spLocks noChangeArrowheads="1"/>
              </p:cNvSpPr>
              <p:nvPr/>
            </p:nvSpPr>
            <p:spPr bwMode="auto">
              <a:xfrm>
                <a:off x="6046755" y="1759165"/>
                <a:ext cx="433749" cy="60412"/>
              </a:xfrm>
              <a:prstGeom prst="rect">
                <a:avLst/>
              </a:prstGeom>
              <a:noFill/>
              <a:ln w="12700">
                <a:solidFill>
                  <a:srgbClr val="FFFFFF"/>
                </a:solidFill>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grpSp>
      </p:grpSp>
      <p:sp>
        <p:nvSpPr>
          <p:cNvPr id="98" name="TextBox 97">
            <a:extLst>
              <a:ext uri="{FF2B5EF4-FFF2-40B4-BE49-F238E27FC236}">
                <a16:creationId xmlns:a16="http://schemas.microsoft.com/office/drawing/2014/main" id="{904E6158-3CB5-4DA0-83C3-DFE6B2CE39F0}"/>
              </a:ext>
            </a:extLst>
          </p:cNvPr>
          <p:cNvSpPr txBox="1"/>
          <p:nvPr/>
        </p:nvSpPr>
        <p:spPr>
          <a:xfrm>
            <a:off x="8327136" y="1751238"/>
            <a:ext cx="3371697" cy="4524315"/>
          </a:xfrm>
          <a:prstGeom prst="rect">
            <a:avLst/>
          </a:prstGeom>
          <a:noFill/>
        </p:spPr>
        <p:txBody>
          <a:bodyPr wrap="square" lIns="0" tIns="0" rIns="0" bIns="0" rtlCol="0">
            <a:spAutoFit/>
          </a:bodyPr>
          <a:lstStyle/>
          <a:p>
            <a:pPr marL="342900" marR="0" lvl="0" indent="-342900" algn="l" defTabSz="1088776" rtl="0" eaLnBrk="1" fontAlgn="base" latinLnBrk="0" hangingPunct="1">
              <a:lnSpc>
                <a:spcPct val="100000"/>
              </a:lnSpc>
              <a:spcBef>
                <a:spcPct val="50000"/>
              </a:spcBef>
              <a:spcAft>
                <a:spcPct val="0"/>
              </a:spcAft>
              <a:buClr>
                <a:srgbClr val="F0AB00"/>
              </a:buClr>
              <a:buSzPct val="80000"/>
              <a:buFont typeface="Arial" panose="020B0604020202020204" pitchFamily="34" charset="0"/>
              <a:buChar char="•"/>
              <a:tabLst/>
              <a:defRPr/>
            </a:pPr>
            <a:r>
              <a:rPr kumimoji="0" lang="en-US" sz="2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rPr>
              <a:t>Smarter Travel Spend</a:t>
            </a:r>
          </a:p>
          <a:p>
            <a:pPr marL="342900" marR="0" lvl="0" indent="-342900" algn="l" defTabSz="1088776" rtl="0" eaLnBrk="1" fontAlgn="base" latinLnBrk="0" hangingPunct="1">
              <a:lnSpc>
                <a:spcPct val="100000"/>
              </a:lnSpc>
              <a:spcBef>
                <a:spcPct val="50000"/>
              </a:spcBef>
              <a:spcAft>
                <a:spcPct val="0"/>
              </a:spcAft>
              <a:buClr>
                <a:srgbClr val="F0AB00"/>
              </a:buClr>
              <a:buSzPct val="80000"/>
              <a:buFont typeface="Arial" panose="020B0604020202020204" pitchFamily="34" charset="0"/>
              <a:buChar char="•"/>
              <a:tabLst/>
              <a:defRPr/>
            </a:pPr>
            <a:r>
              <a:rPr kumimoji="0" lang="en-US" sz="2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rPr>
              <a:t>Traveler Safety &amp; Security</a:t>
            </a:r>
          </a:p>
          <a:p>
            <a:pPr marL="342900" marR="0" lvl="0" indent="-342900" algn="l" defTabSz="1088776" rtl="0" eaLnBrk="1" fontAlgn="base" latinLnBrk="0" hangingPunct="1">
              <a:lnSpc>
                <a:spcPct val="100000"/>
              </a:lnSpc>
              <a:spcBef>
                <a:spcPct val="50000"/>
              </a:spcBef>
              <a:spcAft>
                <a:spcPct val="0"/>
              </a:spcAft>
              <a:buClr>
                <a:srgbClr val="F0AB00"/>
              </a:buClr>
              <a:buSzPct val="80000"/>
              <a:buFont typeface="Arial" panose="020B0604020202020204" pitchFamily="34" charset="0"/>
              <a:buChar char="•"/>
              <a:tabLst/>
              <a:defRPr/>
            </a:pPr>
            <a:r>
              <a:rPr kumimoji="0" lang="en-US" sz="2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rPr>
              <a:t>Full Regulatory &amp; Policy Compliance</a:t>
            </a:r>
          </a:p>
          <a:p>
            <a:pPr marL="342900" marR="0" lvl="0" indent="-342900" algn="l" defTabSz="1088776" rtl="0" eaLnBrk="1" fontAlgn="base" latinLnBrk="0" hangingPunct="1">
              <a:lnSpc>
                <a:spcPct val="100000"/>
              </a:lnSpc>
              <a:spcBef>
                <a:spcPct val="50000"/>
              </a:spcBef>
              <a:spcAft>
                <a:spcPct val="0"/>
              </a:spcAft>
              <a:buClr>
                <a:srgbClr val="F0AB00"/>
              </a:buClr>
              <a:buSzPct val="80000"/>
              <a:buFont typeface="Arial" panose="020B0604020202020204" pitchFamily="34" charset="0"/>
              <a:buChar char="•"/>
              <a:tabLst/>
              <a:defRPr/>
            </a:pPr>
            <a:r>
              <a:rPr kumimoji="0" lang="en-US" sz="2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rPr>
              <a:t>Maximum Productivity &amp; Efficiency</a:t>
            </a:r>
          </a:p>
        </p:txBody>
      </p:sp>
      <p:sp>
        <p:nvSpPr>
          <p:cNvPr id="4" name="TextBox 3">
            <a:extLst>
              <a:ext uri="{FF2B5EF4-FFF2-40B4-BE49-F238E27FC236}">
                <a16:creationId xmlns:a16="http://schemas.microsoft.com/office/drawing/2014/main" id="{B9839749-7460-4127-8024-E2A7083B18AC}"/>
              </a:ext>
            </a:extLst>
          </p:cNvPr>
          <p:cNvSpPr txBox="1"/>
          <p:nvPr/>
        </p:nvSpPr>
        <p:spPr>
          <a:xfrm>
            <a:off x="4632600" y="1355000"/>
            <a:ext cx="1905813" cy="276999"/>
          </a:xfrm>
          <a:prstGeom prst="rect">
            <a:avLst/>
          </a:prstGeom>
          <a:noFill/>
        </p:spPr>
        <p:txBody>
          <a:bodyPr wrap="square" lIns="0" tIns="0" rIns="0" bIns="0" rtlCol="0">
            <a:spAutoFit/>
          </a:bodyPr>
          <a:lstStyle/>
          <a:p>
            <a:pPr marL="0" marR="0" lvl="0" indent="0" algn="l" defTabSz="1088776" rtl="0" eaLnBrk="1" fontAlgn="base" latinLnBrk="0" hangingPunct="1">
              <a:lnSpc>
                <a:spcPct val="100000"/>
              </a:lnSpc>
              <a:spcBef>
                <a:spcPct val="50000"/>
              </a:spcBef>
              <a:spcAft>
                <a:spcPct val="0"/>
              </a:spcAft>
              <a:buClr>
                <a:srgbClr val="F0AB00"/>
              </a:buClr>
              <a:buSzPct val="80000"/>
              <a:buFontTx/>
              <a:buNone/>
              <a:tabLst/>
              <a:defRPr/>
            </a:pPr>
            <a:r>
              <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rPr>
              <a:t>Concur Request</a:t>
            </a:r>
          </a:p>
        </p:txBody>
      </p:sp>
      <p:sp>
        <p:nvSpPr>
          <p:cNvPr id="100" name="TextBox 99">
            <a:extLst>
              <a:ext uri="{FF2B5EF4-FFF2-40B4-BE49-F238E27FC236}">
                <a16:creationId xmlns:a16="http://schemas.microsoft.com/office/drawing/2014/main" id="{63F3A0DA-6CA7-4258-B6CD-14ACB6203DB7}"/>
              </a:ext>
            </a:extLst>
          </p:cNvPr>
          <p:cNvSpPr txBox="1"/>
          <p:nvPr/>
        </p:nvSpPr>
        <p:spPr>
          <a:xfrm>
            <a:off x="246125" y="2853689"/>
            <a:ext cx="2705846" cy="276999"/>
          </a:xfrm>
          <a:prstGeom prst="rect">
            <a:avLst/>
          </a:prstGeom>
          <a:noFill/>
        </p:spPr>
        <p:txBody>
          <a:bodyPr wrap="square" lIns="0" tIns="0" rIns="0" bIns="0" rtlCol="0">
            <a:spAutoFit/>
          </a:bodyPr>
          <a:lstStyle/>
          <a:p>
            <a:pPr marL="0" marR="0" lvl="0" indent="0" algn="l" defTabSz="1088776" rtl="0" eaLnBrk="1" fontAlgn="base" latinLnBrk="0" hangingPunct="1">
              <a:lnSpc>
                <a:spcPct val="100000"/>
              </a:lnSpc>
              <a:spcBef>
                <a:spcPct val="50000"/>
              </a:spcBef>
              <a:spcAft>
                <a:spcPct val="0"/>
              </a:spcAft>
              <a:buClr>
                <a:srgbClr val="F0AB00"/>
              </a:buClr>
              <a:buSzPct val="80000"/>
              <a:buFontTx/>
              <a:buNone/>
              <a:tabLst/>
              <a:defRPr/>
            </a:pPr>
            <a:r>
              <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rPr>
              <a:t>Online Booking Tool</a:t>
            </a:r>
          </a:p>
        </p:txBody>
      </p:sp>
      <p:sp>
        <p:nvSpPr>
          <p:cNvPr id="101" name="TextBox 100">
            <a:extLst>
              <a:ext uri="{FF2B5EF4-FFF2-40B4-BE49-F238E27FC236}">
                <a16:creationId xmlns:a16="http://schemas.microsoft.com/office/drawing/2014/main" id="{1326FF37-16EF-4998-BF78-94EAB9C3B709}"/>
              </a:ext>
            </a:extLst>
          </p:cNvPr>
          <p:cNvSpPr txBox="1"/>
          <p:nvPr/>
        </p:nvSpPr>
        <p:spPr>
          <a:xfrm>
            <a:off x="1205375" y="1863086"/>
            <a:ext cx="1082213" cy="276999"/>
          </a:xfrm>
          <a:prstGeom prst="rect">
            <a:avLst/>
          </a:prstGeom>
          <a:noFill/>
        </p:spPr>
        <p:txBody>
          <a:bodyPr wrap="square" lIns="0" tIns="0" rIns="0" bIns="0" rtlCol="0">
            <a:spAutoFit/>
          </a:bodyPr>
          <a:lstStyle/>
          <a:p>
            <a:pPr marL="0" marR="0" lvl="0" indent="0" algn="l" defTabSz="1088776" rtl="0" eaLnBrk="1" fontAlgn="base" latinLnBrk="0" hangingPunct="1">
              <a:lnSpc>
                <a:spcPct val="100000"/>
              </a:lnSpc>
              <a:spcBef>
                <a:spcPct val="50000"/>
              </a:spcBef>
              <a:spcAft>
                <a:spcPct val="0"/>
              </a:spcAft>
              <a:buClr>
                <a:srgbClr val="F0AB00"/>
              </a:buClr>
              <a:buSzPct val="80000"/>
              <a:buFontTx/>
              <a:buNone/>
              <a:tabLst/>
              <a:defRPr/>
            </a:pPr>
            <a:r>
              <a:rPr kumimoji="0" lang="en-US" sz="1800" b="0" i="0" u="none" strike="noStrike" kern="0" cap="none" spc="0" normalizeH="0" baseline="0" noProof="0" dirty="0" err="1">
                <a:ln>
                  <a:noFill/>
                </a:ln>
                <a:solidFill>
                  <a:srgbClr val="FFFFFF"/>
                </a:solidFill>
                <a:effectLst/>
                <a:uLnTx/>
                <a:uFillTx/>
                <a:latin typeface="Arial"/>
                <a:ea typeface="Arial Unicode MS" pitchFamily="34" charset="-128"/>
                <a:cs typeface="Arial Unicode MS" pitchFamily="34" charset="-128"/>
              </a:rPr>
              <a:t>TripLink</a:t>
            </a: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sp>
        <p:nvSpPr>
          <p:cNvPr id="103" name="TextBox 102">
            <a:extLst>
              <a:ext uri="{FF2B5EF4-FFF2-40B4-BE49-F238E27FC236}">
                <a16:creationId xmlns:a16="http://schemas.microsoft.com/office/drawing/2014/main" id="{385E04F4-9B6E-4196-A2A9-8F12DF48EEE4}"/>
              </a:ext>
            </a:extLst>
          </p:cNvPr>
          <p:cNvSpPr txBox="1"/>
          <p:nvPr/>
        </p:nvSpPr>
        <p:spPr>
          <a:xfrm>
            <a:off x="7197368" y="3382000"/>
            <a:ext cx="910349" cy="276999"/>
          </a:xfrm>
          <a:prstGeom prst="rect">
            <a:avLst/>
          </a:prstGeom>
          <a:noFill/>
        </p:spPr>
        <p:txBody>
          <a:bodyPr wrap="square" lIns="0" tIns="0" rIns="0" bIns="0" rtlCol="0">
            <a:spAutoFit/>
          </a:bodyPr>
          <a:lstStyle/>
          <a:p>
            <a:pPr marL="0" marR="0" lvl="0" indent="0" algn="l" defTabSz="1088776" rtl="0" eaLnBrk="1" fontAlgn="base" latinLnBrk="0" hangingPunct="1">
              <a:lnSpc>
                <a:spcPct val="100000"/>
              </a:lnSpc>
              <a:spcBef>
                <a:spcPct val="50000"/>
              </a:spcBef>
              <a:spcAft>
                <a:spcPct val="0"/>
              </a:spcAft>
              <a:buClr>
                <a:srgbClr val="F0AB00"/>
              </a:buClr>
              <a:buSzPct val="80000"/>
              <a:buFontTx/>
              <a:buNone/>
              <a:tabLst/>
              <a:defRPr/>
            </a:pPr>
            <a:r>
              <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rPr>
              <a:t> </a:t>
            </a:r>
            <a:r>
              <a:rPr kumimoji="0" lang="en-US" sz="1800" b="0" i="0" u="none" strike="noStrike" kern="0" cap="none" spc="0" normalizeH="0" baseline="0" noProof="0" dirty="0" err="1">
                <a:ln>
                  <a:noFill/>
                </a:ln>
                <a:solidFill>
                  <a:srgbClr val="FFFFFF"/>
                </a:solidFill>
                <a:effectLst/>
                <a:uLnTx/>
                <a:uFillTx/>
                <a:latin typeface="Arial"/>
                <a:ea typeface="Arial Unicode MS" pitchFamily="34" charset="-128"/>
                <a:cs typeface="Arial Unicode MS" pitchFamily="34" charset="-128"/>
              </a:rPr>
              <a:t>TripIt</a:t>
            </a: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sp>
        <p:nvSpPr>
          <p:cNvPr id="104" name="TextBox 103">
            <a:extLst>
              <a:ext uri="{FF2B5EF4-FFF2-40B4-BE49-F238E27FC236}">
                <a16:creationId xmlns:a16="http://schemas.microsoft.com/office/drawing/2014/main" id="{885AF58B-3DC0-4A23-9975-57C8DB7E1AD0}"/>
              </a:ext>
            </a:extLst>
          </p:cNvPr>
          <p:cNvSpPr txBox="1"/>
          <p:nvPr/>
        </p:nvSpPr>
        <p:spPr>
          <a:xfrm>
            <a:off x="5944074" y="2596512"/>
            <a:ext cx="1802066" cy="553998"/>
          </a:xfrm>
          <a:prstGeom prst="rect">
            <a:avLst/>
          </a:prstGeom>
          <a:noFill/>
        </p:spPr>
        <p:txBody>
          <a:bodyPr wrap="square" lIns="0" tIns="0" rIns="0" bIns="0" rtlCol="0">
            <a:spAutoFit/>
          </a:bodyPr>
          <a:lstStyle/>
          <a:p>
            <a:pPr marL="0" marR="0" lvl="0" indent="0" algn="ctr" defTabSz="1088776" rtl="0" eaLnBrk="1" fontAlgn="base" latinLnBrk="0" hangingPunct="1">
              <a:lnSpc>
                <a:spcPct val="100000"/>
              </a:lnSpc>
              <a:spcBef>
                <a:spcPct val="50000"/>
              </a:spcBef>
              <a:spcAft>
                <a:spcPct val="0"/>
              </a:spcAft>
              <a:buClr>
                <a:srgbClr val="F0AB00"/>
              </a:buClr>
              <a:buSzPct val="80000"/>
              <a:buFontTx/>
              <a:buNone/>
              <a:tabLst/>
              <a:defRPr/>
            </a:pPr>
            <a:r>
              <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rPr>
              <a:t>Concur</a:t>
            </a:r>
            <a:br>
              <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rPr>
            </a:br>
            <a:r>
              <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rPr>
              <a:t>Locate</a:t>
            </a:r>
          </a:p>
        </p:txBody>
      </p:sp>
    </p:spTree>
    <p:extLst>
      <p:ext uri="{BB962C8B-B14F-4D97-AF65-F5344CB8AC3E}">
        <p14:creationId xmlns:p14="http://schemas.microsoft.com/office/powerpoint/2010/main" val="10795036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3"/>
                                        </p:tgtEl>
                                        <p:attrNameLst>
                                          <p:attrName>style.visibility</p:attrName>
                                        </p:attrNameLst>
                                      </p:cBhvr>
                                      <p:to>
                                        <p:strVal val="visible"/>
                                      </p:to>
                                    </p:set>
                                    <p:animEffect transition="in" filter="fade">
                                      <p:cBhvr>
                                        <p:cTn id="10" dur="500"/>
                                        <p:tgtEl>
                                          <p:spTgt spid="10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1"/>
                                        </p:tgtEl>
                                        <p:attrNameLst>
                                          <p:attrName>style.visibility</p:attrName>
                                        </p:attrNameLst>
                                      </p:cBhvr>
                                      <p:to>
                                        <p:strVal val="visible"/>
                                      </p:to>
                                    </p:set>
                                    <p:animEffect transition="in" filter="fade">
                                      <p:cBhvr>
                                        <p:cTn id="16" dur="500"/>
                                        <p:tgtEl>
                                          <p:spTgt spid="10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0"/>
                                        </p:tgtEl>
                                        <p:attrNameLst>
                                          <p:attrName>style.visibility</p:attrName>
                                        </p:attrNameLst>
                                      </p:cBhvr>
                                      <p:to>
                                        <p:strVal val="visible"/>
                                      </p:to>
                                    </p:set>
                                    <p:animEffect transition="in" filter="fade">
                                      <p:cBhvr>
                                        <p:cTn id="1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0" grpId="0"/>
      <p:bldP spid="101" grpId="0"/>
      <p:bldP spid="103" grpId="0"/>
      <p:bldP spid="10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 name="Group 50"/>
          <p:cNvGrpSpPr/>
          <p:nvPr/>
        </p:nvGrpSpPr>
        <p:grpSpPr>
          <a:xfrm>
            <a:off x="4145435" y="4242759"/>
            <a:ext cx="5144837" cy="1487505"/>
            <a:chOff x="4226262" y="4720025"/>
            <a:chExt cx="5146177" cy="1487892"/>
          </a:xfrm>
        </p:grpSpPr>
        <p:grpSp>
          <p:nvGrpSpPr>
            <p:cNvPr id="40" name="Group 39"/>
            <p:cNvGrpSpPr/>
            <p:nvPr/>
          </p:nvGrpSpPr>
          <p:grpSpPr>
            <a:xfrm>
              <a:off x="6778902" y="5726338"/>
              <a:ext cx="2593537" cy="481579"/>
              <a:chOff x="6569878" y="5578777"/>
              <a:chExt cx="2593537" cy="481579"/>
            </a:xfrm>
          </p:grpSpPr>
          <p:grpSp>
            <p:nvGrpSpPr>
              <p:cNvPr id="28" name="Group 27"/>
              <p:cNvGrpSpPr/>
              <p:nvPr/>
            </p:nvGrpSpPr>
            <p:grpSpPr>
              <a:xfrm>
                <a:off x="6569878" y="5578777"/>
                <a:ext cx="1027100" cy="481579"/>
                <a:chOff x="5005388" y="4148138"/>
                <a:chExt cx="815975" cy="382588"/>
              </a:xfrm>
            </p:grpSpPr>
            <p:sp>
              <p:nvSpPr>
                <p:cNvPr id="29" name="Freeform 41"/>
                <p:cNvSpPr>
                  <a:spLocks/>
                </p:cNvSpPr>
                <p:nvPr/>
              </p:nvSpPr>
              <p:spPr bwMode="auto">
                <a:xfrm>
                  <a:off x="5005388" y="4186238"/>
                  <a:ext cx="815975" cy="284163"/>
                </a:xfrm>
                <a:custGeom>
                  <a:avLst/>
                  <a:gdLst>
                    <a:gd name="T0" fmla="*/ 187 w 217"/>
                    <a:gd name="T1" fmla="*/ 76 h 76"/>
                    <a:gd name="T2" fmla="*/ 205 w 217"/>
                    <a:gd name="T3" fmla="*/ 76 h 76"/>
                    <a:gd name="T4" fmla="*/ 214 w 217"/>
                    <a:gd name="T5" fmla="*/ 69 h 76"/>
                    <a:gd name="T6" fmla="*/ 211 w 217"/>
                    <a:gd name="T7" fmla="*/ 63 h 76"/>
                    <a:gd name="T8" fmla="*/ 212 w 217"/>
                    <a:gd name="T9" fmla="*/ 33 h 76"/>
                    <a:gd name="T10" fmla="*/ 193 w 217"/>
                    <a:gd name="T11" fmla="*/ 30 h 76"/>
                    <a:gd name="T12" fmla="*/ 165 w 217"/>
                    <a:gd name="T13" fmla="*/ 13 h 76"/>
                    <a:gd name="T14" fmla="*/ 95 w 217"/>
                    <a:gd name="T15" fmla="*/ 8 h 76"/>
                    <a:gd name="T16" fmla="*/ 51 w 217"/>
                    <a:gd name="T17" fmla="*/ 35 h 76"/>
                    <a:gd name="T18" fmla="*/ 11 w 217"/>
                    <a:gd name="T19" fmla="*/ 50 h 76"/>
                    <a:gd name="T20" fmla="*/ 8 w 217"/>
                    <a:gd name="T21" fmla="*/ 76 h 76"/>
                    <a:gd name="T22" fmla="*/ 44 w 217"/>
                    <a:gd name="T23"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7" h="76">
                      <a:moveTo>
                        <a:pt x="187" y="76"/>
                      </a:moveTo>
                      <a:cubicBezTo>
                        <a:pt x="205" y="76"/>
                        <a:pt x="205" y="76"/>
                        <a:pt x="205" y="76"/>
                      </a:cubicBezTo>
                      <a:cubicBezTo>
                        <a:pt x="205" y="76"/>
                        <a:pt x="214" y="76"/>
                        <a:pt x="214" y="69"/>
                      </a:cubicBezTo>
                      <a:cubicBezTo>
                        <a:pt x="214" y="64"/>
                        <a:pt x="211" y="63"/>
                        <a:pt x="211" y="63"/>
                      </a:cubicBezTo>
                      <a:cubicBezTo>
                        <a:pt x="217" y="56"/>
                        <a:pt x="217" y="37"/>
                        <a:pt x="212" y="33"/>
                      </a:cubicBezTo>
                      <a:cubicBezTo>
                        <a:pt x="208" y="29"/>
                        <a:pt x="193" y="30"/>
                        <a:pt x="193" y="30"/>
                      </a:cubicBezTo>
                      <a:cubicBezTo>
                        <a:pt x="193" y="30"/>
                        <a:pt x="172" y="17"/>
                        <a:pt x="165" y="13"/>
                      </a:cubicBezTo>
                      <a:cubicBezTo>
                        <a:pt x="141" y="0"/>
                        <a:pt x="112" y="2"/>
                        <a:pt x="95" y="8"/>
                      </a:cubicBezTo>
                      <a:cubicBezTo>
                        <a:pt x="80" y="14"/>
                        <a:pt x="51" y="35"/>
                        <a:pt x="51" y="35"/>
                      </a:cubicBezTo>
                      <a:cubicBezTo>
                        <a:pt x="51" y="35"/>
                        <a:pt x="22" y="39"/>
                        <a:pt x="11" y="50"/>
                      </a:cubicBezTo>
                      <a:cubicBezTo>
                        <a:pt x="5" y="56"/>
                        <a:pt x="0" y="72"/>
                        <a:pt x="8" y="76"/>
                      </a:cubicBezTo>
                      <a:cubicBezTo>
                        <a:pt x="44" y="76"/>
                        <a:pt x="44" y="76"/>
                        <a:pt x="44" y="76"/>
                      </a:cubicBezTo>
                    </a:path>
                  </a:pathLst>
                </a:custGeom>
                <a:noFill/>
                <a:ln w="12700" cap="rnd">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sp>
              <p:nvSpPr>
                <p:cNvPr id="30" name="Line 42"/>
                <p:cNvSpPr>
                  <a:spLocks noChangeShapeType="1"/>
                </p:cNvSpPr>
                <p:nvPr/>
              </p:nvSpPr>
              <p:spPr bwMode="auto">
                <a:xfrm flipH="1">
                  <a:off x="5310188" y="4470401"/>
                  <a:ext cx="255587" cy="0"/>
                </a:xfrm>
                <a:prstGeom prst="line">
                  <a:avLst/>
                </a:prstGeom>
                <a:noFill/>
                <a:ln w="12700" cap="rnd">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sp>
              <p:nvSpPr>
                <p:cNvPr id="31" name="Freeform 196"/>
                <p:cNvSpPr>
                  <a:spLocks noEditPoints="1"/>
                </p:cNvSpPr>
                <p:nvPr/>
              </p:nvSpPr>
              <p:spPr bwMode="auto">
                <a:xfrm>
                  <a:off x="5565775" y="4395788"/>
                  <a:ext cx="138112" cy="134938"/>
                </a:xfrm>
                <a:custGeom>
                  <a:avLst/>
                  <a:gdLst>
                    <a:gd name="T0" fmla="*/ 19 w 37"/>
                    <a:gd name="T1" fmla="*/ 0 h 36"/>
                    <a:gd name="T2" fmla="*/ 0 w 37"/>
                    <a:gd name="T3" fmla="*/ 18 h 36"/>
                    <a:gd name="T4" fmla="*/ 19 w 37"/>
                    <a:gd name="T5" fmla="*/ 36 h 36"/>
                    <a:gd name="T6" fmla="*/ 37 w 37"/>
                    <a:gd name="T7" fmla="*/ 18 h 36"/>
                    <a:gd name="T8" fmla="*/ 19 w 37"/>
                    <a:gd name="T9" fmla="*/ 0 h 36"/>
                    <a:gd name="T10" fmla="*/ 19 w 37"/>
                    <a:gd name="T11" fmla="*/ 27 h 36"/>
                    <a:gd name="T12" fmla="*/ 10 w 37"/>
                    <a:gd name="T13" fmla="*/ 18 h 36"/>
                    <a:gd name="T14" fmla="*/ 19 w 37"/>
                    <a:gd name="T15" fmla="*/ 9 h 36"/>
                    <a:gd name="T16" fmla="*/ 27 w 37"/>
                    <a:gd name="T17" fmla="*/ 18 h 36"/>
                    <a:gd name="T18" fmla="*/ 19 w 37"/>
                    <a:gd name="T19"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6">
                      <a:moveTo>
                        <a:pt x="19" y="0"/>
                      </a:moveTo>
                      <a:cubicBezTo>
                        <a:pt x="9" y="0"/>
                        <a:pt x="0" y="8"/>
                        <a:pt x="0" y="18"/>
                      </a:cubicBezTo>
                      <a:cubicBezTo>
                        <a:pt x="0" y="28"/>
                        <a:pt x="9" y="36"/>
                        <a:pt x="19" y="36"/>
                      </a:cubicBezTo>
                      <a:cubicBezTo>
                        <a:pt x="29" y="36"/>
                        <a:pt x="37" y="28"/>
                        <a:pt x="37" y="18"/>
                      </a:cubicBezTo>
                      <a:cubicBezTo>
                        <a:pt x="37" y="8"/>
                        <a:pt x="29" y="0"/>
                        <a:pt x="19" y="0"/>
                      </a:cubicBezTo>
                      <a:close/>
                      <a:moveTo>
                        <a:pt x="19" y="27"/>
                      </a:moveTo>
                      <a:cubicBezTo>
                        <a:pt x="14" y="27"/>
                        <a:pt x="10" y="23"/>
                        <a:pt x="10" y="18"/>
                      </a:cubicBezTo>
                      <a:cubicBezTo>
                        <a:pt x="10" y="13"/>
                        <a:pt x="14" y="9"/>
                        <a:pt x="19" y="9"/>
                      </a:cubicBezTo>
                      <a:cubicBezTo>
                        <a:pt x="24" y="9"/>
                        <a:pt x="27" y="13"/>
                        <a:pt x="27" y="18"/>
                      </a:cubicBezTo>
                      <a:cubicBezTo>
                        <a:pt x="27" y="23"/>
                        <a:pt x="24" y="27"/>
                        <a:pt x="19" y="27"/>
                      </a:cubicBezTo>
                      <a:close/>
                    </a:path>
                  </a:pathLst>
                </a:custGeom>
                <a:noFill/>
                <a:ln w="12700" cap="rnd">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sp>
              <p:nvSpPr>
                <p:cNvPr id="32" name="Freeform 197"/>
                <p:cNvSpPr>
                  <a:spLocks noEditPoints="1"/>
                </p:cNvSpPr>
                <p:nvPr/>
              </p:nvSpPr>
              <p:spPr bwMode="auto">
                <a:xfrm>
                  <a:off x="5172075" y="4395788"/>
                  <a:ext cx="138112" cy="134938"/>
                </a:xfrm>
                <a:custGeom>
                  <a:avLst/>
                  <a:gdLst>
                    <a:gd name="T0" fmla="*/ 19 w 37"/>
                    <a:gd name="T1" fmla="*/ 0 h 36"/>
                    <a:gd name="T2" fmla="*/ 0 w 37"/>
                    <a:gd name="T3" fmla="*/ 18 h 36"/>
                    <a:gd name="T4" fmla="*/ 19 w 37"/>
                    <a:gd name="T5" fmla="*/ 36 h 36"/>
                    <a:gd name="T6" fmla="*/ 37 w 37"/>
                    <a:gd name="T7" fmla="*/ 18 h 36"/>
                    <a:gd name="T8" fmla="*/ 19 w 37"/>
                    <a:gd name="T9" fmla="*/ 0 h 36"/>
                    <a:gd name="T10" fmla="*/ 19 w 37"/>
                    <a:gd name="T11" fmla="*/ 27 h 36"/>
                    <a:gd name="T12" fmla="*/ 10 w 37"/>
                    <a:gd name="T13" fmla="*/ 18 h 36"/>
                    <a:gd name="T14" fmla="*/ 19 w 37"/>
                    <a:gd name="T15" fmla="*/ 9 h 36"/>
                    <a:gd name="T16" fmla="*/ 27 w 37"/>
                    <a:gd name="T17" fmla="*/ 18 h 36"/>
                    <a:gd name="T18" fmla="*/ 19 w 37"/>
                    <a:gd name="T19"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6">
                      <a:moveTo>
                        <a:pt x="19" y="0"/>
                      </a:moveTo>
                      <a:cubicBezTo>
                        <a:pt x="8" y="0"/>
                        <a:pt x="0" y="8"/>
                        <a:pt x="0" y="18"/>
                      </a:cubicBezTo>
                      <a:cubicBezTo>
                        <a:pt x="0" y="28"/>
                        <a:pt x="8" y="36"/>
                        <a:pt x="19" y="36"/>
                      </a:cubicBezTo>
                      <a:cubicBezTo>
                        <a:pt x="29" y="36"/>
                        <a:pt x="37" y="28"/>
                        <a:pt x="37" y="18"/>
                      </a:cubicBezTo>
                      <a:cubicBezTo>
                        <a:pt x="37" y="8"/>
                        <a:pt x="29" y="0"/>
                        <a:pt x="19" y="0"/>
                      </a:cubicBezTo>
                      <a:close/>
                      <a:moveTo>
                        <a:pt x="19" y="27"/>
                      </a:moveTo>
                      <a:cubicBezTo>
                        <a:pt x="14" y="27"/>
                        <a:pt x="10" y="23"/>
                        <a:pt x="10" y="18"/>
                      </a:cubicBezTo>
                      <a:cubicBezTo>
                        <a:pt x="10" y="13"/>
                        <a:pt x="14" y="9"/>
                        <a:pt x="19" y="9"/>
                      </a:cubicBezTo>
                      <a:cubicBezTo>
                        <a:pt x="23" y="9"/>
                        <a:pt x="27" y="13"/>
                        <a:pt x="27" y="18"/>
                      </a:cubicBezTo>
                      <a:cubicBezTo>
                        <a:pt x="27" y="23"/>
                        <a:pt x="23" y="27"/>
                        <a:pt x="19" y="27"/>
                      </a:cubicBezTo>
                      <a:close/>
                    </a:path>
                  </a:pathLst>
                </a:custGeom>
                <a:noFill/>
                <a:ln w="12700" cap="rnd">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sp>
              <p:nvSpPr>
                <p:cNvPr id="33" name="Freeform 198"/>
                <p:cNvSpPr>
                  <a:spLocks/>
                </p:cNvSpPr>
                <p:nvPr/>
              </p:nvSpPr>
              <p:spPr bwMode="auto">
                <a:xfrm>
                  <a:off x="5032375" y="4354513"/>
                  <a:ext cx="142875" cy="44450"/>
                </a:xfrm>
                <a:custGeom>
                  <a:avLst/>
                  <a:gdLst>
                    <a:gd name="T0" fmla="*/ 0 w 38"/>
                    <a:gd name="T1" fmla="*/ 12 h 12"/>
                    <a:gd name="T2" fmla="*/ 14 w 38"/>
                    <a:gd name="T3" fmla="*/ 0 h 12"/>
                  </a:gdLst>
                  <a:ahLst/>
                  <a:cxnLst>
                    <a:cxn ang="0">
                      <a:pos x="T0" y="T1"/>
                    </a:cxn>
                    <a:cxn ang="0">
                      <a:pos x="T2" y="T3"/>
                    </a:cxn>
                  </a:cxnLst>
                  <a:rect l="0" t="0" r="r" b="b"/>
                  <a:pathLst>
                    <a:path w="38" h="12">
                      <a:moveTo>
                        <a:pt x="0" y="12"/>
                      </a:moveTo>
                      <a:cubicBezTo>
                        <a:pt x="0" y="12"/>
                        <a:pt x="38" y="9"/>
                        <a:pt x="14" y="0"/>
                      </a:cubicBezTo>
                    </a:path>
                  </a:pathLst>
                </a:custGeom>
                <a:noFill/>
                <a:ln w="12700" cap="rnd">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sp>
              <p:nvSpPr>
                <p:cNvPr id="34" name="Freeform 199"/>
                <p:cNvSpPr>
                  <a:spLocks/>
                </p:cNvSpPr>
                <p:nvPr/>
              </p:nvSpPr>
              <p:spPr bwMode="auto">
                <a:xfrm>
                  <a:off x="5764213" y="4343401"/>
                  <a:ext cx="46037" cy="38100"/>
                </a:xfrm>
                <a:custGeom>
                  <a:avLst/>
                  <a:gdLst>
                    <a:gd name="T0" fmla="*/ 11 w 12"/>
                    <a:gd name="T1" fmla="*/ 0 h 10"/>
                    <a:gd name="T2" fmla="*/ 2 w 12"/>
                    <a:gd name="T3" fmla="*/ 0 h 10"/>
                    <a:gd name="T4" fmla="*/ 3 w 12"/>
                    <a:gd name="T5" fmla="*/ 10 h 10"/>
                    <a:gd name="T6" fmla="*/ 12 w 12"/>
                    <a:gd name="T7" fmla="*/ 10 h 10"/>
                  </a:gdLst>
                  <a:ahLst/>
                  <a:cxnLst>
                    <a:cxn ang="0">
                      <a:pos x="T0" y="T1"/>
                    </a:cxn>
                    <a:cxn ang="0">
                      <a:pos x="T2" y="T3"/>
                    </a:cxn>
                    <a:cxn ang="0">
                      <a:pos x="T4" y="T5"/>
                    </a:cxn>
                    <a:cxn ang="0">
                      <a:pos x="T6" y="T7"/>
                    </a:cxn>
                  </a:cxnLst>
                  <a:rect l="0" t="0" r="r" b="b"/>
                  <a:pathLst>
                    <a:path w="12" h="10">
                      <a:moveTo>
                        <a:pt x="11" y="0"/>
                      </a:moveTo>
                      <a:cubicBezTo>
                        <a:pt x="11" y="0"/>
                        <a:pt x="3" y="0"/>
                        <a:pt x="2" y="0"/>
                      </a:cubicBezTo>
                      <a:cubicBezTo>
                        <a:pt x="0" y="1"/>
                        <a:pt x="1" y="9"/>
                        <a:pt x="3" y="10"/>
                      </a:cubicBezTo>
                      <a:cubicBezTo>
                        <a:pt x="5" y="10"/>
                        <a:pt x="12" y="10"/>
                        <a:pt x="12" y="10"/>
                      </a:cubicBezTo>
                    </a:path>
                  </a:pathLst>
                </a:custGeom>
                <a:noFill/>
                <a:ln w="12700" cap="rnd">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sp>
              <p:nvSpPr>
                <p:cNvPr id="35" name="Line 200"/>
                <p:cNvSpPr>
                  <a:spLocks noChangeShapeType="1"/>
                </p:cNvSpPr>
                <p:nvPr/>
              </p:nvSpPr>
              <p:spPr bwMode="auto">
                <a:xfrm>
                  <a:off x="5467350" y="4238626"/>
                  <a:ext cx="0" cy="63500"/>
                </a:xfrm>
                <a:prstGeom prst="line">
                  <a:avLst/>
                </a:prstGeom>
                <a:noFill/>
                <a:ln w="12700" cap="rnd">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sp>
              <p:nvSpPr>
                <p:cNvPr id="36" name="Freeform 201"/>
                <p:cNvSpPr>
                  <a:spLocks/>
                </p:cNvSpPr>
                <p:nvPr/>
              </p:nvSpPr>
              <p:spPr bwMode="auto">
                <a:xfrm>
                  <a:off x="5295900" y="4148138"/>
                  <a:ext cx="344487" cy="157163"/>
                </a:xfrm>
                <a:custGeom>
                  <a:avLst/>
                  <a:gdLst>
                    <a:gd name="T0" fmla="*/ 0 w 92"/>
                    <a:gd name="T1" fmla="*/ 42 h 42"/>
                    <a:gd name="T2" fmla="*/ 92 w 92"/>
                    <a:gd name="T3" fmla="*/ 42 h 42"/>
                    <a:gd name="T4" fmla="*/ 0 w 92"/>
                    <a:gd name="T5" fmla="*/ 42 h 42"/>
                  </a:gdLst>
                  <a:ahLst/>
                  <a:cxnLst>
                    <a:cxn ang="0">
                      <a:pos x="T0" y="T1"/>
                    </a:cxn>
                    <a:cxn ang="0">
                      <a:pos x="T2" y="T3"/>
                    </a:cxn>
                    <a:cxn ang="0">
                      <a:pos x="T4" y="T5"/>
                    </a:cxn>
                  </a:cxnLst>
                  <a:rect l="0" t="0" r="r" b="b"/>
                  <a:pathLst>
                    <a:path w="92" h="42">
                      <a:moveTo>
                        <a:pt x="0" y="42"/>
                      </a:moveTo>
                      <a:cubicBezTo>
                        <a:pt x="92" y="42"/>
                        <a:pt x="92" y="42"/>
                        <a:pt x="92" y="42"/>
                      </a:cubicBezTo>
                      <a:cubicBezTo>
                        <a:pt x="92" y="42"/>
                        <a:pt x="51" y="0"/>
                        <a:pt x="0" y="42"/>
                      </a:cubicBezTo>
                      <a:close/>
                    </a:path>
                  </a:pathLst>
                </a:custGeom>
                <a:noFill/>
                <a:ln w="12700" cap="rnd">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grpSp>
          <p:pic>
            <p:nvPicPr>
              <p:cNvPr id="37" name="Picture 36"/>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7989920" y="5633861"/>
                <a:ext cx="1173495" cy="371411"/>
              </a:xfrm>
              <a:prstGeom prst="rect">
                <a:avLst/>
              </a:prstGeom>
              <a:ln>
                <a:solidFill>
                  <a:schemeClr val="bg1"/>
                </a:solidFill>
              </a:ln>
            </p:spPr>
          </p:pic>
        </p:grpSp>
        <p:cxnSp>
          <p:nvCxnSpPr>
            <p:cNvPr id="43" name="Straight Connector 42"/>
            <p:cNvCxnSpPr/>
            <p:nvPr/>
          </p:nvCxnSpPr>
          <p:spPr>
            <a:xfrm>
              <a:off x="4226262" y="4720025"/>
              <a:ext cx="2397802" cy="116866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50" name="Group 49"/>
          <p:cNvGrpSpPr/>
          <p:nvPr/>
        </p:nvGrpSpPr>
        <p:grpSpPr>
          <a:xfrm>
            <a:off x="4145433" y="3884256"/>
            <a:ext cx="5175507" cy="1026935"/>
            <a:chOff x="4226262" y="4361430"/>
            <a:chExt cx="5176854" cy="1027202"/>
          </a:xfrm>
        </p:grpSpPr>
        <p:grpSp>
          <p:nvGrpSpPr>
            <p:cNvPr id="38" name="Group 37"/>
            <p:cNvGrpSpPr/>
            <p:nvPr/>
          </p:nvGrpSpPr>
          <p:grpSpPr>
            <a:xfrm>
              <a:off x="6829230" y="4361430"/>
              <a:ext cx="2573886" cy="1027202"/>
              <a:chOff x="6620206" y="4296713"/>
              <a:chExt cx="2573886" cy="1027202"/>
            </a:xfrm>
          </p:grpSpPr>
          <p:pic>
            <p:nvPicPr>
              <p:cNvPr id="21" name="Picture 20" descr="Sheraton_Hotels.svg.png"/>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a:off x="7959243" y="4296713"/>
                <a:ext cx="1234849" cy="1027202"/>
              </a:xfrm>
              <a:prstGeom prst="rect">
                <a:avLst/>
              </a:prstGeom>
              <a:ln>
                <a:solidFill>
                  <a:schemeClr val="bg1"/>
                </a:solidFill>
              </a:ln>
            </p:spPr>
          </p:pic>
          <p:grpSp>
            <p:nvGrpSpPr>
              <p:cNvPr id="22" name="Group 21"/>
              <p:cNvGrpSpPr/>
              <p:nvPr/>
            </p:nvGrpSpPr>
            <p:grpSpPr>
              <a:xfrm flipH="1">
                <a:off x="6620206" y="4572160"/>
                <a:ext cx="926445" cy="476308"/>
                <a:chOff x="6407150" y="5621338"/>
                <a:chExt cx="561975" cy="288925"/>
              </a:xfrm>
            </p:grpSpPr>
            <p:sp>
              <p:nvSpPr>
                <p:cNvPr id="23" name="Oval 63"/>
                <p:cNvSpPr>
                  <a:spLocks noChangeArrowheads="1"/>
                </p:cNvSpPr>
                <p:nvPr/>
              </p:nvSpPr>
              <p:spPr bwMode="auto">
                <a:xfrm>
                  <a:off x="6443663" y="5668963"/>
                  <a:ext cx="87312" cy="87313"/>
                </a:xfrm>
                <a:prstGeom prst="ellipse">
                  <a:avLst/>
                </a:prstGeom>
                <a:noFill/>
                <a:ln w="12700" cap="flat">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sp>
              <p:nvSpPr>
                <p:cNvPr id="24" name="Freeform 64"/>
                <p:cNvSpPr>
                  <a:spLocks/>
                </p:cNvSpPr>
                <p:nvPr/>
              </p:nvSpPr>
              <p:spPr bwMode="auto">
                <a:xfrm>
                  <a:off x="6572250" y="5673726"/>
                  <a:ext cx="325437" cy="93663"/>
                </a:xfrm>
                <a:custGeom>
                  <a:avLst/>
                  <a:gdLst>
                    <a:gd name="T0" fmla="*/ 87 w 87"/>
                    <a:gd name="T1" fmla="*/ 25 h 25"/>
                    <a:gd name="T2" fmla="*/ 87 w 87"/>
                    <a:gd name="T3" fmla="*/ 9 h 25"/>
                    <a:gd name="T4" fmla="*/ 77 w 87"/>
                    <a:gd name="T5" fmla="*/ 0 h 25"/>
                    <a:gd name="T6" fmla="*/ 0 w 87"/>
                    <a:gd name="T7" fmla="*/ 0 h 25"/>
                    <a:gd name="T8" fmla="*/ 0 w 87"/>
                    <a:gd name="T9" fmla="*/ 25 h 25"/>
                  </a:gdLst>
                  <a:ahLst/>
                  <a:cxnLst>
                    <a:cxn ang="0">
                      <a:pos x="T0" y="T1"/>
                    </a:cxn>
                    <a:cxn ang="0">
                      <a:pos x="T2" y="T3"/>
                    </a:cxn>
                    <a:cxn ang="0">
                      <a:pos x="T4" y="T5"/>
                    </a:cxn>
                    <a:cxn ang="0">
                      <a:pos x="T6" y="T7"/>
                    </a:cxn>
                    <a:cxn ang="0">
                      <a:pos x="T8" y="T9"/>
                    </a:cxn>
                  </a:cxnLst>
                  <a:rect l="0" t="0" r="r" b="b"/>
                  <a:pathLst>
                    <a:path w="87" h="25">
                      <a:moveTo>
                        <a:pt x="87" y="25"/>
                      </a:moveTo>
                      <a:cubicBezTo>
                        <a:pt x="87" y="9"/>
                        <a:pt x="87" y="9"/>
                        <a:pt x="87" y="9"/>
                      </a:cubicBezTo>
                      <a:cubicBezTo>
                        <a:pt x="87" y="4"/>
                        <a:pt x="82" y="1"/>
                        <a:pt x="77" y="0"/>
                      </a:cubicBezTo>
                      <a:cubicBezTo>
                        <a:pt x="0" y="0"/>
                        <a:pt x="0" y="0"/>
                        <a:pt x="0" y="0"/>
                      </a:cubicBezTo>
                      <a:cubicBezTo>
                        <a:pt x="0" y="25"/>
                        <a:pt x="0" y="25"/>
                        <a:pt x="0" y="25"/>
                      </a:cubicBezTo>
                    </a:path>
                  </a:pathLst>
                </a:custGeom>
                <a:noFill/>
                <a:ln w="12700" cap="flat">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sp>
              <p:nvSpPr>
                <p:cNvPr id="25" name="Line 65"/>
                <p:cNvSpPr>
                  <a:spLocks noChangeShapeType="1"/>
                </p:cNvSpPr>
                <p:nvPr/>
              </p:nvSpPr>
              <p:spPr bwMode="auto">
                <a:xfrm>
                  <a:off x="6407150" y="5621338"/>
                  <a:ext cx="0" cy="288925"/>
                </a:xfrm>
                <a:prstGeom prst="line">
                  <a:avLst/>
                </a:prstGeom>
                <a:noFill/>
                <a:ln w="12700" cap="rnd">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sp>
              <p:nvSpPr>
                <p:cNvPr id="26" name="Freeform 66"/>
                <p:cNvSpPr>
                  <a:spLocks/>
                </p:cNvSpPr>
                <p:nvPr/>
              </p:nvSpPr>
              <p:spPr bwMode="auto">
                <a:xfrm>
                  <a:off x="6407150" y="5830888"/>
                  <a:ext cx="561975" cy="79375"/>
                </a:xfrm>
                <a:custGeom>
                  <a:avLst/>
                  <a:gdLst>
                    <a:gd name="T0" fmla="*/ 0 w 354"/>
                    <a:gd name="T1" fmla="*/ 0 h 50"/>
                    <a:gd name="T2" fmla="*/ 354 w 354"/>
                    <a:gd name="T3" fmla="*/ 0 h 50"/>
                    <a:gd name="T4" fmla="*/ 354 w 354"/>
                    <a:gd name="T5" fmla="*/ 50 h 50"/>
                  </a:gdLst>
                  <a:ahLst/>
                  <a:cxnLst>
                    <a:cxn ang="0">
                      <a:pos x="T0" y="T1"/>
                    </a:cxn>
                    <a:cxn ang="0">
                      <a:pos x="T2" y="T3"/>
                    </a:cxn>
                    <a:cxn ang="0">
                      <a:pos x="T4" y="T5"/>
                    </a:cxn>
                  </a:cxnLst>
                  <a:rect l="0" t="0" r="r" b="b"/>
                  <a:pathLst>
                    <a:path w="354" h="50">
                      <a:moveTo>
                        <a:pt x="0" y="0"/>
                      </a:moveTo>
                      <a:lnTo>
                        <a:pt x="354" y="0"/>
                      </a:lnTo>
                      <a:lnTo>
                        <a:pt x="354" y="50"/>
                      </a:lnTo>
                    </a:path>
                  </a:pathLst>
                </a:custGeom>
                <a:noFill/>
                <a:ln w="12700" cap="rnd">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sp>
              <p:nvSpPr>
                <p:cNvPr id="27" name="Freeform 67"/>
                <p:cNvSpPr>
                  <a:spLocks/>
                </p:cNvSpPr>
                <p:nvPr/>
              </p:nvSpPr>
              <p:spPr bwMode="auto">
                <a:xfrm>
                  <a:off x="6407150" y="5767388"/>
                  <a:ext cx="536575" cy="68263"/>
                </a:xfrm>
                <a:custGeom>
                  <a:avLst/>
                  <a:gdLst>
                    <a:gd name="T0" fmla="*/ 0 w 143"/>
                    <a:gd name="T1" fmla="*/ 0 h 18"/>
                    <a:gd name="T2" fmla="*/ 131 w 143"/>
                    <a:gd name="T3" fmla="*/ 0 h 18"/>
                    <a:gd name="T4" fmla="*/ 143 w 143"/>
                    <a:gd name="T5" fmla="*/ 12 h 18"/>
                    <a:gd name="T6" fmla="*/ 143 w 143"/>
                    <a:gd name="T7" fmla="*/ 18 h 18"/>
                  </a:gdLst>
                  <a:ahLst/>
                  <a:cxnLst>
                    <a:cxn ang="0">
                      <a:pos x="T0" y="T1"/>
                    </a:cxn>
                    <a:cxn ang="0">
                      <a:pos x="T2" y="T3"/>
                    </a:cxn>
                    <a:cxn ang="0">
                      <a:pos x="T4" y="T5"/>
                    </a:cxn>
                    <a:cxn ang="0">
                      <a:pos x="T6" y="T7"/>
                    </a:cxn>
                  </a:cxnLst>
                  <a:rect l="0" t="0" r="r" b="b"/>
                  <a:pathLst>
                    <a:path w="143" h="18">
                      <a:moveTo>
                        <a:pt x="0" y="0"/>
                      </a:moveTo>
                      <a:cubicBezTo>
                        <a:pt x="131" y="0"/>
                        <a:pt x="131" y="0"/>
                        <a:pt x="131" y="0"/>
                      </a:cubicBezTo>
                      <a:cubicBezTo>
                        <a:pt x="138" y="0"/>
                        <a:pt x="143" y="5"/>
                        <a:pt x="143" y="12"/>
                      </a:cubicBezTo>
                      <a:cubicBezTo>
                        <a:pt x="143" y="18"/>
                        <a:pt x="143" y="18"/>
                        <a:pt x="143" y="18"/>
                      </a:cubicBezTo>
                    </a:path>
                  </a:pathLst>
                </a:custGeom>
                <a:noFill/>
                <a:ln w="12700" cap="flat">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grpSp>
        </p:grpSp>
        <p:cxnSp>
          <p:nvCxnSpPr>
            <p:cNvPr id="44" name="Straight Connector 43"/>
            <p:cNvCxnSpPr/>
            <p:nvPr/>
          </p:nvCxnSpPr>
          <p:spPr>
            <a:xfrm>
              <a:off x="4226262" y="4732949"/>
              <a:ext cx="2397802"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41" name="Group 40">
            <a:extLst>
              <a:ext uri="{FF2B5EF4-FFF2-40B4-BE49-F238E27FC236}">
                <a16:creationId xmlns:a16="http://schemas.microsoft.com/office/drawing/2014/main" id="{ED3624C0-C399-47C7-831E-2F6DD425E154}"/>
              </a:ext>
            </a:extLst>
          </p:cNvPr>
          <p:cNvGrpSpPr/>
          <p:nvPr/>
        </p:nvGrpSpPr>
        <p:grpSpPr>
          <a:xfrm>
            <a:off x="4145434" y="2768157"/>
            <a:ext cx="6281226" cy="1482517"/>
            <a:chOff x="4145434" y="2768157"/>
            <a:chExt cx="6281226" cy="1482517"/>
          </a:xfrm>
        </p:grpSpPr>
        <p:grpSp>
          <p:nvGrpSpPr>
            <p:cNvPr id="49" name="Group 48"/>
            <p:cNvGrpSpPr/>
            <p:nvPr/>
          </p:nvGrpSpPr>
          <p:grpSpPr>
            <a:xfrm>
              <a:off x="4145434" y="2768157"/>
              <a:ext cx="3496404" cy="1482517"/>
              <a:chOff x="4226262" y="3245039"/>
              <a:chExt cx="3497314" cy="1482902"/>
            </a:xfrm>
          </p:grpSpPr>
          <p:grpSp>
            <p:nvGrpSpPr>
              <p:cNvPr id="18" name="Group 17"/>
              <p:cNvGrpSpPr/>
              <p:nvPr/>
            </p:nvGrpSpPr>
            <p:grpSpPr>
              <a:xfrm>
                <a:off x="6861328" y="3245039"/>
                <a:ext cx="862248" cy="671724"/>
                <a:chOff x="1506538" y="2727326"/>
                <a:chExt cx="560387" cy="436563"/>
              </a:xfrm>
            </p:grpSpPr>
            <p:sp>
              <p:nvSpPr>
                <p:cNvPr id="19" name="Freeform 43"/>
                <p:cNvSpPr>
                  <a:spLocks/>
                </p:cNvSpPr>
                <p:nvPr/>
              </p:nvSpPr>
              <p:spPr bwMode="auto">
                <a:xfrm>
                  <a:off x="1506538" y="2727326"/>
                  <a:ext cx="560387" cy="436563"/>
                </a:xfrm>
                <a:custGeom>
                  <a:avLst/>
                  <a:gdLst>
                    <a:gd name="T0" fmla="*/ 146 w 149"/>
                    <a:gd name="T1" fmla="*/ 4 h 116"/>
                    <a:gd name="T2" fmla="*/ 145 w 149"/>
                    <a:gd name="T3" fmla="*/ 3 h 116"/>
                    <a:gd name="T4" fmla="*/ 114 w 149"/>
                    <a:gd name="T5" fmla="*/ 9 h 116"/>
                    <a:gd name="T6" fmla="*/ 57 w 149"/>
                    <a:gd name="T7" fmla="*/ 66 h 116"/>
                    <a:gd name="T8" fmla="*/ 37 w 149"/>
                    <a:gd name="T9" fmla="*/ 88 h 116"/>
                    <a:gd name="T10" fmla="*/ 10 w 149"/>
                    <a:gd name="T11" fmla="*/ 88 h 116"/>
                    <a:gd name="T12" fmla="*/ 5 w 149"/>
                    <a:gd name="T13" fmla="*/ 90 h 116"/>
                    <a:gd name="T14" fmla="*/ 1 w 149"/>
                    <a:gd name="T15" fmla="*/ 94 h 116"/>
                    <a:gd name="T16" fmla="*/ 2 w 149"/>
                    <a:gd name="T17" fmla="*/ 97 h 116"/>
                    <a:gd name="T18" fmla="*/ 23 w 149"/>
                    <a:gd name="T19" fmla="*/ 108 h 116"/>
                    <a:gd name="T20" fmla="*/ 21 w 149"/>
                    <a:gd name="T21" fmla="*/ 111 h 116"/>
                    <a:gd name="T22" fmla="*/ 28 w 149"/>
                    <a:gd name="T23" fmla="*/ 114 h 116"/>
                    <a:gd name="T24" fmla="*/ 69 w 149"/>
                    <a:gd name="T25" fmla="*/ 94 h 116"/>
                    <a:gd name="T26" fmla="*/ 79 w 149"/>
                    <a:gd name="T27" fmla="*/ 84 h 116"/>
                    <a:gd name="T28" fmla="*/ 89 w 149"/>
                    <a:gd name="T29" fmla="*/ 82 h 116"/>
                    <a:gd name="T30" fmla="*/ 123 w 149"/>
                    <a:gd name="T31" fmla="*/ 115 h 116"/>
                    <a:gd name="T32" fmla="*/ 127 w 149"/>
                    <a:gd name="T33" fmla="*/ 115 h 116"/>
                    <a:gd name="T34" fmla="*/ 131 w 149"/>
                    <a:gd name="T35" fmla="*/ 111 h 116"/>
                    <a:gd name="T36" fmla="*/ 132 w 149"/>
                    <a:gd name="T37" fmla="*/ 106 h 116"/>
                    <a:gd name="T38" fmla="*/ 111 w 149"/>
                    <a:gd name="T39" fmla="*/ 52 h 116"/>
                    <a:gd name="T40" fmla="*/ 140 w 149"/>
                    <a:gd name="T41" fmla="*/ 23 h 116"/>
                    <a:gd name="T42" fmla="*/ 146 w 149"/>
                    <a:gd name="T43" fmla="*/ 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9" h="116">
                      <a:moveTo>
                        <a:pt x="146" y="4"/>
                      </a:moveTo>
                      <a:cubicBezTo>
                        <a:pt x="146" y="4"/>
                        <a:pt x="146" y="4"/>
                        <a:pt x="145" y="3"/>
                      </a:cubicBezTo>
                      <a:cubicBezTo>
                        <a:pt x="142" y="0"/>
                        <a:pt x="121" y="2"/>
                        <a:pt x="114" y="9"/>
                      </a:cubicBezTo>
                      <a:cubicBezTo>
                        <a:pt x="57" y="66"/>
                        <a:pt x="57" y="66"/>
                        <a:pt x="57" y="66"/>
                      </a:cubicBezTo>
                      <a:cubicBezTo>
                        <a:pt x="55" y="68"/>
                        <a:pt x="45" y="79"/>
                        <a:pt x="37" y="88"/>
                      </a:cubicBezTo>
                      <a:cubicBezTo>
                        <a:pt x="10" y="88"/>
                        <a:pt x="10" y="88"/>
                        <a:pt x="10" y="88"/>
                      </a:cubicBezTo>
                      <a:cubicBezTo>
                        <a:pt x="8" y="88"/>
                        <a:pt x="6" y="89"/>
                        <a:pt x="5" y="90"/>
                      </a:cubicBezTo>
                      <a:cubicBezTo>
                        <a:pt x="1" y="94"/>
                        <a:pt x="1" y="94"/>
                        <a:pt x="1" y="94"/>
                      </a:cubicBezTo>
                      <a:cubicBezTo>
                        <a:pt x="0" y="95"/>
                        <a:pt x="1" y="97"/>
                        <a:pt x="2" y="97"/>
                      </a:cubicBezTo>
                      <a:cubicBezTo>
                        <a:pt x="23" y="108"/>
                        <a:pt x="23" y="108"/>
                        <a:pt x="23" y="108"/>
                      </a:cubicBezTo>
                      <a:cubicBezTo>
                        <a:pt x="22" y="109"/>
                        <a:pt x="21" y="110"/>
                        <a:pt x="21" y="111"/>
                      </a:cubicBezTo>
                      <a:cubicBezTo>
                        <a:pt x="23" y="114"/>
                        <a:pt x="28" y="114"/>
                        <a:pt x="28" y="114"/>
                      </a:cubicBezTo>
                      <a:cubicBezTo>
                        <a:pt x="43" y="114"/>
                        <a:pt x="66" y="97"/>
                        <a:pt x="69" y="94"/>
                      </a:cubicBezTo>
                      <a:cubicBezTo>
                        <a:pt x="79" y="84"/>
                        <a:pt x="79" y="84"/>
                        <a:pt x="79" y="84"/>
                      </a:cubicBezTo>
                      <a:cubicBezTo>
                        <a:pt x="83" y="80"/>
                        <a:pt x="88" y="82"/>
                        <a:pt x="89" y="82"/>
                      </a:cubicBezTo>
                      <a:cubicBezTo>
                        <a:pt x="123" y="115"/>
                        <a:pt x="123" y="115"/>
                        <a:pt x="123" y="115"/>
                      </a:cubicBezTo>
                      <a:cubicBezTo>
                        <a:pt x="124" y="116"/>
                        <a:pt x="126" y="116"/>
                        <a:pt x="127" y="115"/>
                      </a:cubicBezTo>
                      <a:cubicBezTo>
                        <a:pt x="131" y="111"/>
                        <a:pt x="131" y="111"/>
                        <a:pt x="131" y="111"/>
                      </a:cubicBezTo>
                      <a:cubicBezTo>
                        <a:pt x="132" y="110"/>
                        <a:pt x="132" y="108"/>
                        <a:pt x="132" y="106"/>
                      </a:cubicBezTo>
                      <a:cubicBezTo>
                        <a:pt x="111" y="52"/>
                        <a:pt x="111" y="52"/>
                        <a:pt x="111" y="52"/>
                      </a:cubicBezTo>
                      <a:cubicBezTo>
                        <a:pt x="140" y="23"/>
                        <a:pt x="140" y="23"/>
                        <a:pt x="140" y="23"/>
                      </a:cubicBezTo>
                      <a:cubicBezTo>
                        <a:pt x="146" y="17"/>
                        <a:pt x="149" y="8"/>
                        <a:pt x="146" y="4"/>
                      </a:cubicBezTo>
                      <a:close/>
                    </a:path>
                  </a:pathLst>
                </a:custGeom>
                <a:noFill/>
                <a:ln w="12700" cap="flat">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sp>
              <p:nvSpPr>
                <p:cNvPr id="20" name="Freeform 44"/>
                <p:cNvSpPr>
                  <a:spLocks/>
                </p:cNvSpPr>
                <p:nvPr/>
              </p:nvSpPr>
              <p:spPr bwMode="auto">
                <a:xfrm>
                  <a:off x="1555750" y="2847976"/>
                  <a:ext cx="277812" cy="112713"/>
                </a:xfrm>
                <a:custGeom>
                  <a:avLst/>
                  <a:gdLst>
                    <a:gd name="T0" fmla="*/ 2 w 74"/>
                    <a:gd name="T1" fmla="*/ 9 h 30"/>
                    <a:gd name="T2" fmla="*/ 48 w 74"/>
                    <a:gd name="T3" fmla="*/ 30 h 30"/>
                    <a:gd name="T4" fmla="*/ 74 w 74"/>
                    <a:gd name="T5" fmla="*/ 4 h 30"/>
                    <a:gd name="T6" fmla="*/ 10 w 74"/>
                    <a:gd name="T7" fmla="*/ 0 h 30"/>
                    <a:gd name="T8" fmla="*/ 5 w 74"/>
                    <a:gd name="T9" fmla="*/ 2 h 30"/>
                    <a:gd name="T10" fmla="*/ 1 w 74"/>
                    <a:gd name="T11" fmla="*/ 6 h 30"/>
                    <a:gd name="T12" fmla="*/ 2 w 74"/>
                    <a:gd name="T13" fmla="*/ 9 h 30"/>
                  </a:gdLst>
                  <a:ahLst/>
                  <a:cxnLst>
                    <a:cxn ang="0">
                      <a:pos x="T0" y="T1"/>
                    </a:cxn>
                    <a:cxn ang="0">
                      <a:pos x="T2" y="T3"/>
                    </a:cxn>
                    <a:cxn ang="0">
                      <a:pos x="T4" y="T5"/>
                    </a:cxn>
                    <a:cxn ang="0">
                      <a:pos x="T6" y="T7"/>
                    </a:cxn>
                    <a:cxn ang="0">
                      <a:pos x="T8" y="T9"/>
                    </a:cxn>
                    <a:cxn ang="0">
                      <a:pos x="T10" y="T11"/>
                    </a:cxn>
                    <a:cxn ang="0">
                      <a:pos x="T12" y="T13"/>
                    </a:cxn>
                  </a:cxnLst>
                  <a:rect l="0" t="0" r="r" b="b"/>
                  <a:pathLst>
                    <a:path w="74" h="30">
                      <a:moveTo>
                        <a:pt x="2" y="9"/>
                      </a:moveTo>
                      <a:cubicBezTo>
                        <a:pt x="48" y="30"/>
                        <a:pt x="48" y="30"/>
                        <a:pt x="48" y="30"/>
                      </a:cubicBezTo>
                      <a:cubicBezTo>
                        <a:pt x="74" y="4"/>
                        <a:pt x="74" y="4"/>
                        <a:pt x="74" y="4"/>
                      </a:cubicBezTo>
                      <a:cubicBezTo>
                        <a:pt x="10" y="0"/>
                        <a:pt x="10" y="0"/>
                        <a:pt x="10" y="0"/>
                      </a:cubicBezTo>
                      <a:cubicBezTo>
                        <a:pt x="8" y="0"/>
                        <a:pt x="6" y="1"/>
                        <a:pt x="5" y="2"/>
                      </a:cubicBezTo>
                      <a:cubicBezTo>
                        <a:pt x="1" y="6"/>
                        <a:pt x="1" y="6"/>
                        <a:pt x="1" y="6"/>
                      </a:cubicBezTo>
                      <a:cubicBezTo>
                        <a:pt x="0" y="7"/>
                        <a:pt x="0" y="8"/>
                        <a:pt x="2" y="9"/>
                      </a:cubicBezTo>
                      <a:close/>
                    </a:path>
                  </a:pathLst>
                </a:custGeom>
                <a:noFill/>
                <a:ln w="12700" cap="flat">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grpSp>
          <p:cxnSp>
            <p:nvCxnSpPr>
              <p:cNvPr id="42" name="Straight Connector 41"/>
              <p:cNvCxnSpPr/>
              <p:nvPr/>
            </p:nvCxnSpPr>
            <p:spPr>
              <a:xfrm flipV="1">
                <a:off x="4226262" y="3559273"/>
                <a:ext cx="2397802" cy="116866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4" name="Picture 3">
              <a:extLst>
                <a:ext uri="{FF2B5EF4-FFF2-40B4-BE49-F238E27FC236}">
                  <a16:creationId xmlns:a16="http://schemas.microsoft.com/office/drawing/2014/main" id="{4D92AE08-7064-4E1D-B938-7F88DB60C2CA}"/>
                </a:ext>
              </a:extLst>
            </p:cNvPr>
            <p:cNvPicPr>
              <a:picLocks noChangeAspect="1"/>
            </p:cNvPicPr>
            <p:nvPr/>
          </p:nvPicPr>
          <p:blipFill>
            <a:blip r:embed="rId7"/>
            <a:stretch>
              <a:fillRect/>
            </a:stretch>
          </p:blipFill>
          <p:spPr>
            <a:xfrm>
              <a:off x="7879040" y="2852811"/>
              <a:ext cx="2547620" cy="457200"/>
            </a:xfrm>
            <a:prstGeom prst="rect">
              <a:avLst/>
            </a:prstGeom>
          </p:spPr>
        </p:pic>
      </p:grpSp>
      <p:grpSp>
        <p:nvGrpSpPr>
          <p:cNvPr id="54" name="Group 53">
            <a:extLst>
              <a:ext uri="{FF2B5EF4-FFF2-40B4-BE49-F238E27FC236}">
                <a16:creationId xmlns:a16="http://schemas.microsoft.com/office/drawing/2014/main" id="{7EF421CD-628A-4A45-BD41-F0A3F9CEB173}"/>
              </a:ext>
            </a:extLst>
          </p:cNvPr>
          <p:cNvGrpSpPr/>
          <p:nvPr/>
        </p:nvGrpSpPr>
        <p:grpSpPr>
          <a:xfrm>
            <a:off x="437120" y="139673"/>
            <a:ext cx="11211014" cy="1887909"/>
            <a:chOff x="437120" y="139673"/>
            <a:chExt cx="11211014" cy="1887909"/>
          </a:xfrm>
        </p:grpSpPr>
        <p:sp>
          <p:nvSpPr>
            <p:cNvPr id="45" name="Title 2"/>
            <p:cNvSpPr txBox="1">
              <a:spLocks/>
            </p:cNvSpPr>
            <p:nvPr/>
          </p:nvSpPr>
          <p:spPr>
            <a:xfrm>
              <a:off x="437120" y="751206"/>
              <a:ext cx="9323105" cy="498470"/>
            </a:xfrm>
            <a:prstGeom prst="rect">
              <a:avLst/>
            </a:prstGeom>
          </p:spPr>
          <p:txBody>
            <a:bodyPr vert="horz" wrap="square" lIns="0" tIns="0" rIns="0" bIns="0" rtlCol="0" anchor="t" anchorCtr="0">
              <a:spAutoFit/>
            </a:bodyPr>
            <a:lstStyle>
              <a:lvl1pPr algn="l" defTabSz="609493" rtl="0" eaLnBrk="1" latinLnBrk="0" hangingPunct="1">
                <a:lnSpc>
                  <a:spcPct val="90000"/>
                </a:lnSpc>
                <a:spcBef>
                  <a:spcPct val="0"/>
                </a:spcBef>
                <a:buNone/>
                <a:defRPr sz="4400" b="0" i="0" kern="1200">
                  <a:solidFill>
                    <a:schemeClr val="bg1"/>
                  </a:solidFill>
                  <a:latin typeface="+mj-lt"/>
                  <a:ea typeface="+mj-ea"/>
                  <a:cs typeface="Arial"/>
                </a:defRPr>
              </a:lvl1pPr>
            </a:lstStyle>
            <a:p>
              <a:pPr algn="ctr" defTabSz="812454"/>
              <a:r>
                <a:rPr lang="en-US" sz="2800" b="1" spc="100" dirty="0">
                  <a:solidFill>
                    <a:schemeClr val="tx1"/>
                  </a:solidFill>
                  <a:latin typeface="Arial"/>
                  <a:cs typeface="+mj-cs"/>
                </a:rPr>
                <a:t>Let’s take a look at Sam, the business traveler</a:t>
              </a:r>
              <a:r>
                <a:rPr lang="en-US" sz="3599" dirty="0">
                  <a:solidFill>
                    <a:schemeClr val="tx1"/>
                  </a:solidFill>
                  <a:latin typeface="Arial"/>
                </a:rPr>
                <a:t>.</a:t>
              </a:r>
            </a:p>
          </p:txBody>
        </p:sp>
        <p:pic>
          <p:nvPicPr>
            <p:cNvPr id="53" name="Picture 52">
              <a:extLst>
                <a:ext uri="{FF2B5EF4-FFF2-40B4-BE49-F238E27FC236}">
                  <a16:creationId xmlns:a16="http://schemas.microsoft.com/office/drawing/2014/main" id="{04ECB54F-2461-4375-B215-6BF1E999146F}"/>
                </a:ext>
              </a:extLst>
            </p:cNvPr>
            <p:cNvPicPr>
              <a:picLocks noChangeAspect="1"/>
            </p:cNvPicPr>
            <p:nvPr/>
          </p:nvPicPr>
          <p:blipFill>
            <a:blip r:embed="rId8"/>
            <a:stretch>
              <a:fillRect/>
            </a:stretch>
          </p:blipFill>
          <p:spPr>
            <a:xfrm>
              <a:off x="9760225" y="139673"/>
              <a:ext cx="1887909" cy="1887909"/>
            </a:xfrm>
            <a:prstGeom prst="rect">
              <a:avLst/>
            </a:prstGeom>
          </p:spPr>
        </p:pic>
      </p:grpSp>
      <p:pic>
        <p:nvPicPr>
          <p:cNvPr id="56" name="Picture 55">
            <a:extLst>
              <a:ext uri="{FF2B5EF4-FFF2-40B4-BE49-F238E27FC236}">
                <a16:creationId xmlns:a16="http://schemas.microsoft.com/office/drawing/2014/main" id="{5FAAC664-E8B6-4BEA-8D5A-0B63C611D194}"/>
              </a:ext>
            </a:extLst>
          </p:cNvPr>
          <p:cNvPicPr>
            <a:picLocks noChangeAspect="1"/>
          </p:cNvPicPr>
          <p:nvPr/>
        </p:nvPicPr>
        <p:blipFill rotWithShape="1">
          <a:blip r:embed="rId9"/>
          <a:srcRect r="38604"/>
          <a:stretch/>
        </p:blipFill>
        <p:spPr>
          <a:xfrm>
            <a:off x="1984622" y="2480538"/>
            <a:ext cx="1943060" cy="3164822"/>
          </a:xfrm>
          <a:prstGeom prst="rect">
            <a:avLst/>
          </a:prstGeom>
        </p:spPr>
      </p:pic>
    </p:spTree>
    <p:extLst>
      <p:ext uri="{BB962C8B-B14F-4D97-AF65-F5344CB8AC3E}">
        <p14:creationId xmlns:p14="http://schemas.microsoft.com/office/powerpoint/2010/main" val="1308503862"/>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wipe(down)">
                                      <p:cBhvr>
                                        <p:cTn id="16" dur="500"/>
                                        <p:tgtEl>
                                          <p:spTgt spid="4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wipe(left)">
                                      <p:cBhvr>
                                        <p:cTn id="21" dur="500"/>
                                        <p:tgtEl>
                                          <p:spTgt spid="5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wipe(left)">
                                      <p:cBhvr>
                                        <p:cTn id="26"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1" name="Straight Arrow Connector 100"/>
          <p:cNvCxnSpPr/>
          <p:nvPr/>
        </p:nvCxnSpPr>
        <p:spPr>
          <a:xfrm>
            <a:off x="2763000" y="3960264"/>
            <a:ext cx="1305388" cy="1502"/>
          </a:xfrm>
          <a:prstGeom prst="straightConnector1">
            <a:avLst/>
          </a:prstGeom>
          <a:ln w="19050">
            <a:solidFill>
              <a:schemeClr val="tx1"/>
            </a:solidFill>
            <a:tailEnd type="none" w="lg" len="lg"/>
          </a:ln>
          <a:effectLst/>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p:nvPr/>
        </p:nvCxnSpPr>
        <p:spPr>
          <a:xfrm>
            <a:off x="2652919" y="2653056"/>
            <a:ext cx="1459223" cy="1029878"/>
          </a:xfrm>
          <a:prstGeom prst="straightConnector1">
            <a:avLst/>
          </a:prstGeom>
          <a:ln w="19050">
            <a:solidFill>
              <a:schemeClr val="tx1"/>
            </a:solidFill>
            <a:tailEnd type="none" w="lg" len="lg"/>
          </a:ln>
          <a:effectLst/>
        </p:spPr>
        <p:style>
          <a:lnRef idx="2">
            <a:schemeClr val="accent1"/>
          </a:lnRef>
          <a:fillRef idx="0">
            <a:schemeClr val="accent1"/>
          </a:fillRef>
          <a:effectRef idx="1">
            <a:schemeClr val="accent1"/>
          </a:effectRef>
          <a:fontRef idx="minor">
            <a:schemeClr val="tx1"/>
          </a:fontRef>
        </p:style>
      </p:cxnSp>
      <p:cxnSp>
        <p:nvCxnSpPr>
          <p:cNvPr id="106" name="Straight Arrow Connector 105"/>
          <p:cNvCxnSpPr/>
          <p:nvPr/>
        </p:nvCxnSpPr>
        <p:spPr>
          <a:xfrm flipV="1">
            <a:off x="2693878" y="4313166"/>
            <a:ext cx="1374511" cy="962904"/>
          </a:xfrm>
          <a:prstGeom prst="straightConnector1">
            <a:avLst/>
          </a:prstGeom>
          <a:ln w="19050">
            <a:solidFill>
              <a:schemeClr val="tx1"/>
            </a:solidFill>
            <a:tailEnd type="none" w="lg" len="lg"/>
          </a:ln>
          <a:effectLst/>
        </p:spPr>
        <p:style>
          <a:lnRef idx="2">
            <a:schemeClr val="accent1"/>
          </a:lnRef>
          <a:fillRef idx="0">
            <a:schemeClr val="accent1"/>
          </a:fillRef>
          <a:effectRef idx="1">
            <a:schemeClr val="accent1"/>
          </a:effectRef>
          <a:fontRef idx="minor">
            <a:schemeClr val="tx1"/>
          </a:fontRef>
        </p:style>
      </p:cxnSp>
      <p:grpSp>
        <p:nvGrpSpPr>
          <p:cNvPr id="299" name="Group 298"/>
          <p:cNvGrpSpPr/>
          <p:nvPr/>
        </p:nvGrpSpPr>
        <p:grpSpPr>
          <a:xfrm>
            <a:off x="1850578" y="4998058"/>
            <a:ext cx="1008499" cy="1008499"/>
            <a:chOff x="1599306" y="4952828"/>
            <a:chExt cx="966768" cy="966768"/>
          </a:xfrm>
        </p:grpSpPr>
        <p:sp>
          <p:nvSpPr>
            <p:cNvPr id="300" name="Oval 299"/>
            <p:cNvSpPr/>
            <p:nvPr/>
          </p:nvSpPr>
          <p:spPr>
            <a:xfrm>
              <a:off x="1599306" y="4952828"/>
              <a:ext cx="966768" cy="966768"/>
            </a:xfrm>
            <a:prstGeom prst="ellipse">
              <a:avLst/>
            </a:prstGeom>
            <a:solidFill>
              <a:srgbClr val="5D90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422"/>
              <a:endParaRPr lang="en-US" dirty="0">
                <a:solidFill>
                  <a:prstClr val="white"/>
                </a:solidFill>
                <a:latin typeface="Arial"/>
              </a:endParaRPr>
            </a:p>
          </p:txBody>
        </p:sp>
        <p:grpSp>
          <p:nvGrpSpPr>
            <p:cNvPr id="301" name="Group 300"/>
            <p:cNvGrpSpPr/>
            <p:nvPr/>
          </p:nvGrpSpPr>
          <p:grpSpPr>
            <a:xfrm>
              <a:off x="1742310" y="5276617"/>
              <a:ext cx="680760" cy="319190"/>
              <a:chOff x="5005388" y="4148138"/>
              <a:chExt cx="815975" cy="382588"/>
            </a:xfrm>
          </p:grpSpPr>
          <p:sp>
            <p:nvSpPr>
              <p:cNvPr id="302" name="Freeform 41"/>
              <p:cNvSpPr>
                <a:spLocks/>
              </p:cNvSpPr>
              <p:nvPr/>
            </p:nvSpPr>
            <p:spPr bwMode="auto">
              <a:xfrm>
                <a:off x="5005388" y="4186238"/>
                <a:ext cx="815975" cy="284163"/>
              </a:xfrm>
              <a:custGeom>
                <a:avLst/>
                <a:gdLst>
                  <a:gd name="T0" fmla="*/ 187 w 217"/>
                  <a:gd name="T1" fmla="*/ 76 h 76"/>
                  <a:gd name="T2" fmla="*/ 205 w 217"/>
                  <a:gd name="T3" fmla="*/ 76 h 76"/>
                  <a:gd name="T4" fmla="*/ 214 w 217"/>
                  <a:gd name="T5" fmla="*/ 69 h 76"/>
                  <a:gd name="T6" fmla="*/ 211 w 217"/>
                  <a:gd name="T7" fmla="*/ 63 h 76"/>
                  <a:gd name="T8" fmla="*/ 212 w 217"/>
                  <a:gd name="T9" fmla="*/ 33 h 76"/>
                  <a:gd name="T10" fmla="*/ 193 w 217"/>
                  <a:gd name="T11" fmla="*/ 30 h 76"/>
                  <a:gd name="T12" fmla="*/ 165 w 217"/>
                  <a:gd name="T13" fmla="*/ 13 h 76"/>
                  <a:gd name="T14" fmla="*/ 95 w 217"/>
                  <a:gd name="T15" fmla="*/ 8 h 76"/>
                  <a:gd name="T16" fmla="*/ 51 w 217"/>
                  <a:gd name="T17" fmla="*/ 35 h 76"/>
                  <a:gd name="T18" fmla="*/ 11 w 217"/>
                  <a:gd name="T19" fmla="*/ 50 h 76"/>
                  <a:gd name="T20" fmla="*/ 8 w 217"/>
                  <a:gd name="T21" fmla="*/ 76 h 76"/>
                  <a:gd name="T22" fmla="*/ 44 w 217"/>
                  <a:gd name="T23"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7" h="76">
                    <a:moveTo>
                      <a:pt x="187" y="76"/>
                    </a:moveTo>
                    <a:cubicBezTo>
                      <a:pt x="205" y="76"/>
                      <a:pt x="205" y="76"/>
                      <a:pt x="205" y="76"/>
                    </a:cubicBezTo>
                    <a:cubicBezTo>
                      <a:pt x="205" y="76"/>
                      <a:pt x="214" y="76"/>
                      <a:pt x="214" y="69"/>
                    </a:cubicBezTo>
                    <a:cubicBezTo>
                      <a:pt x="214" y="64"/>
                      <a:pt x="211" y="63"/>
                      <a:pt x="211" y="63"/>
                    </a:cubicBezTo>
                    <a:cubicBezTo>
                      <a:pt x="217" y="56"/>
                      <a:pt x="217" y="37"/>
                      <a:pt x="212" y="33"/>
                    </a:cubicBezTo>
                    <a:cubicBezTo>
                      <a:pt x="208" y="29"/>
                      <a:pt x="193" y="30"/>
                      <a:pt x="193" y="30"/>
                    </a:cubicBezTo>
                    <a:cubicBezTo>
                      <a:pt x="193" y="30"/>
                      <a:pt x="172" y="17"/>
                      <a:pt x="165" y="13"/>
                    </a:cubicBezTo>
                    <a:cubicBezTo>
                      <a:pt x="141" y="0"/>
                      <a:pt x="112" y="2"/>
                      <a:pt x="95" y="8"/>
                    </a:cubicBezTo>
                    <a:cubicBezTo>
                      <a:pt x="80" y="14"/>
                      <a:pt x="51" y="35"/>
                      <a:pt x="51" y="35"/>
                    </a:cubicBezTo>
                    <a:cubicBezTo>
                      <a:pt x="51" y="35"/>
                      <a:pt x="22" y="39"/>
                      <a:pt x="11" y="50"/>
                    </a:cubicBezTo>
                    <a:cubicBezTo>
                      <a:pt x="5" y="56"/>
                      <a:pt x="0" y="72"/>
                      <a:pt x="8" y="76"/>
                    </a:cubicBezTo>
                    <a:cubicBezTo>
                      <a:pt x="44" y="76"/>
                      <a:pt x="44" y="76"/>
                      <a:pt x="44" y="76"/>
                    </a:cubicBezTo>
                  </a:path>
                </a:pathLst>
              </a:custGeom>
              <a:noFill/>
              <a:ln w="1270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sp>
            <p:nvSpPr>
              <p:cNvPr id="303" name="Line 42"/>
              <p:cNvSpPr>
                <a:spLocks noChangeShapeType="1"/>
              </p:cNvSpPr>
              <p:nvPr/>
            </p:nvSpPr>
            <p:spPr bwMode="auto">
              <a:xfrm flipH="1">
                <a:off x="5310188" y="4470401"/>
                <a:ext cx="255587" cy="0"/>
              </a:xfrm>
              <a:prstGeom prst="line">
                <a:avLst/>
              </a:prstGeom>
              <a:noFill/>
              <a:ln w="12700" cap="rnd">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sp>
            <p:nvSpPr>
              <p:cNvPr id="304" name="Freeform 196"/>
              <p:cNvSpPr>
                <a:spLocks noEditPoints="1"/>
              </p:cNvSpPr>
              <p:nvPr/>
            </p:nvSpPr>
            <p:spPr bwMode="auto">
              <a:xfrm>
                <a:off x="5565775" y="4395788"/>
                <a:ext cx="138112" cy="134938"/>
              </a:xfrm>
              <a:custGeom>
                <a:avLst/>
                <a:gdLst>
                  <a:gd name="T0" fmla="*/ 19 w 37"/>
                  <a:gd name="T1" fmla="*/ 0 h 36"/>
                  <a:gd name="T2" fmla="*/ 0 w 37"/>
                  <a:gd name="T3" fmla="*/ 18 h 36"/>
                  <a:gd name="T4" fmla="*/ 19 w 37"/>
                  <a:gd name="T5" fmla="*/ 36 h 36"/>
                  <a:gd name="T6" fmla="*/ 37 w 37"/>
                  <a:gd name="T7" fmla="*/ 18 h 36"/>
                  <a:gd name="T8" fmla="*/ 19 w 37"/>
                  <a:gd name="T9" fmla="*/ 0 h 36"/>
                  <a:gd name="T10" fmla="*/ 19 w 37"/>
                  <a:gd name="T11" fmla="*/ 27 h 36"/>
                  <a:gd name="T12" fmla="*/ 10 w 37"/>
                  <a:gd name="T13" fmla="*/ 18 h 36"/>
                  <a:gd name="T14" fmla="*/ 19 w 37"/>
                  <a:gd name="T15" fmla="*/ 9 h 36"/>
                  <a:gd name="T16" fmla="*/ 27 w 37"/>
                  <a:gd name="T17" fmla="*/ 18 h 36"/>
                  <a:gd name="T18" fmla="*/ 19 w 37"/>
                  <a:gd name="T19"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6">
                    <a:moveTo>
                      <a:pt x="19" y="0"/>
                    </a:moveTo>
                    <a:cubicBezTo>
                      <a:pt x="9" y="0"/>
                      <a:pt x="0" y="8"/>
                      <a:pt x="0" y="18"/>
                    </a:cubicBezTo>
                    <a:cubicBezTo>
                      <a:pt x="0" y="28"/>
                      <a:pt x="9" y="36"/>
                      <a:pt x="19" y="36"/>
                    </a:cubicBezTo>
                    <a:cubicBezTo>
                      <a:pt x="29" y="36"/>
                      <a:pt x="37" y="28"/>
                      <a:pt x="37" y="18"/>
                    </a:cubicBezTo>
                    <a:cubicBezTo>
                      <a:pt x="37" y="8"/>
                      <a:pt x="29" y="0"/>
                      <a:pt x="19" y="0"/>
                    </a:cubicBezTo>
                    <a:close/>
                    <a:moveTo>
                      <a:pt x="19" y="27"/>
                    </a:moveTo>
                    <a:cubicBezTo>
                      <a:pt x="14" y="27"/>
                      <a:pt x="10" y="23"/>
                      <a:pt x="10" y="18"/>
                    </a:cubicBezTo>
                    <a:cubicBezTo>
                      <a:pt x="10" y="13"/>
                      <a:pt x="14" y="9"/>
                      <a:pt x="19" y="9"/>
                    </a:cubicBezTo>
                    <a:cubicBezTo>
                      <a:pt x="24" y="9"/>
                      <a:pt x="27" y="13"/>
                      <a:pt x="27" y="18"/>
                    </a:cubicBezTo>
                    <a:cubicBezTo>
                      <a:pt x="27" y="23"/>
                      <a:pt x="24" y="27"/>
                      <a:pt x="19" y="27"/>
                    </a:cubicBezTo>
                    <a:close/>
                  </a:path>
                </a:pathLst>
              </a:custGeom>
              <a:noFill/>
              <a:ln w="1270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sp>
            <p:nvSpPr>
              <p:cNvPr id="305" name="Freeform 197"/>
              <p:cNvSpPr>
                <a:spLocks noEditPoints="1"/>
              </p:cNvSpPr>
              <p:nvPr/>
            </p:nvSpPr>
            <p:spPr bwMode="auto">
              <a:xfrm>
                <a:off x="5172075" y="4395788"/>
                <a:ext cx="138112" cy="134938"/>
              </a:xfrm>
              <a:custGeom>
                <a:avLst/>
                <a:gdLst>
                  <a:gd name="T0" fmla="*/ 19 w 37"/>
                  <a:gd name="T1" fmla="*/ 0 h 36"/>
                  <a:gd name="T2" fmla="*/ 0 w 37"/>
                  <a:gd name="T3" fmla="*/ 18 h 36"/>
                  <a:gd name="T4" fmla="*/ 19 w 37"/>
                  <a:gd name="T5" fmla="*/ 36 h 36"/>
                  <a:gd name="T6" fmla="*/ 37 w 37"/>
                  <a:gd name="T7" fmla="*/ 18 h 36"/>
                  <a:gd name="T8" fmla="*/ 19 w 37"/>
                  <a:gd name="T9" fmla="*/ 0 h 36"/>
                  <a:gd name="T10" fmla="*/ 19 w 37"/>
                  <a:gd name="T11" fmla="*/ 27 h 36"/>
                  <a:gd name="T12" fmla="*/ 10 w 37"/>
                  <a:gd name="T13" fmla="*/ 18 h 36"/>
                  <a:gd name="T14" fmla="*/ 19 w 37"/>
                  <a:gd name="T15" fmla="*/ 9 h 36"/>
                  <a:gd name="T16" fmla="*/ 27 w 37"/>
                  <a:gd name="T17" fmla="*/ 18 h 36"/>
                  <a:gd name="T18" fmla="*/ 19 w 37"/>
                  <a:gd name="T19"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6">
                    <a:moveTo>
                      <a:pt x="19" y="0"/>
                    </a:moveTo>
                    <a:cubicBezTo>
                      <a:pt x="8" y="0"/>
                      <a:pt x="0" y="8"/>
                      <a:pt x="0" y="18"/>
                    </a:cubicBezTo>
                    <a:cubicBezTo>
                      <a:pt x="0" y="28"/>
                      <a:pt x="8" y="36"/>
                      <a:pt x="19" y="36"/>
                    </a:cubicBezTo>
                    <a:cubicBezTo>
                      <a:pt x="29" y="36"/>
                      <a:pt x="37" y="28"/>
                      <a:pt x="37" y="18"/>
                    </a:cubicBezTo>
                    <a:cubicBezTo>
                      <a:pt x="37" y="8"/>
                      <a:pt x="29" y="0"/>
                      <a:pt x="19" y="0"/>
                    </a:cubicBezTo>
                    <a:close/>
                    <a:moveTo>
                      <a:pt x="19" y="27"/>
                    </a:moveTo>
                    <a:cubicBezTo>
                      <a:pt x="14" y="27"/>
                      <a:pt x="10" y="23"/>
                      <a:pt x="10" y="18"/>
                    </a:cubicBezTo>
                    <a:cubicBezTo>
                      <a:pt x="10" y="13"/>
                      <a:pt x="14" y="9"/>
                      <a:pt x="19" y="9"/>
                    </a:cubicBezTo>
                    <a:cubicBezTo>
                      <a:pt x="23" y="9"/>
                      <a:pt x="27" y="13"/>
                      <a:pt x="27" y="18"/>
                    </a:cubicBezTo>
                    <a:cubicBezTo>
                      <a:pt x="27" y="23"/>
                      <a:pt x="23" y="27"/>
                      <a:pt x="19" y="27"/>
                    </a:cubicBezTo>
                    <a:close/>
                  </a:path>
                </a:pathLst>
              </a:custGeom>
              <a:noFill/>
              <a:ln w="1270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sp>
            <p:nvSpPr>
              <p:cNvPr id="306" name="Freeform 198"/>
              <p:cNvSpPr>
                <a:spLocks/>
              </p:cNvSpPr>
              <p:nvPr/>
            </p:nvSpPr>
            <p:spPr bwMode="auto">
              <a:xfrm>
                <a:off x="5032375" y="4354513"/>
                <a:ext cx="142875" cy="44450"/>
              </a:xfrm>
              <a:custGeom>
                <a:avLst/>
                <a:gdLst>
                  <a:gd name="T0" fmla="*/ 0 w 38"/>
                  <a:gd name="T1" fmla="*/ 12 h 12"/>
                  <a:gd name="T2" fmla="*/ 14 w 38"/>
                  <a:gd name="T3" fmla="*/ 0 h 12"/>
                </a:gdLst>
                <a:ahLst/>
                <a:cxnLst>
                  <a:cxn ang="0">
                    <a:pos x="T0" y="T1"/>
                  </a:cxn>
                  <a:cxn ang="0">
                    <a:pos x="T2" y="T3"/>
                  </a:cxn>
                </a:cxnLst>
                <a:rect l="0" t="0" r="r" b="b"/>
                <a:pathLst>
                  <a:path w="38" h="12">
                    <a:moveTo>
                      <a:pt x="0" y="12"/>
                    </a:moveTo>
                    <a:cubicBezTo>
                      <a:pt x="0" y="12"/>
                      <a:pt x="38" y="9"/>
                      <a:pt x="14" y="0"/>
                    </a:cubicBezTo>
                  </a:path>
                </a:pathLst>
              </a:custGeom>
              <a:noFill/>
              <a:ln w="1270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sp>
            <p:nvSpPr>
              <p:cNvPr id="307" name="Freeform 199"/>
              <p:cNvSpPr>
                <a:spLocks/>
              </p:cNvSpPr>
              <p:nvPr/>
            </p:nvSpPr>
            <p:spPr bwMode="auto">
              <a:xfrm>
                <a:off x="5764213" y="4343401"/>
                <a:ext cx="46037" cy="38100"/>
              </a:xfrm>
              <a:custGeom>
                <a:avLst/>
                <a:gdLst>
                  <a:gd name="T0" fmla="*/ 11 w 12"/>
                  <a:gd name="T1" fmla="*/ 0 h 10"/>
                  <a:gd name="T2" fmla="*/ 2 w 12"/>
                  <a:gd name="T3" fmla="*/ 0 h 10"/>
                  <a:gd name="T4" fmla="*/ 3 w 12"/>
                  <a:gd name="T5" fmla="*/ 10 h 10"/>
                  <a:gd name="T6" fmla="*/ 12 w 12"/>
                  <a:gd name="T7" fmla="*/ 10 h 10"/>
                </a:gdLst>
                <a:ahLst/>
                <a:cxnLst>
                  <a:cxn ang="0">
                    <a:pos x="T0" y="T1"/>
                  </a:cxn>
                  <a:cxn ang="0">
                    <a:pos x="T2" y="T3"/>
                  </a:cxn>
                  <a:cxn ang="0">
                    <a:pos x="T4" y="T5"/>
                  </a:cxn>
                  <a:cxn ang="0">
                    <a:pos x="T6" y="T7"/>
                  </a:cxn>
                </a:cxnLst>
                <a:rect l="0" t="0" r="r" b="b"/>
                <a:pathLst>
                  <a:path w="12" h="10">
                    <a:moveTo>
                      <a:pt x="11" y="0"/>
                    </a:moveTo>
                    <a:cubicBezTo>
                      <a:pt x="11" y="0"/>
                      <a:pt x="3" y="0"/>
                      <a:pt x="2" y="0"/>
                    </a:cubicBezTo>
                    <a:cubicBezTo>
                      <a:pt x="0" y="1"/>
                      <a:pt x="1" y="9"/>
                      <a:pt x="3" y="10"/>
                    </a:cubicBezTo>
                    <a:cubicBezTo>
                      <a:pt x="5" y="10"/>
                      <a:pt x="12" y="10"/>
                      <a:pt x="12" y="10"/>
                    </a:cubicBezTo>
                  </a:path>
                </a:pathLst>
              </a:custGeom>
              <a:noFill/>
              <a:ln w="1270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sp>
            <p:nvSpPr>
              <p:cNvPr id="308" name="Line 200"/>
              <p:cNvSpPr>
                <a:spLocks noChangeShapeType="1"/>
              </p:cNvSpPr>
              <p:nvPr/>
            </p:nvSpPr>
            <p:spPr bwMode="auto">
              <a:xfrm>
                <a:off x="5467350" y="4238626"/>
                <a:ext cx="0" cy="63500"/>
              </a:xfrm>
              <a:prstGeom prst="line">
                <a:avLst/>
              </a:prstGeom>
              <a:noFill/>
              <a:ln w="12700" cap="rnd">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sp>
            <p:nvSpPr>
              <p:cNvPr id="309" name="Freeform 201"/>
              <p:cNvSpPr>
                <a:spLocks/>
              </p:cNvSpPr>
              <p:nvPr/>
            </p:nvSpPr>
            <p:spPr bwMode="auto">
              <a:xfrm>
                <a:off x="5295900" y="4148138"/>
                <a:ext cx="344487" cy="157163"/>
              </a:xfrm>
              <a:custGeom>
                <a:avLst/>
                <a:gdLst>
                  <a:gd name="T0" fmla="*/ 0 w 92"/>
                  <a:gd name="T1" fmla="*/ 42 h 42"/>
                  <a:gd name="T2" fmla="*/ 92 w 92"/>
                  <a:gd name="T3" fmla="*/ 42 h 42"/>
                  <a:gd name="T4" fmla="*/ 0 w 92"/>
                  <a:gd name="T5" fmla="*/ 42 h 42"/>
                </a:gdLst>
                <a:ahLst/>
                <a:cxnLst>
                  <a:cxn ang="0">
                    <a:pos x="T0" y="T1"/>
                  </a:cxn>
                  <a:cxn ang="0">
                    <a:pos x="T2" y="T3"/>
                  </a:cxn>
                  <a:cxn ang="0">
                    <a:pos x="T4" y="T5"/>
                  </a:cxn>
                </a:cxnLst>
                <a:rect l="0" t="0" r="r" b="b"/>
                <a:pathLst>
                  <a:path w="92" h="42">
                    <a:moveTo>
                      <a:pt x="0" y="42"/>
                    </a:moveTo>
                    <a:cubicBezTo>
                      <a:pt x="92" y="42"/>
                      <a:pt x="92" y="42"/>
                      <a:pt x="92" y="42"/>
                    </a:cubicBezTo>
                    <a:cubicBezTo>
                      <a:pt x="92" y="42"/>
                      <a:pt x="51" y="0"/>
                      <a:pt x="0" y="42"/>
                    </a:cubicBezTo>
                    <a:close/>
                  </a:path>
                </a:pathLst>
              </a:custGeom>
              <a:noFill/>
              <a:ln w="1270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grpSp>
      </p:grpSp>
      <p:grpSp>
        <p:nvGrpSpPr>
          <p:cNvPr id="310" name="Group 309"/>
          <p:cNvGrpSpPr/>
          <p:nvPr/>
        </p:nvGrpSpPr>
        <p:grpSpPr>
          <a:xfrm>
            <a:off x="1849592" y="3430788"/>
            <a:ext cx="1008499" cy="1008499"/>
            <a:chOff x="1599306" y="3506299"/>
            <a:chExt cx="966768" cy="966768"/>
          </a:xfrm>
        </p:grpSpPr>
        <p:sp>
          <p:nvSpPr>
            <p:cNvPr id="311" name="Oval 310"/>
            <p:cNvSpPr/>
            <p:nvPr/>
          </p:nvSpPr>
          <p:spPr>
            <a:xfrm>
              <a:off x="1599306" y="3506299"/>
              <a:ext cx="966768" cy="966768"/>
            </a:xfrm>
            <a:prstGeom prst="ellipse">
              <a:avLst/>
            </a:prstGeom>
            <a:solidFill>
              <a:srgbClr val="5D90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422"/>
              <a:endParaRPr lang="en-US" dirty="0">
                <a:solidFill>
                  <a:prstClr val="white"/>
                </a:solidFill>
                <a:latin typeface="Arial"/>
              </a:endParaRPr>
            </a:p>
          </p:txBody>
        </p:sp>
        <p:grpSp>
          <p:nvGrpSpPr>
            <p:cNvPr id="312" name="Group 311"/>
            <p:cNvGrpSpPr/>
            <p:nvPr/>
          </p:nvGrpSpPr>
          <p:grpSpPr>
            <a:xfrm flipH="1">
              <a:off x="1775668" y="3831835"/>
              <a:ext cx="614044" cy="315696"/>
              <a:chOff x="6407150" y="5621338"/>
              <a:chExt cx="561975" cy="288925"/>
            </a:xfrm>
          </p:grpSpPr>
          <p:sp>
            <p:nvSpPr>
              <p:cNvPr id="313" name="Oval 63"/>
              <p:cNvSpPr>
                <a:spLocks noChangeArrowheads="1"/>
              </p:cNvSpPr>
              <p:nvPr/>
            </p:nvSpPr>
            <p:spPr bwMode="auto">
              <a:xfrm>
                <a:off x="6443663" y="5668963"/>
                <a:ext cx="87312" cy="87313"/>
              </a:xfrm>
              <a:prstGeom prst="ellipse">
                <a:avLst/>
              </a:prstGeom>
              <a:noFill/>
              <a:ln w="12700" cap="flat">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sp>
            <p:nvSpPr>
              <p:cNvPr id="314" name="Freeform 64"/>
              <p:cNvSpPr>
                <a:spLocks/>
              </p:cNvSpPr>
              <p:nvPr/>
            </p:nvSpPr>
            <p:spPr bwMode="auto">
              <a:xfrm>
                <a:off x="6572250" y="5673726"/>
                <a:ext cx="325437" cy="93663"/>
              </a:xfrm>
              <a:custGeom>
                <a:avLst/>
                <a:gdLst>
                  <a:gd name="T0" fmla="*/ 87 w 87"/>
                  <a:gd name="T1" fmla="*/ 25 h 25"/>
                  <a:gd name="T2" fmla="*/ 87 w 87"/>
                  <a:gd name="T3" fmla="*/ 9 h 25"/>
                  <a:gd name="T4" fmla="*/ 77 w 87"/>
                  <a:gd name="T5" fmla="*/ 0 h 25"/>
                  <a:gd name="T6" fmla="*/ 0 w 87"/>
                  <a:gd name="T7" fmla="*/ 0 h 25"/>
                  <a:gd name="T8" fmla="*/ 0 w 87"/>
                  <a:gd name="T9" fmla="*/ 25 h 25"/>
                </a:gdLst>
                <a:ahLst/>
                <a:cxnLst>
                  <a:cxn ang="0">
                    <a:pos x="T0" y="T1"/>
                  </a:cxn>
                  <a:cxn ang="0">
                    <a:pos x="T2" y="T3"/>
                  </a:cxn>
                  <a:cxn ang="0">
                    <a:pos x="T4" y="T5"/>
                  </a:cxn>
                  <a:cxn ang="0">
                    <a:pos x="T6" y="T7"/>
                  </a:cxn>
                  <a:cxn ang="0">
                    <a:pos x="T8" y="T9"/>
                  </a:cxn>
                </a:cxnLst>
                <a:rect l="0" t="0" r="r" b="b"/>
                <a:pathLst>
                  <a:path w="87" h="25">
                    <a:moveTo>
                      <a:pt x="87" y="25"/>
                    </a:moveTo>
                    <a:cubicBezTo>
                      <a:pt x="87" y="9"/>
                      <a:pt x="87" y="9"/>
                      <a:pt x="87" y="9"/>
                    </a:cubicBezTo>
                    <a:cubicBezTo>
                      <a:pt x="87" y="4"/>
                      <a:pt x="82" y="1"/>
                      <a:pt x="77" y="0"/>
                    </a:cubicBezTo>
                    <a:cubicBezTo>
                      <a:pt x="0" y="0"/>
                      <a:pt x="0" y="0"/>
                      <a:pt x="0" y="0"/>
                    </a:cubicBezTo>
                    <a:cubicBezTo>
                      <a:pt x="0" y="25"/>
                      <a:pt x="0" y="25"/>
                      <a:pt x="0" y="25"/>
                    </a:cubicBezTo>
                  </a:path>
                </a:pathLst>
              </a:custGeom>
              <a:noFill/>
              <a:ln w="12700" cap="flat">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sp>
            <p:nvSpPr>
              <p:cNvPr id="315" name="Line 65"/>
              <p:cNvSpPr>
                <a:spLocks noChangeShapeType="1"/>
              </p:cNvSpPr>
              <p:nvPr/>
            </p:nvSpPr>
            <p:spPr bwMode="auto">
              <a:xfrm>
                <a:off x="6407150" y="5621338"/>
                <a:ext cx="0" cy="288925"/>
              </a:xfrm>
              <a:prstGeom prst="line">
                <a:avLst/>
              </a:prstGeom>
              <a:noFill/>
              <a:ln w="12700" cap="rnd">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sp>
            <p:nvSpPr>
              <p:cNvPr id="316" name="Freeform 66"/>
              <p:cNvSpPr>
                <a:spLocks/>
              </p:cNvSpPr>
              <p:nvPr/>
            </p:nvSpPr>
            <p:spPr bwMode="auto">
              <a:xfrm>
                <a:off x="6407150" y="5830888"/>
                <a:ext cx="561975" cy="79375"/>
              </a:xfrm>
              <a:custGeom>
                <a:avLst/>
                <a:gdLst>
                  <a:gd name="T0" fmla="*/ 0 w 354"/>
                  <a:gd name="T1" fmla="*/ 0 h 50"/>
                  <a:gd name="T2" fmla="*/ 354 w 354"/>
                  <a:gd name="T3" fmla="*/ 0 h 50"/>
                  <a:gd name="T4" fmla="*/ 354 w 354"/>
                  <a:gd name="T5" fmla="*/ 50 h 50"/>
                </a:gdLst>
                <a:ahLst/>
                <a:cxnLst>
                  <a:cxn ang="0">
                    <a:pos x="T0" y="T1"/>
                  </a:cxn>
                  <a:cxn ang="0">
                    <a:pos x="T2" y="T3"/>
                  </a:cxn>
                  <a:cxn ang="0">
                    <a:pos x="T4" y="T5"/>
                  </a:cxn>
                </a:cxnLst>
                <a:rect l="0" t="0" r="r" b="b"/>
                <a:pathLst>
                  <a:path w="354" h="50">
                    <a:moveTo>
                      <a:pt x="0" y="0"/>
                    </a:moveTo>
                    <a:lnTo>
                      <a:pt x="354" y="0"/>
                    </a:lnTo>
                    <a:lnTo>
                      <a:pt x="354" y="50"/>
                    </a:lnTo>
                  </a:path>
                </a:pathLst>
              </a:custGeom>
              <a:noFill/>
              <a:ln w="1270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sp>
            <p:nvSpPr>
              <p:cNvPr id="317" name="Freeform 67"/>
              <p:cNvSpPr>
                <a:spLocks/>
              </p:cNvSpPr>
              <p:nvPr/>
            </p:nvSpPr>
            <p:spPr bwMode="auto">
              <a:xfrm>
                <a:off x="6407150" y="5767388"/>
                <a:ext cx="536575" cy="68263"/>
              </a:xfrm>
              <a:custGeom>
                <a:avLst/>
                <a:gdLst>
                  <a:gd name="T0" fmla="*/ 0 w 143"/>
                  <a:gd name="T1" fmla="*/ 0 h 18"/>
                  <a:gd name="T2" fmla="*/ 131 w 143"/>
                  <a:gd name="T3" fmla="*/ 0 h 18"/>
                  <a:gd name="T4" fmla="*/ 143 w 143"/>
                  <a:gd name="T5" fmla="*/ 12 h 18"/>
                  <a:gd name="T6" fmla="*/ 143 w 143"/>
                  <a:gd name="T7" fmla="*/ 18 h 18"/>
                </a:gdLst>
                <a:ahLst/>
                <a:cxnLst>
                  <a:cxn ang="0">
                    <a:pos x="T0" y="T1"/>
                  </a:cxn>
                  <a:cxn ang="0">
                    <a:pos x="T2" y="T3"/>
                  </a:cxn>
                  <a:cxn ang="0">
                    <a:pos x="T4" y="T5"/>
                  </a:cxn>
                  <a:cxn ang="0">
                    <a:pos x="T6" y="T7"/>
                  </a:cxn>
                </a:cxnLst>
                <a:rect l="0" t="0" r="r" b="b"/>
                <a:pathLst>
                  <a:path w="143" h="18">
                    <a:moveTo>
                      <a:pt x="0" y="0"/>
                    </a:moveTo>
                    <a:cubicBezTo>
                      <a:pt x="131" y="0"/>
                      <a:pt x="131" y="0"/>
                      <a:pt x="131" y="0"/>
                    </a:cubicBezTo>
                    <a:cubicBezTo>
                      <a:pt x="138" y="0"/>
                      <a:pt x="143" y="5"/>
                      <a:pt x="143" y="12"/>
                    </a:cubicBezTo>
                    <a:cubicBezTo>
                      <a:pt x="143" y="18"/>
                      <a:pt x="143" y="18"/>
                      <a:pt x="143" y="18"/>
                    </a:cubicBezTo>
                  </a:path>
                </a:pathLst>
              </a:custGeom>
              <a:noFill/>
              <a:ln w="12700" cap="flat">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grpSp>
      </p:grpSp>
      <p:sp>
        <p:nvSpPr>
          <p:cNvPr id="48" name="Title 2"/>
          <p:cNvSpPr txBox="1">
            <a:spLocks/>
          </p:cNvSpPr>
          <p:nvPr/>
        </p:nvSpPr>
        <p:spPr>
          <a:xfrm>
            <a:off x="536511" y="461705"/>
            <a:ext cx="11115805" cy="498470"/>
          </a:xfrm>
          <a:prstGeom prst="rect">
            <a:avLst/>
          </a:prstGeom>
        </p:spPr>
        <p:txBody>
          <a:bodyPr vert="horz" wrap="square" lIns="0" tIns="0" rIns="0" bIns="0" rtlCol="0" anchor="t" anchorCtr="0">
            <a:spAutoFit/>
          </a:bodyPr>
          <a:lstStyle>
            <a:lvl1pPr algn="l" defTabSz="609493" rtl="0" eaLnBrk="1" latinLnBrk="0" hangingPunct="1">
              <a:lnSpc>
                <a:spcPct val="90000"/>
              </a:lnSpc>
              <a:spcBef>
                <a:spcPct val="0"/>
              </a:spcBef>
              <a:buNone/>
              <a:defRPr sz="4400" b="0" i="0" kern="1200">
                <a:solidFill>
                  <a:schemeClr val="bg1"/>
                </a:solidFill>
                <a:latin typeface="+mj-lt"/>
                <a:ea typeface="+mj-ea"/>
                <a:cs typeface="Arial"/>
              </a:defRPr>
            </a:lvl1pPr>
          </a:lstStyle>
          <a:p>
            <a:pPr algn="ctr" defTabSz="812454"/>
            <a:r>
              <a:rPr lang="en-US" sz="2800" b="1" spc="100" dirty="0">
                <a:solidFill>
                  <a:schemeClr val="tx1"/>
                </a:solidFill>
                <a:latin typeface="Arial"/>
                <a:cs typeface="+mj-cs"/>
              </a:rPr>
              <a:t>Let’s take a look at our traveler, Sam’s, experience</a:t>
            </a:r>
            <a:r>
              <a:rPr lang="en-US" sz="3599" dirty="0">
                <a:solidFill>
                  <a:schemeClr val="tx1"/>
                </a:solidFill>
                <a:latin typeface="Arial"/>
              </a:rPr>
              <a:t>.</a:t>
            </a:r>
          </a:p>
        </p:txBody>
      </p:sp>
      <p:cxnSp>
        <p:nvCxnSpPr>
          <p:cNvPr id="108" name="Straight Arrow Connector 107"/>
          <p:cNvCxnSpPr>
            <a:cxnSpLocks/>
          </p:cNvCxnSpPr>
          <p:nvPr/>
        </p:nvCxnSpPr>
        <p:spPr>
          <a:xfrm>
            <a:off x="4847131" y="3953397"/>
            <a:ext cx="891678" cy="0"/>
          </a:xfrm>
          <a:prstGeom prst="straightConnector1">
            <a:avLst/>
          </a:prstGeom>
          <a:ln w="19050">
            <a:solidFill>
              <a:schemeClr val="tx1"/>
            </a:solidFill>
            <a:tailEnd type="none" w="lg" len="lg"/>
          </a:ln>
          <a:effectLst/>
        </p:spPr>
        <p:style>
          <a:lnRef idx="2">
            <a:schemeClr val="accent1"/>
          </a:lnRef>
          <a:fillRef idx="0">
            <a:schemeClr val="accent1"/>
          </a:fillRef>
          <a:effectRef idx="1">
            <a:schemeClr val="accent1"/>
          </a:effectRef>
          <a:fontRef idx="minor">
            <a:schemeClr val="tx1"/>
          </a:fontRef>
        </p:style>
      </p:cxnSp>
      <p:grpSp>
        <p:nvGrpSpPr>
          <p:cNvPr id="290" name="Group 289"/>
          <p:cNvGrpSpPr/>
          <p:nvPr/>
        </p:nvGrpSpPr>
        <p:grpSpPr>
          <a:xfrm>
            <a:off x="6217663" y="2511903"/>
            <a:ext cx="1332807" cy="2784979"/>
            <a:chOff x="6217695" y="2511664"/>
            <a:chExt cx="1333154" cy="2785704"/>
          </a:xfrm>
        </p:grpSpPr>
        <p:cxnSp>
          <p:nvCxnSpPr>
            <p:cNvPr id="198" name="Straight Arrow Connector 197"/>
            <p:cNvCxnSpPr>
              <a:endCxn id="197" idx="2"/>
            </p:cNvCxnSpPr>
            <p:nvPr/>
          </p:nvCxnSpPr>
          <p:spPr>
            <a:xfrm>
              <a:off x="6217695" y="3953533"/>
              <a:ext cx="1176981" cy="0"/>
            </a:xfrm>
            <a:prstGeom prst="straightConnector1">
              <a:avLst/>
            </a:prstGeom>
            <a:ln w="19050">
              <a:solidFill>
                <a:schemeClr val="tx1"/>
              </a:solidFill>
              <a:tailEnd type="none" w="lg" len="lg"/>
            </a:ln>
            <a:effectLst/>
          </p:spPr>
          <p:style>
            <a:lnRef idx="2">
              <a:schemeClr val="accent1"/>
            </a:lnRef>
            <a:fillRef idx="0">
              <a:schemeClr val="accent1"/>
            </a:fillRef>
            <a:effectRef idx="1">
              <a:schemeClr val="accent1"/>
            </a:effectRef>
            <a:fontRef idx="minor">
              <a:schemeClr val="tx1"/>
            </a:fontRef>
          </p:style>
        </p:cxnSp>
        <p:cxnSp>
          <p:nvCxnSpPr>
            <p:cNvPr id="215" name="Straight Arrow Connector 214"/>
            <p:cNvCxnSpPr/>
            <p:nvPr/>
          </p:nvCxnSpPr>
          <p:spPr>
            <a:xfrm flipH="1" flipV="1">
              <a:off x="7009908" y="2511664"/>
              <a:ext cx="21063" cy="2785704"/>
            </a:xfrm>
            <a:prstGeom prst="straightConnector1">
              <a:avLst/>
            </a:prstGeom>
            <a:ln w="19050">
              <a:solidFill>
                <a:schemeClr val="tx1"/>
              </a:solidFill>
              <a:tailEnd type="none" w="lg" len="lg"/>
            </a:ln>
            <a:effectLst/>
          </p:spPr>
          <p:style>
            <a:lnRef idx="2">
              <a:schemeClr val="accent1"/>
            </a:lnRef>
            <a:fillRef idx="0">
              <a:schemeClr val="accent1"/>
            </a:fillRef>
            <a:effectRef idx="1">
              <a:schemeClr val="accent1"/>
            </a:effectRef>
            <a:fontRef idx="minor">
              <a:schemeClr val="tx1"/>
            </a:fontRef>
          </p:style>
        </p:cxnSp>
        <p:cxnSp>
          <p:nvCxnSpPr>
            <p:cNvPr id="218" name="Straight Arrow Connector 217"/>
            <p:cNvCxnSpPr>
              <a:endCxn id="199" idx="2"/>
            </p:cNvCxnSpPr>
            <p:nvPr/>
          </p:nvCxnSpPr>
          <p:spPr>
            <a:xfrm>
              <a:off x="7009908" y="2511664"/>
              <a:ext cx="384768" cy="0"/>
            </a:xfrm>
            <a:prstGeom prst="straightConnector1">
              <a:avLst/>
            </a:prstGeom>
            <a:ln w="19050">
              <a:solidFill>
                <a:schemeClr val="tx1"/>
              </a:solidFill>
              <a:tailEnd type="none" w="lg" len="lg"/>
            </a:ln>
            <a:effectLst/>
          </p:spPr>
          <p:style>
            <a:lnRef idx="2">
              <a:schemeClr val="accent1"/>
            </a:lnRef>
            <a:fillRef idx="0">
              <a:schemeClr val="accent1"/>
            </a:fillRef>
            <a:effectRef idx="1">
              <a:schemeClr val="accent1"/>
            </a:effectRef>
            <a:fontRef idx="minor">
              <a:schemeClr val="tx1"/>
            </a:fontRef>
          </p:style>
        </p:cxnSp>
        <p:cxnSp>
          <p:nvCxnSpPr>
            <p:cNvPr id="226" name="Straight Arrow Connector 225"/>
            <p:cNvCxnSpPr/>
            <p:nvPr/>
          </p:nvCxnSpPr>
          <p:spPr>
            <a:xfrm>
              <a:off x="7030971" y="5297367"/>
              <a:ext cx="519878" cy="0"/>
            </a:xfrm>
            <a:prstGeom prst="straightConnector1">
              <a:avLst/>
            </a:prstGeom>
            <a:ln w="19050">
              <a:solidFill>
                <a:schemeClr val="tx1"/>
              </a:solidFill>
              <a:tailEnd type="none" w="lg" len="lg"/>
            </a:ln>
            <a:effectLst/>
          </p:spPr>
          <p:style>
            <a:lnRef idx="2">
              <a:schemeClr val="accent1"/>
            </a:lnRef>
            <a:fillRef idx="0">
              <a:schemeClr val="accent1"/>
            </a:fillRef>
            <a:effectRef idx="1">
              <a:schemeClr val="accent1"/>
            </a:effectRef>
            <a:fontRef idx="minor">
              <a:schemeClr val="tx1"/>
            </a:fontRef>
          </p:style>
        </p:cxnSp>
      </p:grpSp>
      <p:grpSp>
        <p:nvGrpSpPr>
          <p:cNvPr id="276" name="Group 275"/>
          <p:cNvGrpSpPr/>
          <p:nvPr/>
        </p:nvGrpSpPr>
        <p:grpSpPr>
          <a:xfrm>
            <a:off x="8273483" y="1911874"/>
            <a:ext cx="3253808" cy="1227039"/>
            <a:chOff x="8333255" y="1753092"/>
            <a:chExt cx="3254656" cy="1227359"/>
          </a:xfrm>
        </p:grpSpPr>
        <p:grpSp>
          <p:nvGrpSpPr>
            <p:cNvPr id="262" name="Group 261"/>
            <p:cNvGrpSpPr/>
            <p:nvPr/>
          </p:nvGrpSpPr>
          <p:grpSpPr>
            <a:xfrm>
              <a:off x="9006125" y="1753092"/>
              <a:ext cx="2581786" cy="1227359"/>
              <a:chOff x="9006125" y="1700598"/>
              <a:chExt cx="2581786" cy="1227359"/>
            </a:xfrm>
          </p:grpSpPr>
          <p:grpSp>
            <p:nvGrpSpPr>
              <p:cNvPr id="257" name="Group 256"/>
              <p:cNvGrpSpPr/>
              <p:nvPr/>
            </p:nvGrpSpPr>
            <p:grpSpPr>
              <a:xfrm>
                <a:off x="9006125" y="1700598"/>
                <a:ext cx="2581786" cy="521182"/>
                <a:chOff x="9006125" y="1700598"/>
                <a:chExt cx="2581786" cy="521182"/>
              </a:xfrm>
            </p:grpSpPr>
            <p:grpSp>
              <p:nvGrpSpPr>
                <p:cNvPr id="67" name="Group 66"/>
                <p:cNvGrpSpPr/>
                <p:nvPr/>
              </p:nvGrpSpPr>
              <p:grpSpPr>
                <a:xfrm>
                  <a:off x="9006125" y="1700598"/>
                  <a:ext cx="521184" cy="521182"/>
                  <a:chOff x="9284600" y="5084931"/>
                  <a:chExt cx="852607" cy="852604"/>
                </a:xfrm>
              </p:grpSpPr>
              <p:sp>
                <p:nvSpPr>
                  <p:cNvPr id="200" name="Oval 199"/>
                  <p:cNvSpPr/>
                  <p:nvPr/>
                </p:nvSpPr>
                <p:spPr>
                  <a:xfrm>
                    <a:off x="9284600" y="5084931"/>
                    <a:ext cx="852607" cy="852604"/>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422"/>
                    <a:endParaRPr lang="en-US" dirty="0">
                      <a:solidFill>
                        <a:prstClr val="white"/>
                      </a:solidFill>
                      <a:latin typeface="Arial"/>
                    </a:endParaRPr>
                  </a:p>
                </p:txBody>
              </p:sp>
              <p:grpSp>
                <p:nvGrpSpPr>
                  <p:cNvPr id="157" name="Group 156"/>
                  <p:cNvGrpSpPr/>
                  <p:nvPr/>
                </p:nvGrpSpPr>
                <p:grpSpPr>
                  <a:xfrm>
                    <a:off x="9583109" y="5261202"/>
                    <a:ext cx="255588" cy="500063"/>
                    <a:chOff x="6602412" y="3901342"/>
                    <a:chExt cx="255588" cy="500063"/>
                  </a:xfrm>
                </p:grpSpPr>
                <p:sp>
                  <p:nvSpPr>
                    <p:cNvPr id="158" name="Freeform 177"/>
                    <p:cNvSpPr>
                      <a:spLocks/>
                    </p:cNvSpPr>
                    <p:nvPr/>
                  </p:nvSpPr>
                  <p:spPr bwMode="auto">
                    <a:xfrm>
                      <a:off x="6602412" y="3901342"/>
                      <a:ext cx="255588" cy="500063"/>
                    </a:xfrm>
                    <a:custGeom>
                      <a:avLst/>
                      <a:gdLst>
                        <a:gd name="T0" fmla="*/ 68 w 68"/>
                        <a:gd name="T1" fmla="*/ 7 h 133"/>
                        <a:gd name="T2" fmla="*/ 60 w 68"/>
                        <a:gd name="T3" fmla="*/ 0 h 133"/>
                        <a:gd name="T4" fmla="*/ 7 w 68"/>
                        <a:gd name="T5" fmla="*/ 0 h 133"/>
                        <a:gd name="T6" fmla="*/ 0 w 68"/>
                        <a:gd name="T7" fmla="*/ 7 h 133"/>
                        <a:gd name="T8" fmla="*/ 0 w 68"/>
                        <a:gd name="T9" fmla="*/ 126 h 133"/>
                        <a:gd name="T10" fmla="*/ 7 w 68"/>
                        <a:gd name="T11" fmla="*/ 133 h 133"/>
                        <a:gd name="T12" fmla="*/ 60 w 68"/>
                        <a:gd name="T13" fmla="*/ 133 h 133"/>
                        <a:gd name="T14" fmla="*/ 68 w 68"/>
                        <a:gd name="T15" fmla="*/ 126 h 133"/>
                        <a:gd name="T16" fmla="*/ 68 w 68"/>
                        <a:gd name="T17" fmla="*/ 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133">
                          <a:moveTo>
                            <a:pt x="68" y="7"/>
                          </a:moveTo>
                          <a:cubicBezTo>
                            <a:pt x="68" y="3"/>
                            <a:pt x="64" y="0"/>
                            <a:pt x="60" y="0"/>
                          </a:cubicBezTo>
                          <a:cubicBezTo>
                            <a:pt x="7" y="0"/>
                            <a:pt x="7" y="0"/>
                            <a:pt x="7" y="0"/>
                          </a:cubicBezTo>
                          <a:cubicBezTo>
                            <a:pt x="3" y="0"/>
                            <a:pt x="0" y="3"/>
                            <a:pt x="0" y="7"/>
                          </a:cubicBezTo>
                          <a:cubicBezTo>
                            <a:pt x="0" y="126"/>
                            <a:pt x="0" y="126"/>
                            <a:pt x="0" y="126"/>
                          </a:cubicBezTo>
                          <a:cubicBezTo>
                            <a:pt x="0" y="130"/>
                            <a:pt x="3" y="133"/>
                            <a:pt x="7" y="133"/>
                          </a:cubicBezTo>
                          <a:cubicBezTo>
                            <a:pt x="60" y="133"/>
                            <a:pt x="60" y="133"/>
                            <a:pt x="60" y="133"/>
                          </a:cubicBezTo>
                          <a:cubicBezTo>
                            <a:pt x="64" y="133"/>
                            <a:pt x="68" y="130"/>
                            <a:pt x="68" y="126"/>
                          </a:cubicBezTo>
                          <a:lnTo>
                            <a:pt x="68" y="7"/>
                          </a:lnTo>
                          <a:close/>
                        </a:path>
                      </a:pathLst>
                    </a:custGeom>
                    <a:noFill/>
                    <a:ln w="12700" cap="flat">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sp>
                  <p:nvSpPr>
                    <p:cNvPr id="159" name="Line 178"/>
                    <p:cNvSpPr>
                      <a:spLocks noChangeShapeType="1"/>
                    </p:cNvSpPr>
                    <p:nvPr/>
                  </p:nvSpPr>
                  <p:spPr bwMode="auto">
                    <a:xfrm>
                      <a:off x="6602412" y="4322030"/>
                      <a:ext cx="255588" cy="0"/>
                    </a:xfrm>
                    <a:prstGeom prst="line">
                      <a:avLst/>
                    </a:prstGeom>
                    <a:noFill/>
                    <a:ln w="12700" cap="flat">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sp>
                  <p:nvSpPr>
                    <p:cNvPr id="160" name="Line 179"/>
                    <p:cNvSpPr>
                      <a:spLocks noChangeShapeType="1"/>
                    </p:cNvSpPr>
                    <p:nvPr/>
                  </p:nvSpPr>
                  <p:spPr bwMode="auto">
                    <a:xfrm>
                      <a:off x="6605587" y="3969605"/>
                      <a:ext cx="247650" cy="0"/>
                    </a:xfrm>
                    <a:prstGeom prst="line">
                      <a:avLst/>
                    </a:prstGeom>
                    <a:noFill/>
                    <a:ln w="12700" cap="flat">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sp>
                  <p:nvSpPr>
                    <p:cNvPr id="161" name="Freeform 204"/>
                    <p:cNvSpPr>
                      <a:spLocks noEditPoints="1"/>
                    </p:cNvSpPr>
                    <p:nvPr/>
                  </p:nvSpPr>
                  <p:spPr bwMode="auto">
                    <a:xfrm>
                      <a:off x="6715124" y="4341080"/>
                      <a:ext cx="41275" cy="41275"/>
                    </a:xfrm>
                    <a:custGeom>
                      <a:avLst/>
                      <a:gdLst>
                        <a:gd name="T0" fmla="*/ 5 w 11"/>
                        <a:gd name="T1" fmla="*/ 3 h 11"/>
                        <a:gd name="T2" fmla="*/ 8 w 11"/>
                        <a:gd name="T3" fmla="*/ 5 h 11"/>
                        <a:gd name="T4" fmla="*/ 5 w 11"/>
                        <a:gd name="T5" fmla="*/ 8 h 11"/>
                        <a:gd name="T6" fmla="*/ 3 w 11"/>
                        <a:gd name="T7" fmla="*/ 5 h 11"/>
                        <a:gd name="T8" fmla="*/ 5 w 11"/>
                        <a:gd name="T9" fmla="*/ 3 h 11"/>
                        <a:gd name="T10" fmla="*/ 5 w 11"/>
                        <a:gd name="T11" fmla="*/ 0 h 11"/>
                        <a:gd name="T12" fmla="*/ 0 w 11"/>
                        <a:gd name="T13" fmla="*/ 5 h 11"/>
                        <a:gd name="T14" fmla="*/ 5 w 11"/>
                        <a:gd name="T15" fmla="*/ 11 h 11"/>
                        <a:gd name="T16" fmla="*/ 11 w 11"/>
                        <a:gd name="T17" fmla="*/ 5 h 11"/>
                        <a:gd name="T18" fmla="*/ 5 w 11"/>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1">
                          <a:moveTo>
                            <a:pt x="5" y="3"/>
                          </a:moveTo>
                          <a:cubicBezTo>
                            <a:pt x="7" y="3"/>
                            <a:pt x="8" y="4"/>
                            <a:pt x="8" y="5"/>
                          </a:cubicBezTo>
                          <a:cubicBezTo>
                            <a:pt x="8" y="7"/>
                            <a:pt x="7" y="8"/>
                            <a:pt x="5" y="8"/>
                          </a:cubicBezTo>
                          <a:cubicBezTo>
                            <a:pt x="4" y="8"/>
                            <a:pt x="3" y="7"/>
                            <a:pt x="3" y="5"/>
                          </a:cubicBezTo>
                          <a:cubicBezTo>
                            <a:pt x="3" y="4"/>
                            <a:pt x="4" y="3"/>
                            <a:pt x="5" y="3"/>
                          </a:cubicBezTo>
                          <a:moveTo>
                            <a:pt x="5" y="0"/>
                          </a:moveTo>
                          <a:cubicBezTo>
                            <a:pt x="2" y="0"/>
                            <a:pt x="0" y="2"/>
                            <a:pt x="0" y="5"/>
                          </a:cubicBezTo>
                          <a:cubicBezTo>
                            <a:pt x="0" y="9"/>
                            <a:pt x="2" y="11"/>
                            <a:pt x="5" y="11"/>
                          </a:cubicBezTo>
                          <a:cubicBezTo>
                            <a:pt x="9" y="11"/>
                            <a:pt x="11" y="9"/>
                            <a:pt x="11" y="5"/>
                          </a:cubicBezTo>
                          <a:cubicBezTo>
                            <a:pt x="11" y="2"/>
                            <a:pt x="9" y="0"/>
                            <a:pt x="5" y="0"/>
                          </a:cubicBezTo>
                          <a:close/>
                        </a:path>
                      </a:pathLst>
                    </a:custGeom>
                    <a:solidFill>
                      <a:schemeClr val="tx1"/>
                    </a:solidFill>
                    <a:ln w="9525">
                      <a:solidFill>
                        <a:schemeClr val="tx1"/>
                      </a:solidFill>
                      <a:round/>
                      <a:headEnd/>
                      <a:tailEnd/>
                    </a:ln>
                    <a:extLst/>
                  </p:spPr>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grpSp>
            </p:grpSp>
            <p:sp>
              <p:nvSpPr>
                <p:cNvPr id="252" name="TextBox 251"/>
                <p:cNvSpPr txBox="1"/>
                <p:nvPr/>
              </p:nvSpPr>
              <p:spPr>
                <a:xfrm>
                  <a:off x="9635389" y="1778179"/>
                  <a:ext cx="1952522" cy="387899"/>
                </a:xfrm>
                <a:prstGeom prst="rect">
                  <a:avLst/>
                </a:prstGeom>
                <a:ln>
                  <a:noFill/>
                </a:ln>
              </p:spPr>
              <p:txBody>
                <a:bodyPr wrap="square" lIns="0" tIns="0" rIns="0" bIns="0" rtlCol="0" anchor="t" anchorCtr="0">
                  <a:spAutoFit/>
                </a:bodyPr>
                <a:lstStyle/>
                <a:p>
                  <a:pPr defTabSz="609422">
                    <a:lnSpc>
                      <a:spcPct val="90000"/>
                    </a:lnSpc>
                  </a:pPr>
                  <a:r>
                    <a:rPr lang="en-US" sz="1400" dirty="0">
                      <a:solidFill>
                        <a:srgbClr val="1AA3FF"/>
                      </a:solidFill>
                      <a:latin typeface="Arial"/>
                    </a:rPr>
                    <a:t>Organize all travel plans in one place.</a:t>
                  </a:r>
                </a:p>
              </p:txBody>
            </p:sp>
          </p:grpSp>
          <p:grpSp>
            <p:nvGrpSpPr>
              <p:cNvPr id="258" name="Group 257"/>
              <p:cNvGrpSpPr/>
              <p:nvPr/>
            </p:nvGrpSpPr>
            <p:grpSpPr>
              <a:xfrm>
                <a:off x="9006125" y="2406775"/>
                <a:ext cx="2287836" cy="521182"/>
                <a:chOff x="9006125" y="2406775"/>
                <a:chExt cx="2287836" cy="521182"/>
              </a:xfrm>
            </p:grpSpPr>
            <p:grpSp>
              <p:nvGrpSpPr>
                <p:cNvPr id="68" name="Group 67"/>
                <p:cNvGrpSpPr/>
                <p:nvPr/>
              </p:nvGrpSpPr>
              <p:grpSpPr>
                <a:xfrm>
                  <a:off x="9006125" y="2406775"/>
                  <a:ext cx="521184" cy="521182"/>
                  <a:chOff x="8992691" y="6032572"/>
                  <a:chExt cx="852607" cy="852604"/>
                </a:xfrm>
              </p:grpSpPr>
              <p:sp>
                <p:nvSpPr>
                  <p:cNvPr id="205" name="Oval 204"/>
                  <p:cNvSpPr/>
                  <p:nvPr/>
                </p:nvSpPr>
                <p:spPr>
                  <a:xfrm>
                    <a:off x="8992691" y="6032572"/>
                    <a:ext cx="852607" cy="852604"/>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422"/>
                    <a:endParaRPr lang="en-US" dirty="0">
                      <a:solidFill>
                        <a:prstClr val="white"/>
                      </a:solidFill>
                      <a:latin typeface="Arial"/>
                    </a:endParaRPr>
                  </a:p>
                </p:txBody>
              </p:sp>
              <p:grpSp>
                <p:nvGrpSpPr>
                  <p:cNvPr id="185" name="Group 184"/>
                  <p:cNvGrpSpPr/>
                  <p:nvPr/>
                </p:nvGrpSpPr>
                <p:grpSpPr>
                  <a:xfrm>
                    <a:off x="9178488" y="6261230"/>
                    <a:ext cx="481012" cy="395288"/>
                    <a:chOff x="5065713" y="2697163"/>
                    <a:chExt cx="481012" cy="395288"/>
                  </a:xfrm>
                </p:grpSpPr>
                <p:sp>
                  <p:nvSpPr>
                    <p:cNvPr id="186" name="Line 95"/>
                    <p:cNvSpPr>
                      <a:spLocks noChangeShapeType="1"/>
                    </p:cNvSpPr>
                    <p:nvPr/>
                  </p:nvSpPr>
                  <p:spPr bwMode="auto">
                    <a:xfrm flipH="1">
                      <a:off x="5219700" y="2741613"/>
                      <a:ext cx="327025" cy="0"/>
                    </a:xfrm>
                    <a:prstGeom prst="line">
                      <a:avLst/>
                    </a:prstGeom>
                    <a:noFill/>
                    <a:ln w="12700" cap="rnd">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sp>
                  <p:nvSpPr>
                    <p:cNvPr id="187" name="Oval 96"/>
                    <p:cNvSpPr>
                      <a:spLocks noChangeArrowheads="1"/>
                    </p:cNvSpPr>
                    <p:nvPr/>
                  </p:nvSpPr>
                  <p:spPr bwMode="auto">
                    <a:xfrm>
                      <a:off x="5065713" y="2697163"/>
                      <a:ext cx="90488" cy="93663"/>
                    </a:xfrm>
                    <a:prstGeom prst="ellipse">
                      <a:avLst/>
                    </a:prstGeom>
                    <a:noFill/>
                    <a:ln w="12700" cap="rnd">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sp>
                  <p:nvSpPr>
                    <p:cNvPr id="188" name="Line 97"/>
                    <p:cNvSpPr>
                      <a:spLocks noChangeShapeType="1"/>
                    </p:cNvSpPr>
                    <p:nvPr/>
                  </p:nvSpPr>
                  <p:spPr bwMode="auto">
                    <a:xfrm flipH="1">
                      <a:off x="5219700" y="2900363"/>
                      <a:ext cx="327025" cy="0"/>
                    </a:xfrm>
                    <a:prstGeom prst="line">
                      <a:avLst/>
                    </a:prstGeom>
                    <a:noFill/>
                    <a:ln w="12700" cap="rnd">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sp>
                  <p:nvSpPr>
                    <p:cNvPr id="189" name="Oval 98"/>
                    <p:cNvSpPr>
                      <a:spLocks noChangeArrowheads="1"/>
                    </p:cNvSpPr>
                    <p:nvPr/>
                  </p:nvSpPr>
                  <p:spPr bwMode="auto">
                    <a:xfrm>
                      <a:off x="5065713" y="2855913"/>
                      <a:ext cx="90488" cy="88900"/>
                    </a:xfrm>
                    <a:prstGeom prst="ellipse">
                      <a:avLst/>
                    </a:prstGeom>
                    <a:noFill/>
                    <a:ln w="12700" cap="rnd">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sp>
                  <p:nvSpPr>
                    <p:cNvPr id="190" name="Line 99"/>
                    <p:cNvSpPr>
                      <a:spLocks noChangeShapeType="1"/>
                    </p:cNvSpPr>
                    <p:nvPr/>
                  </p:nvSpPr>
                  <p:spPr bwMode="auto">
                    <a:xfrm flipH="1">
                      <a:off x="5219700" y="3046413"/>
                      <a:ext cx="327025" cy="0"/>
                    </a:xfrm>
                    <a:prstGeom prst="line">
                      <a:avLst/>
                    </a:prstGeom>
                    <a:noFill/>
                    <a:ln w="12700" cap="rnd">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sp>
                  <p:nvSpPr>
                    <p:cNvPr id="191" name="Oval 100"/>
                    <p:cNvSpPr>
                      <a:spLocks noChangeArrowheads="1"/>
                    </p:cNvSpPr>
                    <p:nvPr/>
                  </p:nvSpPr>
                  <p:spPr bwMode="auto">
                    <a:xfrm>
                      <a:off x="5065713" y="3001963"/>
                      <a:ext cx="90488" cy="90488"/>
                    </a:xfrm>
                    <a:prstGeom prst="ellipse">
                      <a:avLst/>
                    </a:prstGeom>
                    <a:noFill/>
                    <a:ln w="12700" cap="rnd">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grpSp>
            </p:grpSp>
            <p:sp>
              <p:nvSpPr>
                <p:cNvPr id="253" name="TextBox 252"/>
                <p:cNvSpPr txBox="1"/>
                <p:nvPr/>
              </p:nvSpPr>
              <p:spPr>
                <a:xfrm>
                  <a:off x="9635389" y="2460448"/>
                  <a:ext cx="1658572" cy="387899"/>
                </a:xfrm>
                <a:prstGeom prst="rect">
                  <a:avLst/>
                </a:prstGeom>
                <a:ln>
                  <a:noFill/>
                </a:ln>
              </p:spPr>
              <p:txBody>
                <a:bodyPr wrap="square" lIns="0" tIns="0" rIns="0" bIns="0" rtlCol="0" anchor="t" anchorCtr="0">
                  <a:spAutoFit/>
                </a:bodyPr>
                <a:lstStyle/>
                <a:p>
                  <a:pPr defTabSz="609422">
                    <a:lnSpc>
                      <a:spcPct val="90000"/>
                    </a:lnSpc>
                  </a:pPr>
                  <a:r>
                    <a:rPr lang="en-US" sz="1400" dirty="0">
                      <a:solidFill>
                        <a:srgbClr val="1AA3FF"/>
                      </a:solidFill>
                      <a:latin typeface="Arial"/>
                    </a:rPr>
                    <a:t>Expense reports that write themselves.</a:t>
                  </a:r>
                </a:p>
              </p:txBody>
            </p:sp>
          </p:grpSp>
        </p:grpSp>
        <p:cxnSp>
          <p:nvCxnSpPr>
            <p:cNvPr id="265" name="Straight Arrow Connector 264"/>
            <p:cNvCxnSpPr>
              <a:endCxn id="200" idx="2"/>
            </p:cNvCxnSpPr>
            <p:nvPr/>
          </p:nvCxnSpPr>
          <p:spPr>
            <a:xfrm flipV="1">
              <a:off x="8422740" y="2013683"/>
              <a:ext cx="583385" cy="339595"/>
            </a:xfrm>
            <a:prstGeom prst="straightConnector1">
              <a:avLst/>
            </a:prstGeom>
            <a:ln w="19050">
              <a:solidFill>
                <a:schemeClr val="tx1"/>
              </a:solidFill>
              <a:tailEnd type="none" w="lg" len="lg"/>
            </a:ln>
            <a:effectLst/>
          </p:spPr>
          <p:style>
            <a:lnRef idx="2">
              <a:schemeClr val="accent1"/>
            </a:lnRef>
            <a:fillRef idx="0">
              <a:schemeClr val="accent1"/>
            </a:fillRef>
            <a:effectRef idx="1">
              <a:schemeClr val="accent1"/>
            </a:effectRef>
            <a:fontRef idx="minor">
              <a:schemeClr val="tx1"/>
            </a:fontRef>
          </p:style>
        </p:cxnSp>
        <p:cxnSp>
          <p:nvCxnSpPr>
            <p:cNvPr id="267" name="Straight Arrow Connector 266"/>
            <p:cNvCxnSpPr>
              <a:endCxn id="205" idx="2"/>
            </p:cNvCxnSpPr>
            <p:nvPr/>
          </p:nvCxnSpPr>
          <p:spPr>
            <a:xfrm>
              <a:off x="8333255" y="2298170"/>
              <a:ext cx="672870" cy="421690"/>
            </a:xfrm>
            <a:prstGeom prst="straightConnector1">
              <a:avLst/>
            </a:prstGeom>
            <a:ln w="19050">
              <a:solidFill>
                <a:schemeClr val="tx1"/>
              </a:solidFill>
              <a:tailEnd type="none" w="lg" len="lg"/>
            </a:ln>
            <a:effectLst/>
          </p:spPr>
          <p:style>
            <a:lnRef idx="2">
              <a:schemeClr val="accent1"/>
            </a:lnRef>
            <a:fillRef idx="0">
              <a:schemeClr val="accent1"/>
            </a:fillRef>
            <a:effectRef idx="1">
              <a:schemeClr val="accent1"/>
            </a:effectRef>
            <a:fontRef idx="minor">
              <a:schemeClr val="tx1"/>
            </a:fontRef>
          </p:style>
        </p:cxnSp>
      </p:grpSp>
      <p:grpSp>
        <p:nvGrpSpPr>
          <p:cNvPr id="277" name="Group 276"/>
          <p:cNvGrpSpPr/>
          <p:nvPr/>
        </p:nvGrpSpPr>
        <p:grpSpPr>
          <a:xfrm>
            <a:off x="8273482" y="3331324"/>
            <a:ext cx="3253807" cy="1244148"/>
            <a:chOff x="8333255" y="3172911"/>
            <a:chExt cx="3254654" cy="1244472"/>
          </a:xfrm>
        </p:grpSpPr>
        <p:grpSp>
          <p:nvGrpSpPr>
            <p:cNvPr id="261" name="Group 260"/>
            <p:cNvGrpSpPr/>
            <p:nvPr/>
          </p:nvGrpSpPr>
          <p:grpSpPr>
            <a:xfrm>
              <a:off x="9006125" y="3172911"/>
              <a:ext cx="2581784" cy="1244472"/>
              <a:chOff x="9006125" y="3212666"/>
              <a:chExt cx="2581784" cy="1244472"/>
            </a:xfrm>
          </p:grpSpPr>
          <p:grpSp>
            <p:nvGrpSpPr>
              <p:cNvPr id="259" name="Group 258"/>
              <p:cNvGrpSpPr/>
              <p:nvPr/>
            </p:nvGrpSpPr>
            <p:grpSpPr>
              <a:xfrm>
                <a:off x="9006125" y="3212666"/>
                <a:ext cx="2287836" cy="521182"/>
                <a:chOff x="9006125" y="3212666"/>
                <a:chExt cx="2287836" cy="521182"/>
              </a:xfrm>
            </p:grpSpPr>
            <p:grpSp>
              <p:nvGrpSpPr>
                <p:cNvPr id="69" name="Group 68"/>
                <p:cNvGrpSpPr/>
                <p:nvPr/>
              </p:nvGrpSpPr>
              <p:grpSpPr>
                <a:xfrm>
                  <a:off x="9006125" y="3212666"/>
                  <a:ext cx="521184" cy="521182"/>
                  <a:chOff x="10786848" y="6220035"/>
                  <a:chExt cx="852607" cy="852604"/>
                </a:xfrm>
              </p:grpSpPr>
              <p:sp>
                <p:nvSpPr>
                  <p:cNvPr id="206" name="Oval 205"/>
                  <p:cNvSpPr/>
                  <p:nvPr/>
                </p:nvSpPr>
                <p:spPr>
                  <a:xfrm>
                    <a:off x="10786848" y="6220035"/>
                    <a:ext cx="852607" cy="852604"/>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422"/>
                    <a:endParaRPr lang="en-US" dirty="0">
                      <a:solidFill>
                        <a:prstClr val="white"/>
                      </a:solidFill>
                      <a:latin typeface="Arial"/>
                    </a:endParaRPr>
                  </a:p>
                </p:txBody>
              </p:sp>
              <p:grpSp>
                <p:nvGrpSpPr>
                  <p:cNvPr id="162" name="Group 161"/>
                  <p:cNvGrpSpPr/>
                  <p:nvPr/>
                </p:nvGrpSpPr>
                <p:grpSpPr>
                  <a:xfrm>
                    <a:off x="10928195" y="6432929"/>
                    <a:ext cx="569913" cy="506413"/>
                    <a:chOff x="9001124" y="2545617"/>
                    <a:chExt cx="569913" cy="506413"/>
                  </a:xfrm>
                </p:grpSpPr>
                <p:sp>
                  <p:nvSpPr>
                    <p:cNvPr id="163" name="Rectangle 109"/>
                    <p:cNvSpPr>
                      <a:spLocks noChangeArrowheads="1"/>
                    </p:cNvSpPr>
                    <p:nvPr/>
                  </p:nvSpPr>
                  <p:spPr bwMode="auto">
                    <a:xfrm>
                      <a:off x="9139237" y="2826605"/>
                      <a:ext cx="290513" cy="192088"/>
                    </a:xfrm>
                    <a:prstGeom prst="rect">
                      <a:avLst/>
                    </a:prstGeom>
                    <a:noFill/>
                    <a:ln w="12700" cap="flat">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sp>
                  <p:nvSpPr>
                    <p:cNvPr id="164" name="Freeform 110"/>
                    <p:cNvSpPr>
                      <a:spLocks/>
                    </p:cNvSpPr>
                    <p:nvPr/>
                  </p:nvSpPr>
                  <p:spPr bwMode="auto">
                    <a:xfrm>
                      <a:off x="9121774" y="3018692"/>
                      <a:ext cx="333375" cy="33338"/>
                    </a:xfrm>
                    <a:custGeom>
                      <a:avLst/>
                      <a:gdLst>
                        <a:gd name="T0" fmla="*/ 203 w 210"/>
                        <a:gd name="T1" fmla="*/ 0 h 21"/>
                        <a:gd name="T2" fmla="*/ 210 w 210"/>
                        <a:gd name="T3" fmla="*/ 21 h 21"/>
                        <a:gd name="T4" fmla="*/ 0 w 210"/>
                        <a:gd name="T5" fmla="*/ 21 h 21"/>
                        <a:gd name="T6" fmla="*/ 4 w 210"/>
                        <a:gd name="T7" fmla="*/ 0 h 21"/>
                        <a:gd name="T8" fmla="*/ 203 w 210"/>
                        <a:gd name="T9" fmla="*/ 0 h 21"/>
                      </a:gdLst>
                      <a:ahLst/>
                      <a:cxnLst>
                        <a:cxn ang="0">
                          <a:pos x="T0" y="T1"/>
                        </a:cxn>
                        <a:cxn ang="0">
                          <a:pos x="T2" y="T3"/>
                        </a:cxn>
                        <a:cxn ang="0">
                          <a:pos x="T4" y="T5"/>
                        </a:cxn>
                        <a:cxn ang="0">
                          <a:pos x="T6" y="T7"/>
                        </a:cxn>
                        <a:cxn ang="0">
                          <a:pos x="T8" y="T9"/>
                        </a:cxn>
                      </a:cxnLst>
                      <a:rect l="0" t="0" r="r" b="b"/>
                      <a:pathLst>
                        <a:path w="210" h="21">
                          <a:moveTo>
                            <a:pt x="203" y="0"/>
                          </a:moveTo>
                          <a:lnTo>
                            <a:pt x="210" y="21"/>
                          </a:lnTo>
                          <a:lnTo>
                            <a:pt x="0" y="21"/>
                          </a:lnTo>
                          <a:lnTo>
                            <a:pt x="4" y="0"/>
                          </a:lnTo>
                          <a:lnTo>
                            <a:pt x="203" y="0"/>
                          </a:lnTo>
                          <a:close/>
                        </a:path>
                      </a:pathLst>
                    </a:custGeom>
                    <a:noFill/>
                    <a:ln w="12700" cap="flat">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sp>
                  <p:nvSpPr>
                    <p:cNvPr id="165" name="Rectangle 111"/>
                    <p:cNvSpPr>
                      <a:spLocks noChangeArrowheads="1"/>
                    </p:cNvSpPr>
                    <p:nvPr/>
                  </p:nvSpPr>
                  <p:spPr bwMode="auto">
                    <a:xfrm>
                      <a:off x="9001124" y="2545617"/>
                      <a:ext cx="123825" cy="85725"/>
                    </a:xfrm>
                    <a:prstGeom prst="rect">
                      <a:avLst/>
                    </a:prstGeom>
                    <a:noFill/>
                    <a:ln w="12700" cap="flat">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sp>
                  <p:nvSpPr>
                    <p:cNvPr id="166" name="Line 112"/>
                    <p:cNvSpPr>
                      <a:spLocks noChangeShapeType="1"/>
                    </p:cNvSpPr>
                    <p:nvPr/>
                  </p:nvSpPr>
                  <p:spPr bwMode="auto">
                    <a:xfrm>
                      <a:off x="9064624" y="2634517"/>
                      <a:ext cx="0" cy="30163"/>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sp>
                  <p:nvSpPr>
                    <p:cNvPr id="167" name="Line 113"/>
                    <p:cNvSpPr>
                      <a:spLocks noChangeShapeType="1"/>
                    </p:cNvSpPr>
                    <p:nvPr/>
                  </p:nvSpPr>
                  <p:spPr bwMode="auto">
                    <a:xfrm>
                      <a:off x="9031287" y="2669442"/>
                      <a:ext cx="63500"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sp>
                  <p:nvSpPr>
                    <p:cNvPr id="168" name="Rectangle 114"/>
                    <p:cNvSpPr>
                      <a:spLocks noChangeArrowheads="1"/>
                    </p:cNvSpPr>
                    <p:nvPr/>
                  </p:nvSpPr>
                  <p:spPr bwMode="auto">
                    <a:xfrm>
                      <a:off x="9223374" y="2545617"/>
                      <a:ext cx="127000" cy="85725"/>
                    </a:xfrm>
                    <a:prstGeom prst="rect">
                      <a:avLst/>
                    </a:prstGeom>
                    <a:noFill/>
                    <a:ln w="12700" cap="flat">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sp>
                  <p:nvSpPr>
                    <p:cNvPr id="169" name="Line 115"/>
                    <p:cNvSpPr>
                      <a:spLocks noChangeShapeType="1"/>
                    </p:cNvSpPr>
                    <p:nvPr/>
                  </p:nvSpPr>
                  <p:spPr bwMode="auto">
                    <a:xfrm>
                      <a:off x="9286874" y="2634517"/>
                      <a:ext cx="0" cy="30163"/>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sp>
                  <p:nvSpPr>
                    <p:cNvPr id="170" name="Line 116"/>
                    <p:cNvSpPr>
                      <a:spLocks noChangeShapeType="1"/>
                    </p:cNvSpPr>
                    <p:nvPr/>
                  </p:nvSpPr>
                  <p:spPr bwMode="auto">
                    <a:xfrm>
                      <a:off x="9256712" y="2669442"/>
                      <a:ext cx="60325"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sp>
                  <p:nvSpPr>
                    <p:cNvPr id="171" name="Rectangle 117"/>
                    <p:cNvSpPr>
                      <a:spLocks noChangeArrowheads="1"/>
                    </p:cNvSpPr>
                    <p:nvPr/>
                  </p:nvSpPr>
                  <p:spPr bwMode="auto">
                    <a:xfrm>
                      <a:off x="9440862" y="2545617"/>
                      <a:ext cx="127000" cy="85725"/>
                    </a:xfrm>
                    <a:prstGeom prst="rect">
                      <a:avLst/>
                    </a:prstGeom>
                    <a:noFill/>
                    <a:ln w="12700" cap="flat">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sp>
                  <p:nvSpPr>
                    <p:cNvPr id="172" name="Line 118"/>
                    <p:cNvSpPr>
                      <a:spLocks noChangeShapeType="1"/>
                    </p:cNvSpPr>
                    <p:nvPr/>
                  </p:nvSpPr>
                  <p:spPr bwMode="auto">
                    <a:xfrm>
                      <a:off x="9504362" y="2634517"/>
                      <a:ext cx="0" cy="30163"/>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sp>
                  <p:nvSpPr>
                    <p:cNvPr id="173" name="Line 119"/>
                    <p:cNvSpPr>
                      <a:spLocks noChangeShapeType="1"/>
                    </p:cNvSpPr>
                    <p:nvPr/>
                  </p:nvSpPr>
                  <p:spPr bwMode="auto">
                    <a:xfrm>
                      <a:off x="9474199" y="2669442"/>
                      <a:ext cx="60325"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sp>
                  <p:nvSpPr>
                    <p:cNvPr id="174" name="Freeform 120"/>
                    <p:cNvSpPr>
                      <a:spLocks/>
                    </p:cNvSpPr>
                    <p:nvPr/>
                  </p:nvSpPr>
                  <p:spPr bwMode="auto">
                    <a:xfrm>
                      <a:off x="9001124" y="2705955"/>
                      <a:ext cx="569913" cy="57150"/>
                    </a:xfrm>
                    <a:custGeom>
                      <a:avLst/>
                      <a:gdLst>
                        <a:gd name="T0" fmla="*/ 152 w 152"/>
                        <a:gd name="T1" fmla="*/ 0 h 15"/>
                        <a:gd name="T2" fmla="*/ 141 w 152"/>
                        <a:gd name="T3" fmla="*/ 10 h 15"/>
                        <a:gd name="T4" fmla="*/ 82 w 152"/>
                        <a:gd name="T5" fmla="*/ 10 h 15"/>
                        <a:gd name="T6" fmla="*/ 76 w 152"/>
                        <a:gd name="T7" fmla="*/ 15 h 15"/>
                        <a:gd name="T8" fmla="*/ 70 w 152"/>
                        <a:gd name="T9" fmla="*/ 10 h 15"/>
                        <a:gd name="T10" fmla="*/ 11 w 152"/>
                        <a:gd name="T11" fmla="*/ 10 h 15"/>
                        <a:gd name="T12" fmla="*/ 0 w 152"/>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52" h="15">
                          <a:moveTo>
                            <a:pt x="152" y="0"/>
                          </a:moveTo>
                          <a:cubicBezTo>
                            <a:pt x="152" y="6"/>
                            <a:pt x="147" y="10"/>
                            <a:pt x="141" y="10"/>
                          </a:cubicBezTo>
                          <a:cubicBezTo>
                            <a:pt x="82" y="10"/>
                            <a:pt x="82" y="10"/>
                            <a:pt x="82" y="10"/>
                          </a:cubicBezTo>
                          <a:cubicBezTo>
                            <a:pt x="76" y="15"/>
                            <a:pt x="76" y="15"/>
                            <a:pt x="76" y="15"/>
                          </a:cubicBezTo>
                          <a:cubicBezTo>
                            <a:pt x="70" y="10"/>
                            <a:pt x="70" y="10"/>
                            <a:pt x="70" y="10"/>
                          </a:cubicBezTo>
                          <a:cubicBezTo>
                            <a:pt x="11" y="10"/>
                            <a:pt x="11" y="10"/>
                            <a:pt x="11" y="10"/>
                          </a:cubicBezTo>
                          <a:cubicBezTo>
                            <a:pt x="5" y="10"/>
                            <a:pt x="0" y="6"/>
                            <a:pt x="0" y="0"/>
                          </a:cubicBezTo>
                        </a:path>
                      </a:pathLst>
                    </a:custGeom>
                    <a:noFill/>
                    <a:ln w="12700" cap="flat">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grpSp>
            </p:grpSp>
            <p:sp>
              <p:nvSpPr>
                <p:cNvPr id="254" name="TextBox 253"/>
                <p:cNvSpPr txBox="1"/>
                <p:nvPr/>
              </p:nvSpPr>
              <p:spPr>
                <a:xfrm>
                  <a:off x="9635389" y="3260977"/>
                  <a:ext cx="1658572" cy="387899"/>
                </a:xfrm>
                <a:prstGeom prst="rect">
                  <a:avLst/>
                </a:prstGeom>
                <a:ln>
                  <a:noFill/>
                </a:ln>
              </p:spPr>
              <p:txBody>
                <a:bodyPr wrap="square" lIns="0" tIns="0" rIns="0" bIns="0" rtlCol="0" anchor="t" anchorCtr="0">
                  <a:spAutoFit/>
                </a:bodyPr>
                <a:lstStyle/>
                <a:p>
                  <a:pPr defTabSz="609422">
                    <a:lnSpc>
                      <a:spcPct val="90000"/>
                    </a:lnSpc>
                  </a:pPr>
                  <a:r>
                    <a:rPr lang="en-US" sz="1400" dirty="0">
                      <a:solidFill>
                        <a:srgbClr val="1AA3FF"/>
                      </a:solidFill>
                      <a:latin typeface="Arial"/>
                    </a:rPr>
                    <a:t>Get visibility into all reservations.</a:t>
                  </a:r>
                </a:p>
              </p:txBody>
            </p:sp>
          </p:grpSp>
          <p:grpSp>
            <p:nvGrpSpPr>
              <p:cNvPr id="260" name="Group 259"/>
              <p:cNvGrpSpPr/>
              <p:nvPr/>
            </p:nvGrpSpPr>
            <p:grpSpPr>
              <a:xfrm>
                <a:off x="9006125" y="3935956"/>
                <a:ext cx="2581784" cy="521182"/>
                <a:chOff x="9006125" y="3935956"/>
                <a:chExt cx="2581784" cy="521182"/>
              </a:xfrm>
            </p:grpSpPr>
            <p:grpSp>
              <p:nvGrpSpPr>
                <p:cNvPr id="209" name="Group 208"/>
                <p:cNvGrpSpPr/>
                <p:nvPr/>
              </p:nvGrpSpPr>
              <p:grpSpPr>
                <a:xfrm>
                  <a:off x="9006125" y="3935956"/>
                  <a:ext cx="521184" cy="521182"/>
                  <a:chOff x="9890064" y="4409777"/>
                  <a:chExt cx="852607" cy="852604"/>
                </a:xfrm>
              </p:grpSpPr>
              <p:sp>
                <p:nvSpPr>
                  <p:cNvPr id="208" name="Oval 207"/>
                  <p:cNvSpPr/>
                  <p:nvPr/>
                </p:nvSpPr>
                <p:spPr>
                  <a:xfrm>
                    <a:off x="9890064" y="4409777"/>
                    <a:ext cx="852607" cy="852604"/>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422"/>
                    <a:endParaRPr lang="en-US" dirty="0">
                      <a:solidFill>
                        <a:prstClr val="white"/>
                      </a:solidFill>
                      <a:latin typeface="Arial"/>
                    </a:endParaRPr>
                  </a:p>
                </p:txBody>
              </p:sp>
              <p:grpSp>
                <p:nvGrpSpPr>
                  <p:cNvPr id="175" name="Group 174"/>
                  <p:cNvGrpSpPr/>
                  <p:nvPr/>
                </p:nvGrpSpPr>
                <p:grpSpPr>
                  <a:xfrm>
                    <a:off x="10119074" y="4610913"/>
                    <a:ext cx="387350" cy="428625"/>
                    <a:chOff x="10313988" y="1385888"/>
                    <a:chExt cx="387350" cy="428625"/>
                  </a:xfrm>
                </p:grpSpPr>
                <p:sp>
                  <p:nvSpPr>
                    <p:cNvPr id="176" name="Freeform 162"/>
                    <p:cNvSpPr>
                      <a:spLocks/>
                    </p:cNvSpPr>
                    <p:nvPr/>
                  </p:nvSpPr>
                  <p:spPr bwMode="auto">
                    <a:xfrm>
                      <a:off x="10333038" y="1547813"/>
                      <a:ext cx="180975" cy="266700"/>
                    </a:xfrm>
                    <a:custGeom>
                      <a:avLst/>
                      <a:gdLst>
                        <a:gd name="T0" fmla="*/ 48 w 48"/>
                        <a:gd name="T1" fmla="*/ 71 h 71"/>
                        <a:gd name="T2" fmla="*/ 10 w 48"/>
                        <a:gd name="T3" fmla="*/ 52 h 71"/>
                        <a:gd name="T4" fmla="*/ 0 w 48"/>
                        <a:gd name="T5" fmla="*/ 22 h 71"/>
                        <a:gd name="T6" fmla="*/ 5 w 48"/>
                        <a:gd name="T7" fmla="*/ 0 h 71"/>
                        <a:gd name="T8" fmla="*/ 5 w 48"/>
                        <a:gd name="T9" fmla="*/ 0 h 71"/>
                      </a:gdLst>
                      <a:ahLst/>
                      <a:cxnLst>
                        <a:cxn ang="0">
                          <a:pos x="T0" y="T1"/>
                        </a:cxn>
                        <a:cxn ang="0">
                          <a:pos x="T2" y="T3"/>
                        </a:cxn>
                        <a:cxn ang="0">
                          <a:pos x="T4" y="T5"/>
                        </a:cxn>
                        <a:cxn ang="0">
                          <a:pos x="T6" y="T7"/>
                        </a:cxn>
                        <a:cxn ang="0">
                          <a:pos x="T8" y="T9"/>
                        </a:cxn>
                      </a:cxnLst>
                      <a:rect l="0" t="0" r="r" b="b"/>
                      <a:pathLst>
                        <a:path w="48" h="71">
                          <a:moveTo>
                            <a:pt x="48" y="71"/>
                          </a:moveTo>
                          <a:cubicBezTo>
                            <a:pt x="33" y="70"/>
                            <a:pt x="19" y="63"/>
                            <a:pt x="10" y="52"/>
                          </a:cubicBezTo>
                          <a:cubicBezTo>
                            <a:pt x="4" y="44"/>
                            <a:pt x="0" y="33"/>
                            <a:pt x="0" y="22"/>
                          </a:cubicBezTo>
                          <a:cubicBezTo>
                            <a:pt x="0" y="14"/>
                            <a:pt x="1" y="7"/>
                            <a:pt x="5" y="0"/>
                          </a:cubicBezTo>
                          <a:cubicBezTo>
                            <a:pt x="5" y="0"/>
                            <a:pt x="5" y="0"/>
                            <a:pt x="5" y="0"/>
                          </a:cubicBezTo>
                        </a:path>
                      </a:pathLst>
                    </a:custGeom>
                    <a:noFill/>
                    <a:ln w="12700" cap="rnd">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sp>
                  <p:nvSpPr>
                    <p:cNvPr id="177" name="Freeform 163"/>
                    <p:cNvSpPr>
                      <a:spLocks/>
                    </p:cNvSpPr>
                    <p:nvPr/>
                  </p:nvSpPr>
                  <p:spPr bwMode="auto">
                    <a:xfrm>
                      <a:off x="10514013" y="1814513"/>
                      <a:ext cx="3175" cy="0"/>
                    </a:xfrm>
                    <a:custGeom>
                      <a:avLst/>
                      <a:gdLst>
                        <a:gd name="T0" fmla="*/ 1 w 1"/>
                        <a:gd name="T1" fmla="*/ 1 w 1"/>
                        <a:gd name="T2" fmla="*/ 0 w 1"/>
                      </a:gdLst>
                      <a:ahLst/>
                      <a:cxnLst>
                        <a:cxn ang="0">
                          <a:pos x="T0" y="0"/>
                        </a:cxn>
                        <a:cxn ang="0">
                          <a:pos x="T1" y="0"/>
                        </a:cxn>
                        <a:cxn ang="0">
                          <a:pos x="T2" y="0"/>
                        </a:cxn>
                      </a:cxnLst>
                      <a:rect l="0" t="0" r="r" b="b"/>
                      <a:pathLst>
                        <a:path w="1">
                          <a:moveTo>
                            <a:pt x="1" y="0"/>
                          </a:moveTo>
                          <a:cubicBezTo>
                            <a:pt x="1" y="0"/>
                            <a:pt x="1" y="0"/>
                            <a:pt x="1" y="0"/>
                          </a:cubicBezTo>
                          <a:cubicBezTo>
                            <a:pt x="0" y="0"/>
                            <a:pt x="0" y="0"/>
                            <a:pt x="0" y="0"/>
                          </a:cubicBezTo>
                        </a:path>
                      </a:pathLst>
                    </a:custGeom>
                    <a:noFill/>
                    <a:ln w="12700" cap="rnd">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sp>
                  <p:nvSpPr>
                    <p:cNvPr id="178" name="Freeform 164"/>
                    <p:cNvSpPr>
                      <a:spLocks/>
                    </p:cNvSpPr>
                    <p:nvPr/>
                  </p:nvSpPr>
                  <p:spPr bwMode="auto">
                    <a:xfrm>
                      <a:off x="10467975" y="1446213"/>
                      <a:ext cx="230187" cy="368300"/>
                    </a:xfrm>
                    <a:custGeom>
                      <a:avLst/>
                      <a:gdLst>
                        <a:gd name="T0" fmla="*/ 0 w 61"/>
                        <a:gd name="T1" fmla="*/ 1 h 98"/>
                        <a:gd name="T2" fmla="*/ 1 w 61"/>
                        <a:gd name="T3" fmla="*/ 1 h 98"/>
                        <a:gd name="T4" fmla="*/ 13 w 61"/>
                        <a:gd name="T5" fmla="*/ 0 h 98"/>
                        <a:gd name="T6" fmla="*/ 51 w 61"/>
                        <a:gd name="T7" fmla="*/ 18 h 98"/>
                        <a:gd name="T8" fmla="*/ 61 w 61"/>
                        <a:gd name="T9" fmla="*/ 49 h 98"/>
                        <a:gd name="T10" fmla="*/ 51 w 61"/>
                        <a:gd name="T11" fmla="*/ 79 h 98"/>
                        <a:gd name="T12" fmla="*/ 13 w 61"/>
                        <a:gd name="T13" fmla="*/ 98 h 98"/>
                      </a:gdLst>
                      <a:ahLst/>
                      <a:cxnLst>
                        <a:cxn ang="0">
                          <a:pos x="T0" y="T1"/>
                        </a:cxn>
                        <a:cxn ang="0">
                          <a:pos x="T2" y="T3"/>
                        </a:cxn>
                        <a:cxn ang="0">
                          <a:pos x="T4" y="T5"/>
                        </a:cxn>
                        <a:cxn ang="0">
                          <a:pos x="T6" y="T7"/>
                        </a:cxn>
                        <a:cxn ang="0">
                          <a:pos x="T8" y="T9"/>
                        </a:cxn>
                        <a:cxn ang="0">
                          <a:pos x="T10" y="T11"/>
                        </a:cxn>
                        <a:cxn ang="0">
                          <a:pos x="T12" y="T13"/>
                        </a:cxn>
                      </a:cxnLst>
                      <a:rect l="0" t="0" r="r" b="b"/>
                      <a:pathLst>
                        <a:path w="61" h="98">
                          <a:moveTo>
                            <a:pt x="0" y="1"/>
                          </a:moveTo>
                          <a:cubicBezTo>
                            <a:pt x="1" y="1"/>
                            <a:pt x="1" y="1"/>
                            <a:pt x="1" y="1"/>
                          </a:cubicBezTo>
                          <a:cubicBezTo>
                            <a:pt x="5" y="0"/>
                            <a:pt x="9" y="0"/>
                            <a:pt x="13" y="0"/>
                          </a:cubicBezTo>
                          <a:cubicBezTo>
                            <a:pt x="28" y="0"/>
                            <a:pt x="42" y="7"/>
                            <a:pt x="51" y="18"/>
                          </a:cubicBezTo>
                          <a:cubicBezTo>
                            <a:pt x="57" y="27"/>
                            <a:pt x="61" y="37"/>
                            <a:pt x="61" y="49"/>
                          </a:cubicBezTo>
                          <a:cubicBezTo>
                            <a:pt x="61" y="60"/>
                            <a:pt x="57" y="71"/>
                            <a:pt x="51" y="79"/>
                          </a:cubicBezTo>
                          <a:cubicBezTo>
                            <a:pt x="42" y="90"/>
                            <a:pt x="28" y="97"/>
                            <a:pt x="13" y="98"/>
                          </a:cubicBezTo>
                        </a:path>
                      </a:pathLst>
                    </a:custGeom>
                    <a:noFill/>
                    <a:ln w="12700" cap="rnd">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sp>
                  <p:nvSpPr>
                    <p:cNvPr id="179" name="Freeform 165"/>
                    <p:cNvSpPr>
                      <a:spLocks/>
                    </p:cNvSpPr>
                    <p:nvPr/>
                  </p:nvSpPr>
                  <p:spPr bwMode="auto">
                    <a:xfrm>
                      <a:off x="10426700" y="1446213"/>
                      <a:ext cx="180975" cy="368300"/>
                    </a:xfrm>
                    <a:custGeom>
                      <a:avLst/>
                      <a:gdLst>
                        <a:gd name="T0" fmla="*/ 12 w 48"/>
                        <a:gd name="T1" fmla="*/ 6 h 98"/>
                        <a:gd name="T2" fmla="*/ 12 w 48"/>
                        <a:gd name="T3" fmla="*/ 6 h 98"/>
                        <a:gd name="T4" fmla="*/ 24 w 48"/>
                        <a:gd name="T5" fmla="*/ 0 h 98"/>
                        <a:gd name="T6" fmla="*/ 45 w 48"/>
                        <a:gd name="T7" fmla="*/ 26 h 98"/>
                        <a:gd name="T8" fmla="*/ 48 w 48"/>
                        <a:gd name="T9" fmla="*/ 49 h 98"/>
                        <a:gd name="T10" fmla="*/ 45 w 48"/>
                        <a:gd name="T11" fmla="*/ 71 h 98"/>
                        <a:gd name="T12" fmla="*/ 24 w 48"/>
                        <a:gd name="T13" fmla="*/ 98 h 98"/>
                        <a:gd name="T14" fmla="*/ 24 w 48"/>
                        <a:gd name="T15" fmla="*/ 98 h 98"/>
                        <a:gd name="T16" fmla="*/ 24 w 48"/>
                        <a:gd name="T17" fmla="*/ 98 h 98"/>
                        <a:gd name="T18" fmla="*/ 23 w 48"/>
                        <a:gd name="T19" fmla="*/ 98 h 98"/>
                        <a:gd name="T20" fmla="*/ 23 w 48"/>
                        <a:gd name="T21" fmla="*/ 98 h 98"/>
                        <a:gd name="T22" fmla="*/ 2 w 48"/>
                        <a:gd name="T23" fmla="*/ 71 h 98"/>
                        <a:gd name="T24" fmla="*/ 0 w 48"/>
                        <a:gd name="T25" fmla="*/ 49 h 98"/>
                        <a:gd name="T26" fmla="*/ 2 w 48"/>
                        <a:gd name="T27" fmla="*/ 29 h 98"/>
                        <a:gd name="T28" fmla="*/ 2 w 48"/>
                        <a:gd name="T29" fmla="*/ 2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98">
                          <a:moveTo>
                            <a:pt x="12" y="6"/>
                          </a:moveTo>
                          <a:cubicBezTo>
                            <a:pt x="12" y="6"/>
                            <a:pt x="12" y="6"/>
                            <a:pt x="12" y="6"/>
                          </a:cubicBezTo>
                          <a:cubicBezTo>
                            <a:pt x="15" y="2"/>
                            <a:pt x="19" y="0"/>
                            <a:pt x="24" y="0"/>
                          </a:cubicBezTo>
                          <a:cubicBezTo>
                            <a:pt x="33" y="0"/>
                            <a:pt x="41" y="11"/>
                            <a:pt x="45" y="26"/>
                          </a:cubicBezTo>
                          <a:cubicBezTo>
                            <a:pt x="47" y="33"/>
                            <a:pt x="48" y="41"/>
                            <a:pt x="48" y="49"/>
                          </a:cubicBezTo>
                          <a:cubicBezTo>
                            <a:pt x="48" y="57"/>
                            <a:pt x="47" y="64"/>
                            <a:pt x="45" y="71"/>
                          </a:cubicBezTo>
                          <a:cubicBezTo>
                            <a:pt x="41" y="86"/>
                            <a:pt x="33" y="97"/>
                            <a:pt x="24" y="98"/>
                          </a:cubicBezTo>
                          <a:cubicBezTo>
                            <a:pt x="24" y="98"/>
                            <a:pt x="24" y="98"/>
                            <a:pt x="24" y="98"/>
                          </a:cubicBezTo>
                          <a:cubicBezTo>
                            <a:pt x="24" y="98"/>
                            <a:pt x="24" y="98"/>
                            <a:pt x="24" y="98"/>
                          </a:cubicBezTo>
                          <a:cubicBezTo>
                            <a:pt x="23" y="98"/>
                            <a:pt x="23" y="98"/>
                            <a:pt x="23" y="98"/>
                          </a:cubicBezTo>
                          <a:cubicBezTo>
                            <a:pt x="23" y="98"/>
                            <a:pt x="23" y="98"/>
                            <a:pt x="23" y="98"/>
                          </a:cubicBezTo>
                          <a:cubicBezTo>
                            <a:pt x="14" y="97"/>
                            <a:pt x="6" y="86"/>
                            <a:pt x="2" y="71"/>
                          </a:cubicBezTo>
                          <a:cubicBezTo>
                            <a:pt x="0" y="64"/>
                            <a:pt x="0" y="57"/>
                            <a:pt x="0" y="49"/>
                          </a:cubicBezTo>
                          <a:cubicBezTo>
                            <a:pt x="0" y="42"/>
                            <a:pt x="0" y="35"/>
                            <a:pt x="2" y="29"/>
                          </a:cubicBezTo>
                          <a:cubicBezTo>
                            <a:pt x="2" y="28"/>
                            <a:pt x="2" y="27"/>
                            <a:pt x="2" y="26"/>
                          </a:cubicBezTo>
                        </a:path>
                      </a:pathLst>
                    </a:custGeom>
                    <a:noFill/>
                    <a:ln w="12700" cap="rnd">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sp>
                  <p:nvSpPr>
                    <p:cNvPr id="180" name="Freeform 166"/>
                    <p:cNvSpPr>
                      <a:spLocks/>
                    </p:cNvSpPr>
                    <p:nvPr/>
                  </p:nvSpPr>
                  <p:spPr bwMode="auto">
                    <a:xfrm>
                      <a:off x="10329863" y="1630363"/>
                      <a:ext cx="371475" cy="0"/>
                    </a:xfrm>
                    <a:custGeom>
                      <a:avLst/>
                      <a:gdLst>
                        <a:gd name="T0" fmla="*/ 0 w 234"/>
                        <a:gd name="T1" fmla="*/ 2 w 234"/>
                        <a:gd name="T2" fmla="*/ 61 w 234"/>
                        <a:gd name="T3" fmla="*/ 175 w 234"/>
                        <a:gd name="T4" fmla="*/ 232 w 234"/>
                        <a:gd name="T5" fmla="*/ 234 w 234"/>
                      </a:gdLst>
                      <a:ahLst/>
                      <a:cxnLst>
                        <a:cxn ang="0">
                          <a:pos x="T0" y="0"/>
                        </a:cxn>
                        <a:cxn ang="0">
                          <a:pos x="T1" y="0"/>
                        </a:cxn>
                        <a:cxn ang="0">
                          <a:pos x="T2" y="0"/>
                        </a:cxn>
                        <a:cxn ang="0">
                          <a:pos x="T3" y="0"/>
                        </a:cxn>
                        <a:cxn ang="0">
                          <a:pos x="T4" y="0"/>
                        </a:cxn>
                        <a:cxn ang="0">
                          <a:pos x="T5" y="0"/>
                        </a:cxn>
                      </a:cxnLst>
                      <a:rect l="0" t="0" r="r" b="b"/>
                      <a:pathLst>
                        <a:path w="234">
                          <a:moveTo>
                            <a:pt x="0" y="0"/>
                          </a:moveTo>
                          <a:lnTo>
                            <a:pt x="2" y="0"/>
                          </a:lnTo>
                          <a:lnTo>
                            <a:pt x="61" y="0"/>
                          </a:lnTo>
                          <a:lnTo>
                            <a:pt x="175" y="0"/>
                          </a:lnTo>
                          <a:lnTo>
                            <a:pt x="232" y="0"/>
                          </a:lnTo>
                          <a:lnTo>
                            <a:pt x="234" y="0"/>
                          </a:lnTo>
                        </a:path>
                      </a:pathLst>
                    </a:custGeom>
                    <a:noFill/>
                    <a:ln w="12700" cap="rnd">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sp>
                  <p:nvSpPr>
                    <p:cNvPr id="181" name="Freeform 167"/>
                    <p:cNvSpPr>
                      <a:spLocks/>
                    </p:cNvSpPr>
                    <p:nvPr/>
                  </p:nvSpPr>
                  <p:spPr bwMode="auto">
                    <a:xfrm>
                      <a:off x="10434638" y="1514476"/>
                      <a:ext cx="225425" cy="44450"/>
                    </a:xfrm>
                    <a:custGeom>
                      <a:avLst/>
                      <a:gdLst>
                        <a:gd name="T0" fmla="*/ 60 w 60"/>
                        <a:gd name="T1" fmla="*/ 0 h 12"/>
                        <a:gd name="T2" fmla="*/ 43 w 60"/>
                        <a:gd name="T3" fmla="*/ 8 h 12"/>
                        <a:gd name="T4" fmla="*/ 22 w 60"/>
                        <a:gd name="T5" fmla="*/ 12 h 12"/>
                        <a:gd name="T6" fmla="*/ 1 w 60"/>
                        <a:gd name="T7" fmla="*/ 9 h 12"/>
                        <a:gd name="T8" fmla="*/ 0 w 60"/>
                        <a:gd name="T9" fmla="*/ 8 h 12"/>
                      </a:gdLst>
                      <a:ahLst/>
                      <a:cxnLst>
                        <a:cxn ang="0">
                          <a:pos x="T0" y="T1"/>
                        </a:cxn>
                        <a:cxn ang="0">
                          <a:pos x="T2" y="T3"/>
                        </a:cxn>
                        <a:cxn ang="0">
                          <a:pos x="T4" y="T5"/>
                        </a:cxn>
                        <a:cxn ang="0">
                          <a:pos x="T6" y="T7"/>
                        </a:cxn>
                        <a:cxn ang="0">
                          <a:pos x="T8" y="T9"/>
                        </a:cxn>
                      </a:cxnLst>
                      <a:rect l="0" t="0" r="r" b="b"/>
                      <a:pathLst>
                        <a:path w="60" h="12">
                          <a:moveTo>
                            <a:pt x="60" y="0"/>
                          </a:moveTo>
                          <a:cubicBezTo>
                            <a:pt x="55" y="4"/>
                            <a:pt x="49" y="7"/>
                            <a:pt x="43" y="8"/>
                          </a:cubicBezTo>
                          <a:cubicBezTo>
                            <a:pt x="36" y="11"/>
                            <a:pt x="29" y="12"/>
                            <a:pt x="22" y="12"/>
                          </a:cubicBezTo>
                          <a:cubicBezTo>
                            <a:pt x="14" y="12"/>
                            <a:pt x="7" y="11"/>
                            <a:pt x="1" y="9"/>
                          </a:cubicBezTo>
                          <a:cubicBezTo>
                            <a:pt x="1" y="9"/>
                            <a:pt x="0" y="9"/>
                            <a:pt x="0" y="8"/>
                          </a:cubicBezTo>
                        </a:path>
                      </a:pathLst>
                    </a:custGeom>
                    <a:noFill/>
                    <a:ln w="12700" cap="rnd">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sp>
                  <p:nvSpPr>
                    <p:cNvPr id="182" name="Freeform 168"/>
                    <p:cNvSpPr>
                      <a:spLocks/>
                    </p:cNvSpPr>
                    <p:nvPr/>
                  </p:nvSpPr>
                  <p:spPr bwMode="auto">
                    <a:xfrm>
                      <a:off x="10371138" y="1701801"/>
                      <a:ext cx="288925" cy="41275"/>
                    </a:xfrm>
                    <a:custGeom>
                      <a:avLst/>
                      <a:gdLst>
                        <a:gd name="T0" fmla="*/ 77 w 77"/>
                        <a:gd name="T1" fmla="*/ 11 h 11"/>
                        <a:gd name="T2" fmla="*/ 60 w 77"/>
                        <a:gd name="T3" fmla="*/ 3 h 11"/>
                        <a:gd name="T4" fmla="*/ 39 w 77"/>
                        <a:gd name="T5" fmla="*/ 0 h 11"/>
                        <a:gd name="T6" fmla="*/ 17 w 77"/>
                        <a:gd name="T7" fmla="*/ 3 h 11"/>
                        <a:gd name="T8" fmla="*/ 0 w 77"/>
                        <a:gd name="T9" fmla="*/ 11 h 11"/>
                      </a:gdLst>
                      <a:ahLst/>
                      <a:cxnLst>
                        <a:cxn ang="0">
                          <a:pos x="T0" y="T1"/>
                        </a:cxn>
                        <a:cxn ang="0">
                          <a:pos x="T2" y="T3"/>
                        </a:cxn>
                        <a:cxn ang="0">
                          <a:pos x="T4" y="T5"/>
                        </a:cxn>
                        <a:cxn ang="0">
                          <a:pos x="T6" y="T7"/>
                        </a:cxn>
                        <a:cxn ang="0">
                          <a:pos x="T8" y="T9"/>
                        </a:cxn>
                      </a:cxnLst>
                      <a:rect l="0" t="0" r="r" b="b"/>
                      <a:pathLst>
                        <a:path w="77" h="11">
                          <a:moveTo>
                            <a:pt x="77" y="11"/>
                          </a:moveTo>
                          <a:cubicBezTo>
                            <a:pt x="72" y="8"/>
                            <a:pt x="66" y="5"/>
                            <a:pt x="60" y="3"/>
                          </a:cubicBezTo>
                          <a:cubicBezTo>
                            <a:pt x="53" y="1"/>
                            <a:pt x="46" y="0"/>
                            <a:pt x="39" y="0"/>
                          </a:cubicBezTo>
                          <a:cubicBezTo>
                            <a:pt x="31" y="0"/>
                            <a:pt x="24" y="1"/>
                            <a:pt x="17" y="3"/>
                          </a:cubicBezTo>
                          <a:cubicBezTo>
                            <a:pt x="11" y="5"/>
                            <a:pt x="5" y="8"/>
                            <a:pt x="0" y="11"/>
                          </a:cubicBezTo>
                        </a:path>
                      </a:pathLst>
                    </a:custGeom>
                    <a:noFill/>
                    <a:ln w="12700" cap="rnd">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sp>
                  <p:nvSpPr>
                    <p:cNvPr id="183" name="Freeform 169"/>
                    <p:cNvSpPr>
                      <a:spLocks/>
                    </p:cNvSpPr>
                    <p:nvPr/>
                  </p:nvSpPr>
                  <p:spPr bwMode="auto">
                    <a:xfrm>
                      <a:off x="10313988" y="1385888"/>
                      <a:ext cx="158750" cy="222250"/>
                    </a:xfrm>
                    <a:custGeom>
                      <a:avLst/>
                      <a:gdLst>
                        <a:gd name="T0" fmla="*/ 42 w 42"/>
                        <a:gd name="T1" fmla="*/ 17 h 59"/>
                        <a:gd name="T2" fmla="*/ 21 w 42"/>
                        <a:gd name="T3" fmla="*/ 0 h 59"/>
                        <a:gd name="T4" fmla="*/ 0 w 42"/>
                        <a:gd name="T5" fmla="*/ 20 h 59"/>
                        <a:gd name="T6" fmla="*/ 2 w 42"/>
                        <a:gd name="T7" fmla="*/ 29 h 59"/>
                        <a:gd name="T8" fmla="*/ 10 w 42"/>
                        <a:gd name="T9" fmla="*/ 43 h 59"/>
                        <a:gd name="T10" fmla="*/ 21 w 42"/>
                        <a:gd name="T11" fmla="*/ 59 h 59"/>
                        <a:gd name="T12" fmla="*/ 32 w 42"/>
                        <a:gd name="T13" fmla="*/ 45 h 59"/>
                        <a:gd name="T14" fmla="*/ 33 w 42"/>
                        <a:gd name="T15" fmla="*/ 43 h 59"/>
                        <a:gd name="T16" fmla="*/ 40 w 42"/>
                        <a:gd name="T17" fmla="*/ 29 h 59"/>
                        <a:gd name="T18" fmla="*/ 42 w 42"/>
                        <a:gd name="T19" fmla="*/ 22 h 59"/>
                        <a:gd name="T20" fmla="*/ 42 w 42"/>
                        <a:gd name="T21" fmla="*/ 20 h 59"/>
                        <a:gd name="T22" fmla="*/ 42 w 42"/>
                        <a:gd name="T23"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59">
                          <a:moveTo>
                            <a:pt x="42" y="17"/>
                          </a:moveTo>
                          <a:cubicBezTo>
                            <a:pt x="40" y="7"/>
                            <a:pt x="32" y="0"/>
                            <a:pt x="21" y="0"/>
                          </a:cubicBezTo>
                          <a:cubicBezTo>
                            <a:pt x="10" y="0"/>
                            <a:pt x="0" y="9"/>
                            <a:pt x="0" y="20"/>
                          </a:cubicBezTo>
                          <a:cubicBezTo>
                            <a:pt x="0" y="23"/>
                            <a:pt x="1" y="26"/>
                            <a:pt x="2" y="29"/>
                          </a:cubicBezTo>
                          <a:cubicBezTo>
                            <a:pt x="4" y="34"/>
                            <a:pt x="7" y="39"/>
                            <a:pt x="10" y="43"/>
                          </a:cubicBezTo>
                          <a:cubicBezTo>
                            <a:pt x="14" y="51"/>
                            <a:pt x="19" y="57"/>
                            <a:pt x="21" y="59"/>
                          </a:cubicBezTo>
                          <a:cubicBezTo>
                            <a:pt x="23" y="57"/>
                            <a:pt x="27" y="52"/>
                            <a:pt x="32" y="45"/>
                          </a:cubicBezTo>
                          <a:cubicBezTo>
                            <a:pt x="32" y="44"/>
                            <a:pt x="33" y="43"/>
                            <a:pt x="33" y="43"/>
                          </a:cubicBezTo>
                          <a:cubicBezTo>
                            <a:pt x="35" y="39"/>
                            <a:pt x="38" y="34"/>
                            <a:pt x="40" y="29"/>
                          </a:cubicBezTo>
                          <a:cubicBezTo>
                            <a:pt x="41" y="27"/>
                            <a:pt x="42" y="24"/>
                            <a:pt x="42" y="22"/>
                          </a:cubicBezTo>
                          <a:cubicBezTo>
                            <a:pt x="42" y="21"/>
                            <a:pt x="42" y="21"/>
                            <a:pt x="42" y="20"/>
                          </a:cubicBezTo>
                          <a:cubicBezTo>
                            <a:pt x="42" y="19"/>
                            <a:pt x="42" y="18"/>
                            <a:pt x="42" y="17"/>
                          </a:cubicBezTo>
                          <a:close/>
                        </a:path>
                      </a:pathLst>
                    </a:custGeom>
                    <a:noFill/>
                    <a:ln w="12700" cap="rnd">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sp>
                  <p:nvSpPr>
                    <p:cNvPr id="184" name="Oval 170"/>
                    <p:cNvSpPr>
                      <a:spLocks noChangeArrowheads="1"/>
                    </p:cNvSpPr>
                    <p:nvPr/>
                  </p:nvSpPr>
                  <p:spPr bwMode="auto">
                    <a:xfrm>
                      <a:off x="10355263" y="1423988"/>
                      <a:ext cx="76200" cy="74613"/>
                    </a:xfrm>
                    <a:prstGeom prst="ellipse">
                      <a:avLst/>
                    </a:prstGeom>
                    <a:noFill/>
                    <a:ln w="12700" cap="rnd">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grpSp>
            </p:grpSp>
            <p:sp>
              <p:nvSpPr>
                <p:cNvPr id="255" name="TextBox 254"/>
                <p:cNvSpPr txBox="1"/>
                <p:nvPr/>
              </p:nvSpPr>
              <p:spPr>
                <a:xfrm>
                  <a:off x="9635386" y="4099420"/>
                  <a:ext cx="1952523" cy="193949"/>
                </a:xfrm>
                <a:prstGeom prst="rect">
                  <a:avLst/>
                </a:prstGeom>
                <a:ln>
                  <a:noFill/>
                </a:ln>
              </p:spPr>
              <p:txBody>
                <a:bodyPr wrap="square" lIns="0" tIns="0" rIns="0" bIns="0" rtlCol="0" anchor="t" anchorCtr="0">
                  <a:spAutoFit/>
                </a:bodyPr>
                <a:lstStyle/>
                <a:p>
                  <a:pPr defTabSz="609422">
                    <a:lnSpc>
                      <a:spcPct val="90000"/>
                    </a:lnSpc>
                  </a:pPr>
                  <a:r>
                    <a:rPr lang="en-US" sz="1400" dirty="0">
                      <a:solidFill>
                        <a:srgbClr val="1AA3FF"/>
                      </a:solidFill>
                      <a:latin typeface="Arial"/>
                    </a:rPr>
                    <a:t>Locate your travelers.</a:t>
                  </a:r>
                </a:p>
              </p:txBody>
            </p:sp>
          </p:grpSp>
        </p:grpSp>
        <p:cxnSp>
          <p:nvCxnSpPr>
            <p:cNvPr id="270" name="Straight Arrow Connector 269"/>
            <p:cNvCxnSpPr/>
            <p:nvPr/>
          </p:nvCxnSpPr>
          <p:spPr>
            <a:xfrm flipV="1">
              <a:off x="8422740" y="3442812"/>
              <a:ext cx="583385" cy="339595"/>
            </a:xfrm>
            <a:prstGeom prst="straightConnector1">
              <a:avLst/>
            </a:prstGeom>
            <a:ln w="19050">
              <a:solidFill>
                <a:schemeClr val="tx1"/>
              </a:solidFill>
              <a:tailEnd type="none" w="lg" len="lg"/>
            </a:ln>
            <a:effectLst/>
          </p:spPr>
          <p:style>
            <a:lnRef idx="2">
              <a:schemeClr val="accent1"/>
            </a:lnRef>
            <a:fillRef idx="0">
              <a:schemeClr val="accent1"/>
            </a:fillRef>
            <a:effectRef idx="1">
              <a:schemeClr val="accent1"/>
            </a:effectRef>
            <a:fontRef idx="minor">
              <a:schemeClr val="tx1"/>
            </a:fontRef>
          </p:style>
        </p:cxnSp>
        <p:cxnSp>
          <p:nvCxnSpPr>
            <p:cNvPr id="271" name="Straight Arrow Connector 270"/>
            <p:cNvCxnSpPr/>
            <p:nvPr/>
          </p:nvCxnSpPr>
          <p:spPr>
            <a:xfrm>
              <a:off x="8333255" y="3750039"/>
              <a:ext cx="672870" cy="398950"/>
            </a:xfrm>
            <a:prstGeom prst="straightConnector1">
              <a:avLst/>
            </a:prstGeom>
            <a:ln w="19050">
              <a:solidFill>
                <a:schemeClr val="tx1"/>
              </a:solidFill>
              <a:tailEnd type="none" w="lg" len="lg"/>
            </a:ln>
            <a:effectLst/>
          </p:spPr>
          <p:style>
            <a:lnRef idx="2">
              <a:schemeClr val="accent1"/>
            </a:lnRef>
            <a:fillRef idx="0">
              <a:schemeClr val="accent1"/>
            </a:fillRef>
            <a:effectRef idx="1">
              <a:schemeClr val="accent1"/>
            </a:effectRef>
            <a:fontRef idx="minor">
              <a:schemeClr val="tx1"/>
            </a:fontRef>
          </p:style>
        </p:cxnSp>
      </p:grpSp>
      <p:grpSp>
        <p:nvGrpSpPr>
          <p:cNvPr id="278" name="Group 277"/>
          <p:cNvGrpSpPr/>
          <p:nvPr/>
        </p:nvGrpSpPr>
        <p:grpSpPr>
          <a:xfrm>
            <a:off x="8402888" y="5026093"/>
            <a:ext cx="2914530" cy="521047"/>
            <a:chOff x="8462694" y="4868121"/>
            <a:chExt cx="2915289" cy="521182"/>
          </a:xfrm>
        </p:grpSpPr>
        <p:grpSp>
          <p:nvGrpSpPr>
            <p:cNvPr id="264" name="Group 263"/>
            <p:cNvGrpSpPr/>
            <p:nvPr/>
          </p:nvGrpSpPr>
          <p:grpSpPr>
            <a:xfrm>
              <a:off x="9006125" y="4868121"/>
              <a:ext cx="2371858" cy="521182"/>
              <a:chOff x="9006125" y="5055524"/>
              <a:chExt cx="2371858" cy="521182"/>
            </a:xfrm>
          </p:grpSpPr>
          <p:grpSp>
            <p:nvGrpSpPr>
              <p:cNvPr id="210" name="Group 209"/>
              <p:cNvGrpSpPr/>
              <p:nvPr/>
            </p:nvGrpSpPr>
            <p:grpSpPr>
              <a:xfrm>
                <a:off x="9006125" y="5055524"/>
                <a:ext cx="521184" cy="521182"/>
                <a:chOff x="10322274" y="5216505"/>
                <a:chExt cx="852607" cy="852604"/>
              </a:xfrm>
            </p:grpSpPr>
            <p:sp>
              <p:nvSpPr>
                <p:cNvPr id="207" name="Oval 206"/>
                <p:cNvSpPr/>
                <p:nvPr/>
              </p:nvSpPr>
              <p:spPr>
                <a:xfrm>
                  <a:off x="10322274" y="5216505"/>
                  <a:ext cx="852607" cy="852604"/>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422"/>
                  <a:endParaRPr lang="en-US" dirty="0">
                    <a:solidFill>
                      <a:prstClr val="white"/>
                    </a:solidFill>
                    <a:latin typeface="Arial"/>
                  </a:endParaRPr>
                </a:p>
              </p:txBody>
            </p:sp>
            <p:grpSp>
              <p:nvGrpSpPr>
                <p:cNvPr id="22" name="Group 21"/>
                <p:cNvGrpSpPr/>
                <p:nvPr/>
              </p:nvGrpSpPr>
              <p:grpSpPr>
                <a:xfrm>
                  <a:off x="10464768" y="5297171"/>
                  <a:ext cx="551604" cy="682138"/>
                  <a:chOff x="3992563" y="2674938"/>
                  <a:chExt cx="415925" cy="514351"/>
                </a:xfrm>
              </p:grpSpPr>
              <p:sp>
                <p:nvSpPr>
                  <p:cNvPr id="23" name="Freeform 256"/>
                  <p:cNvSpPr>
                    <a:spLocks/>
                  </p:cNvSpPr>
                  <p:nvPr/>
                </p:nvSpPr>
                <p:spPr bwMode="auto">
                  <a:xfrm>
                    <a:off x="3992563" y="2674938"/>
                    <a:ext cx="415925" cy="417513"/>
                  </a:xfrm>
                  <a:custGeom>
                    <a:avLst/>
                    <a:gdLst>
                      <a:gd name="T0" fmla="*/ 110 w 111"/>
                      <a:gd name="T1" fmla="*/ 68 h 111"/>
                      <a:gd name="T2" fmla="*/ 69 w 111"/>
                      <a:gd name="T3" fmla="*/ 109 h 111"/>
                      <a:gd name="T4" fmla="*/ 63 w 111"/>
                      <a:gd name="T5" fmla="*/ 109 h 111"/>
                      <a:gd name="T6" fmla="*/ 41 w 111"/>
                      <a:gd name="T7" fmla="*/ 86 h 111"/>
                      <a:gd name="T8" fmla="*/ 47 w 111"/>
                      <a:gd name="T9" fmla="*/ 73 h 111"/>
                      <a:gd name="T10" fmla="*/ 42 w 111"/>
                      <a:gd name="T11" fmla="*/ 62 h 111"/>
                      <a:gd name="T12" fmla="*/ 30 w 111"/>
                      <a:gd name="T13" fmla="*/ 66 h 111"/>
                      <a:gd name="T14" fmla="*/ 27 w 111"/>
                      <a:gd name="T15" fmla="*/ 73 h 111"/>
                      <a:gd name="T16" fmla="*/ 2 w 111"/>
                      <a:gd name="T17" fmla="*/ 47 h 111"/>
                      <a:gd name="T18" fmla="*/ 2 w 111"/>
                      <a:gd name="T19" fmla="*/ 42 h 111"/>
                      <a:gd name="T20" fmla="*/ 42 w 111"/>
                      <a:gd name="T21" fmla="*/ 1 h 111"/>
                      <a:gd name="T22" fmla="*/ 48 w 111"/>
                      <a:gd name="T23" fmla="*/ 1 h 111"/>
                      <a:gd name="T24" fmla="*/ 110 w 111"/>
                      <a:gd name="T25" fmla="*/ 63 h 111"/>
                      <a:gd name="T26" fmla="*/ 110 w 111"/>
                      <a:gd name="T27" fmla="*/ 6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1" h="111">
                        <a:moveTo>
                          <a:pt x="110" y="68"/>
                        </a:moveTo>
                        <a:cubicBezTo>
                          <a:pt x="69" y="109"/>
                          <a:pt x="69" y="109"/>
                          <a:pt x="69" y="109"/>
                        </a:cubicBezTo>
                        <a:cubicBezTo>
                          <a:pt x="67" y="111"/>
                          <a:pt x="65" y="111"/>
                          <a:pt x="63" y="109"/>
                        </a:cubicBezTo>
                        <a:cubicBezTo>
                          <a:pt x="41" y="86"/>
                          <a:pt x="41" y="86"/>
                          <a:pt x="41" y="86"/>
                        </a:cubicBezTo>
                        <a:cubicBezTo>
                          <a:pt x="41" y="85"/>
                          <a:pt x="45" y="76"/>
                          <a:pt x="47" y="73"/>
                        </a:cubicBezTo>
                        <a:cubicBezTo>
                          <a:pt x="48" y="69"/>
                          <a:pt x="46" y="64"/>
                          <a:pt x="42" y="62"/>
                        </a:cubicBezTo>
                        <a:cubicBezTo>
                          <a:pt x="39" y="61"/>
                          <a:pt x="32" y="60"/>
                          <a:pt x="30" y="66"/>
                        </a:cubicBezTo>
                        <a:cubicBezTo>
                          <a:pt x="30" y="66"/>
                          <a:pt x="28" y="69"/>
                          <a:pt x="27" y="73"/>
                        </a:cubicBezTo>
                        <a:cubicBezTo>
                          <a:pt x="2" y="47"/>
                          <a:pt x="2" y="47"/>
                          <a:pt x="2" y="47"/>
                        </a:cubicBezTo>
                        <a:cubicBezTo>
                          <a:pt x="0" y="46"/>
                          <a:pt x="0" y="43"/>
                          <a:pt x="2" y="42"/>
                        </a:cubicBezTo>
                        <a:cubicBezTo>
                          <a:pt x="42" y="1"/>
                          <a:pt x="42" y="1"/>
                          <a:pt x="42" y="1"/>
                        </a:cubicBezTo>
                        <a:cubicBezTo>
                          <a:pt x="44" y="0"/>
                          <a:pt x="47" y="0"/>
                          <a:pt x="48" y="1"/>
                        </a:cubicBezTo>
                        <a:cubicBezTo>
                          <a:pt x="110" y="63"/>
                          <a:pt x="110" y="63"/>
                          <a:pt x="110" y="63"/>
                        </a:cubicBezTo>
                        <a:cubicBezTo>
                          <a:pt x="111" y="64"/>
                          <a:pt x="111" y="67"/>
                          <a:pt x="110" y="68"/>
                        </a:cubicBezTo>
                        <a:close/>
                      </a:path>
                    </a:pathLst>
                  </a:custGeom>
                  <a:ln w="12700">
                    <a:solidFill>
                      <a:schemeClr val="tx1"/>
                    </a:solidFill>
                    <a:headEnd/>
                    <a:tailEnd/>
                  </a:ln>
                  <a:extLst/>
                </p:spPr>
                <p:style>
                  <a:lnRef idx="2">
                    <a:schemeClr val="accent1"/>
                  </a:lnRef>
                  <a:fillRef idx="1">
                    <a:schemeClr val="lt1"/>
                  </a:fillRef>
                  <a:effectRef idx="0">
                    <a:schemeClr val="accent1"/>
                  </a:effectRef>
                  <a:fontRef idx="minor">
                    <a:schemeClr val="dk1"/>
                  </a:fontRef>
                </p:style>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sp>
                <p:nvSpPr>
                  <p:cNvPr id="24" name="Freeform 257"/>
                  <p:cNvSpPr>
                    <a:spLocks/>
                  </p:cNvSpPr>
                  <p:nvPr/>
                </p:nvSpPr>
                <p:spPr bwMode="auto">
                  <a:xfrm>
                    <a:off x="4108450" y="2776538"/>
                    <a:ext cx="82550" cy="85725"/>
                  </a:xfrm>
                  <a:custGeom>
                    <a:avLst/>
                    <a:gdLst>
                      <a:gd name="T0" fmla="*/ 5 w 22"/>
                      <a:gd name="T1" fmla="*/ 22 h 23"/>
                      <a:gd name="T2" fmla="*/ 1 w 22"/>
                      <a:gd name="T3" fmla="*/ 22 h 23"/>
                      <a:gd name="T4" fmla="*/ 1 w 22"/>
                      <a:gd name="T5" fmla="*/ 22 h 23"/>
                      <a:gd name="T6" fmla="*/ 1 w 22"/>
                      <a:gd name="T7" fmla="*/ 18 h 23"/>
                      <a:gd name="T8" fmla="*/ 17 w 22"/>
                      <a:gd name="T9" fmla="*/ 1 h 23"/>
                      <a:gd name="T10" fmla="*/ 21 w 22"/>
                      <a:gd name="T11" fmla="*/ 1 h 23"/>
                      <a:gd name="T12" fmla="*/ 21 w 22"/>
                      <a:gd name="T13" fmla="*/ 1 h 23"/>
                      <a:gd name="T14" fmla="*/ 21 w 22"/>
                      <a:gd name="T15" fmla="*/ 5 h 23"/>
                      <a:gd name="T16" fmla="*/ 5 w 22"/>
                      <a:gd name="T17"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3">
                        <a:moveTo>
                          <a:pt x="5" y="22"/>
                        </a:moveTo>
                        <a:cubicBezTo>
                          <a:pt x="4" y="23"/>
                          <a:pt x="2" y="23"/>
                          <a:pt x="1" y="22"/>
                        </a:cubicBezTo>
                        <a:cubicBezTo>
                          <a:pt x="1" y="22"/>
                          <a:pt x="1" y="22"/>
                          <a:pt x="1" y="22"/>
                        </a:cubicBezTo>
                        <a:cubicBezTo>
                          <a:pt x="0" y="21"/>
                          <a:pt x="0" y="19"/>
                          <a:pt x="1" y="18"/>
                        </a:cubicBezTo>
                        <a:cubicBezTo>
                          <a:pt x="17" y="1"/>
                          <a:pt x="17" y="1"/>
                          <a:pt x="17" y="1"/>
                        </a:cubicBezTo>
                        <a:cubicBezTo>
                          <a:pt x="18" y="0"/>
                          <a:pt x="20" y="0"/>
                          <a:pt x="21" y="1"/>
                        </a:cubicBezTo>
                        <a:cubicBezTo>
                          <a:pt x="21" y="1"/>
                          <a:pt x="21" y="1"/>
                          <a:pt x="21" y="1"/>
                        </a:cubicBezTo>
                        <a:cubicBezTo>
                          <a:pt x="22" y="3"/>
                          <a:pt x="22" y="4"/>
                          <a:pt x="21" y="5"/>
                        </a:cubicBezTo>
                        <a:lnTo>
                          <a:pt x="5" y="22"/>
                        </a:lnTo>
                        <a:close/>
                      </a:path>
                    </a:pathLst>
                  </a:custGeom>
                  <a:solidFill>
                    <a:srgbClr val="0078C9"/>
                  </a:solidFill>
                  <a:ln w="12700">
                    <a:solidFill>
                      <a:schemeClr val="tx1"/>
                    </a:solidFill>
                    <a:headEnd/>
                    <a:tailEnd/>
                  </a:ln>
                  <a:extLst/>
                </p:spPr>
                <p:style>
                  <a:lnRef idx="2">
                    <a:schemeClr val="accent1"/>
                  </a:lnRef>
                  <a:fillRef idx="1">
                    <a:schemeClr val="lt1"/>
                  </a:fillRef>
                  <a:effectRef idx="0">
                    <a:schemeClr val="accent1"/>
                  </a:effectRef>
                  <a:fontRef idx="minor">
                    <a:schemeClr val="dk1"/>
                  </a:fontRef>
                </p:style>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sp>
                <p:nvSpPr>
                  <p:cNvPr id="25" name="Freeform 258"/>
                  <p:cNvSpPr>
                    <a:spLocks/>
                  </p:cNvSpPr>
                  <p:nvPr/>
                </p:nvSpPr>
                <p:spPr bwMode="auto">
                  <a:xfrm>
                    <a:off x="4097338" y="2792413"/>
                    <a:ext cx="60325" cy="33338"/>
                  </a:xfrm>
                  <a:custGeom>
                    <a:avLst/>
                    <a:gdLst>
                      <a:gd name="T0" fmla="*/ 15 w 16"/>
                      <a:gd name="T1" fmla="*/ 3 h 9"/>
                      <a:gd name="T2" fmla="*/ 15 w 16"/>
                      <a:gd name="T3" fmla="*/ 2 h 9"/>
                      <a:gd name="T4" fmla="*/ 4 w 16"/>
                      <a:gd name="T5" fmla="*/ 0 h 9"/>
                      <a:gd name="T6" fmla="*/ 2 w 16"/>
                      <a:gd name="T7" fmla="*/ 0 h 9"/>
                      <a:gd name="T8" fmla="*/ 1 w 16"/>
                      <a:gd name="T9" fmla="*/ 2 h 9"/>
                      <a:gd name="T10" fmla="*/ 1 w 16"/>
                      <a:gd name="T11" fmla="*/ 3 h 9"/>
                      <a:gd name="T12" fmla="*/ 9 w 16"/>
                      <a:gd name="T13" fmla="*/ 8 h 9"/>
                      <a:gd name="T14" fmla="*/ 10 w 16"/>
                      <a:gd name="T15" fmla="*/ 8 h 9"/>
                      <a:gd name="T16" fmla="*/ 15 w 16"/>
                      <a:gd name="T17"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9">
                        <a:moveTo>
                          <a:pt x="15" y="3"/>
                        </a:moveTo>
                        <a:cubicBezTo>
                          <a:pt x="16" y="3"/>
                          <a:pt x="16" y="3"/>
                          <a:pt x="15" y="2"/>
                        </a:cubicBezTo>
                        <a:cubicBezTo>
                          <a:pt x="4" y="0"/>
                          <a:pt x="4" y="0"/>
                          <a:pt x="4" y="0"/>
                        </a:cubicBezTo>
                        <a:cubicBezTo>
                          <a:pt x="3" y="0"/>
                          <a:pt x="3" y="0"/>
                          <a:pt x="2" y="0"/>
                        </a:cubicBezTo>
                        <a:cubicBezTo>
                          <a:pt x="1" y="2"/>
                          <a:pt x="1" y="2"/>
                          <a:pt x="1" y="2"/>
                        </a:cubicBezTo>
                        <a:cubicBezTo>
                          <a:pt x="0" y="2"/>
                          <a:pt x="0" y="2"/>
                          <a:pt x="1" y="3"/>
                        </a:cubicBezTo>
                        <a:cubicBezTo>
                          <a:pt x="9" y="8"/>
                          <a:pt x="9" y="8"/>
                          <a:pt x="9" y="8"/>
                        </a:cubicBezTo>
                        <a:cubicBezTo>
                          <a:pt x="10" y="9"/>
                          <a:pt x="10" y="8"/>
                          <a:pt x="10" y="8"/>
                        </a:cubicBezTo>
                        <a:lnTo>
                          <a:pt x="15" y="3"/>
                        </a:lnTo>
                        <a:close/>
                      </a:path>
                    </a:pathLst>
                  </a:custGeom>
                  <a:solidFill>
                    <a:srgbClr val="0078C9"/>
                  </a:solidFill>
                  <a:ln w="12700">
                    <a:solidFill>
                      <a:schemeClr val="tx1"/>
                    </a:solidFill>
                    <a:headEnd/>
                    <a:tailEnd/>
                  </a:ln>
                  <a:extLst/>
                </p:spPr>
                <p:style>
                  <a:lnRef idx="2">
                    <a:schemeClr val="accent1"/>
                  </a:lnRef>
                  <a:fillRef idx="1">
                    <a:schemeClr val="lt1"/>
                  </a:fillRef>
                  <a:effectRef idx="0">
                    <a:schemeClr val="accent1"/>
                  </a:effectRef>
                  <a:fontRef idx="minor">
                    <a:schemeClr val="dk1"/>
                  </a:fontRef>
                </p:style>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sp>
                <p:nvSpPr>
                  <p:cNvPr id="26" name="Freeform 259"/>
                  <p:cNvSpPr>
                    <a:spLocks/>
                  </p:cNvSpPr>
                  <p:nvPr/>
                </p:nvSpPr>
                <p:spPr bwMode="auto">
                  <a:xfrm>
                    <a:off x="4146550" y="2814638"/>
                    <a:ext cx="33337" cy="55563"/>
                  </a:xfrm>
                  <a:custGeom>
                    <a:avLst/>
                    <a:gdLst>
                      <a:gd name="T0" fmla="*/ 5 w 9"/>
                      <a:gd name="T1" fmla="*/ 0 h 15"/>
                      <a:gd name="T2" fmla="*/ 6 w 9"/>
                      <a:gd name="T3" fmla="*/ 0 h 15"/>
                      <a:gd name="T4" fmla="*/ 9 w 9"/>
                      <a:gd name="T5" fmla="*/ 12 h 15"/>
                      <a:gd name="T6" fmla="*/ 8 w 9"/>
                      <a:gd name="T7" fmla="*/ 13 h 15"/>
                      <a:gd name="T8" fmla="*/ 7 w 9"/>
                      <a:gd name="T9" fmla="*/ 15 h 15"/>
                      <a:gd name="T10" fmla="*/ 6 w 9"/>
                      <a:gd name="T11" fmla="*/ 15 h 15"/>
                      <a:gd name="T12" fmla="*/ 0 w 9"/>
                      <a:gd name="T13" fmla="*/ 6 h 15"/>
                      <a:gd name="T14" fmla="*/ 0 w 9"/>
                      <a:gd name="T15" fmla="*/ 5 h 15"/>
                      <a:gd name="T16" fmla="*/ 5 w 9"/>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5">
                        <a:moveTo>
                          <a:pt x="5" y="0"/>
                        </a:moveTo>
                        <a:cubicBezTo>
                          <a:pt x="6" y="0"/>
                          <a:pt x="6" y="0"/>
                          <a:pt x="6" y="0"/>
                        </a:cubicBezTo>
                        <a:cubicBezTo>
                          <a:pt x="9" y="12"/>
                          <a:pt x="9" y="12"/>
                          <a:pt x="9" y="12"/>
                        </a:cubicBezTo>
                        <a:cubicBezTo>
                          <a:pt x="9" y="12"/>
                          <a:pt x="9" y="13"/>
                          <a:pt x="8" y="13"/>
                        </a:cubicBezTo>
                        <a:cubicBezTo>
                          <a:pt x="7" y="15"/>
                          <a:pt x="7" y="15"/>
                          <a:pt x="7" y="15"/>
                        </a:cubicBezTo>
                        <a:cubicBezTo>
                          <a:pt x="6" y="15"/>
                          <a:pt x="6" y="15"/>
                          <a:pt x="6" y="15"/>
                        </a:cubicBezTo>
                        <a:cubicBezTo>
                          <a:pt x="0" y="6"/>
                          <a:pt x="0" y="6"/>
                          <a:pt x="0" y="6"/>
                        </a:cubicBezTo>
                        <a:cubicBezTo>
                          <a:pt x="0" y="6"/>
                          <a:pt x="0" y="5"/>
                          <a:pt x="0" y="5"/>
                        </a:cubicBezTo>
                        <a:lnTo>
                          <a:pt x="5" y="0"/>
                        </a:lnTo>
                        <a:close/>
                      </a:path>
                    </a:pathLst>
                  </a:custGeom>
                  <a:solidFill>
                    <a:srgbClr val="0078C9"/>
                  </a:solidFill>
                  <a:ln w="12700">
                    <a:solidFill>
                      <a:schemeClr val="tx1"/>
                    </a:solidFill>
                    <a:headEnd/>
                    <a:tailEnd/>
                  </a:ln>
                  <a:extLst/>
                </p:spPr>
                <p:style>
                  <a:lnRef idx="2">
                    <a:schemeClr val="accent1"/>
                  </a:lnRef>
                  <a:fillRef idx="1">
                    <a:schemeClr val="lt1"/>
                  </a:fillRef>
                  <a:effectRef idx="0">
                    <a:schemeClr val="accent1"/>
                  </a:effectRef>
                  <a:fontRef idx="minor">
                    <a:schemeClr val="dk1"/>
                  </a:fontRef>
                </p:style>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sp>
                <p:nvSpPr>
                  <p:cNvPr id="27" name="Freeform 260"/>
                  <p:cNvSpPr>
                    <a:spLocks/>
                  </p:cNvSpPr>
                  <p:nvPr/>
                </p:nvSpPr>
                <p:spPr bwMode="auto">
                  <a:xfrm>
                    <a:off x="4086225" y="2844801"/>
                    <a:ext cx="38100" cy="36513"/>
                  </a:xfrm>
                  <a:custGeom>
                    <a:avLst/>
                    <a:gdLst>
                      <a:gd name="T0" fmla="*/ 8 w 10"/>
                      <a:gd name="T1" fmla="*/ 0 h 10"/>
                      <a:gd name="T2" fmla="*/ 7 w 10"/>
                      <a:gd name="T3" fmla="*/ 0 h 10"/>
                      <a:gd name="T4" fmla="*/ 2 w 10"/>
                      <a:gd name="T5" fmla="*/ 0 h 10"/>
                      <a:gd name="T6" fmla="*/ 2 w 10"/>
                      <a:gd name="T7" fmla="*/ 1 h 10"/>
                      <a:gd name="T8" fmla="*/ 0 w 10"/>
                      <a:gd name="T9" fmla="*/ 2 h 10"/>
                      <a:gd name="T10" fmla="*/ 0 w 10"/>
                      <a:gd name="T11" fmla="*/ 3 h 10"/>
                      <a:gd name="T12" fmla="*/ 6 w 10"/>
                      <a:gd name="T13" fmla="*/ 4 h 10"/>
                      <a:gd name="T14" fmla="*/ 6 w 10"/>
                      <a:gd name="T15" fmla="*/ 4 h 10"/>
                      <a:gd name="T16" fmla="*/ 6 w 10"/>
                      <a:gd name="T17" fmla="*/ 5 h 10"/>
                      <a:gd name="T18" fmla="*/ 8 w 10"/>
                      <a:gd name="T19" fmla="*/ 10 h 10"/>
                      <a:gd name="T20" fmla="*/ 8 w 10"/>
                      <a:gd name="T21" fmla="*/ 10 h 10"/>
                      <a:gd name="T22" fmla="*/ 10 w 10"/>
                      <a:gd name="T23" fmla="*/ 9 h 10"/>
                      <a:gd name="T24" fmla="*/ 10 w 10"/>
                      <a:gd name="T25" fmla="*/ 8 h 10"/>
                      <a:gd name="T26" fmla="*/ 10 w 10"/>
                      <a:gd name="T27" fmla="*/ 3 h 10"/>
                      <a:gd name="T28" fmla="*/ 10 w 10"/>
                      <a:gd name="T29" fmla="*/ 2 h 10"/>
                      <a:gd name="T30" fmla="*/ 8 w 10"/>
                      <a:gd name="T3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10">
                        <a:moveTo>
                          <a:pt x="8" y="0"/>
                        </a:moveTo>
                        <a:cubicBezTo>
                          <a:pt x="8" y="0"/>
                          <a:pt x="8" y="0"/>
                          <a:pt x="7" y="0"/>
                        </a:cubicBezTo>
                        <a:cubicBezTo>
                          <a:pt x="2" y="0"/>
                          <a:pt x="2" y="0"/>
                          <a:pt x="2" y="0"/>
                        </a:cubicBezTo>
                        <a:cubicBezTo>
                          <a:pt x="2" y="0"/>
                          <a:pt x="2" y="1"/>
                          <a:pt x="2" y="1"/>
                        </a:cubicBezTo>
                        <a:cubicBezTo>
                          <a:pt x="0" y="2"/>
                          <a:pt x="0" y="2"/>
                          <a:pt x="0" y="2"/>
                        </a:cubicBezTo>
                        <a:cubicBezTo>
                          <a:pt x="0" y="2"/>
                          <a:pt x="0" y="2"/>
                          <a:pt x="0" y="3"/>
                        </a:cubicBezTo>
                        <a:cubicBezTo>
                          <a:pt x="6" y="4"/>
                          <a:pt x="6" y="4"/>
                          <a:pt x="6" y="4"/>
                        </a:cubicBezTo>
                        <a:cubicBezTo>
                          <a:pt x="6" y="4"/>
                          <a:pt x="6" y="4"/>
                          <a:pt x="6" y="4"/>
                        </a:cubicBezTo>
                        <a:cubicBezTo>
                          <a:pt x="6" y="4"/>
                          <a:pt x="6" y="4"/>
                          <a:pt x="6" y="5"/>
                        </a:cubicBezTo>
                        <a:cubicBezTo>
                          <a:pt x="8" y="10"/>
                          <a:pt x="8" y="10"/>
                          <a:pt x="8" y="10"/>
                        </a:cubicBezTo>
                        <a:cubicBezTo>
                          <a:pt x="8" y="10"/>
                          <a:pt x="8" y="10"/>
                          <a:pt x="8" y="10"/>
                        </a:cubicBezTo>
                        <a:cubicBezTo>
                          <a:pt x="10" y="9"/>
                          <a:pt x="10" y="9"/>
                          <a:pt x="10" y="9"/>
                        </a:cubicBezTo>
                        <a:cubicBezTo>
                          <a:pt x="10" y="9"/>
                          <a:pt x="10" y="8"/>
                          <a:pt x="10" y="8"/>
                        </a:cubicBezTo>
                        <a:cubicBezTo>
                          <a:pt x="10" y="3"/>
                          <a:pt x="10" y="3"/>
                          <a:pt x="10" y="3"/>
                        </a:cubicBezTo>
                        <a:cubicBezTo>
                          <a:pt x="10" y="3"/>
                          <a:pt x="10" y="3"/>
                          <a:pt x="10" y="2"/>
                        </a:cubicBezTo>
                        <a:lnTo>
                          <a:pt x="8" y="0"/>
                        </a:lnTo>
                        <a:close/>
                      </a:path>
                    </a:pathLst>
                  </a:custGeom>
                  <a:solidFill>
                    <a:srgbClr val="0078C9"/>
                  </a:solidFill>
                  <a:ln w="12700">
                    <a:solidFill>
                      <a:schemeClr val="tx1"/>
                    </a:solidFill>
                    <a:headEnd/>
                    <a:tailEnd/>
                  </a:ln>
                  <a:extLst/>
                </p:spPr>
                <p:style>
                  <a:lnRef idx="2">
                    <a:schemeClr val="accent1"/>
                  </a:lnRef>
                  <a:fillRef idx="1">
                    <a:schemeClr val="lt1"/>
                  </a:fillRef>
                  <a:effectRef idx="0">
                    <a:schemeClr val="accent1"/>
                  </a:effectRef>
                  <a:fontRef idx="minor">
                    <a:schemeClr val="dk1"/>
                  </a:fontRef>
                </p:style>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sp>
                <p:nvSpPr>
                  <p:cNvPr id="28" name="Freeform 261"/>
                  <p:cNvSpPr>
                    <a:spLocks/>
                  </p:cNvSpPr>
                  <p:nvPr/>
                </p:nvSpPr>
                <p:spPr bwMode="auto">
                  <a:xfrm>
                    <a:off x="4143375" y="3133726"/>
                    <a:ext cx="182562" cy="55563"/>
                  </a:xfrm>
                  <a:custGeom>
                    <a:avLst/>
                    <a:gdLst>
                      <a:gd name="T0" fmla="*/ 49 w 49"/>
                      <a:gd name="T1" fmla="*/ 8 h 15"/>
                      <a:gd name="T2" fmla="*/ 41 w 49"/>
                      <a:gd name="T3" fmla="*/ 15 h 15"/>
                      <a:gd name="T4" fmla="*/ 8 w 49"/>
                      <a:gd name="T5" fmla="*/ 15 h 15"/>
                      <a:gd name="T6" fmla="*/ 0 w 49"/>
                      <a:gd name="T7" fmla="*/ 8 h 15"/>
                      <a:gd name="T8" fmla="*/ 0 w 49"/>
                      <a:gd name="T9" fmla="*/ 7 h 15"/>
                      <a:gd name="T10" fmla="*/ 8 w 49"/>
                      <a:gd name="T11" fmla="*/ 0 h 15"/>
                      <a:gd name="T12" fmla="*/ 41 w 49"/>
                      <a:gd name="T13" fmla="*/ 0 h 15"/>
                      <a:gd name="T14" fmla="*/ 49 w 49"/>
                      <a:gd name="T15" fmla="*/ 7 h 15"/>
                      <a:gd name="T16" fmla="*/ 49 w 49"/>
                      <a:gd name="T17"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5">
                        <a:moveTo>
                          <a:pt x="49" y="8"/>
                        </a:moveTo>
                        <a:cubicBezTo>
                          <a:pt x="49" y="12"/>
                          <a:pt x="45" y="15"/>
                          <a:pt x="41" y="15"/>
                        </a:cubicBezTo>
                        <a:cubicBezTo>
                          <a:pt x="8" y="15"/>
                          <a:pt x="8" y="15"/>
                          <a:pt x="8" y="15"/>
                        </a:cubicBezTo>
                        <a:cubicBezTo>
                          <a:pt x="3" y="15"/>
                          <a:pt x="0" y="12"/>
                          <a:pt x="0" y="8"/>
                        </a:cubicBezTo>
                        <a:cubicBezTo>
                          <a:pt x="0" y="7"/>
                          <a:pt x="0" y="7"/>
                          <a:pt x="0" y="7"/>
                        </a:cubicBezTo>
                        <a:cubicBezTo>
                          <a:pt x="0" y="3"/>
                          <a:pt x="3" y="0"/>
                          <a:pt x="8" y="0"/>
                        </a:cubicBezTo>
                        <a:cubicBezTo>
                          <a:pt x="41" y="0"/>
                          <a:pt x="41" y="0"/>
                          <a:pt x="41" y="0"/>
                        </a:cubicBezTo>
                        <a:cubicBezTo>
                          <a:pt x="45" y="0"/>
                          <a:pt x="49" y="3"/>
                          <a:pt x="49" y="7"/>
                        </a:cubicBezTo>
                        <a:lnTo>
                          <a:pt x="49" y="8"/>
                        </a:lnTo>
                        <a:close/>
                      </a:path>
                    </a:pathLst>
                  </a:custGeom>
                  <a:ln w="12700">
                    <a:solidFill>
                      <a:schemeClr val="tx1"/>
                    </a:solidFill>
                    <a:headEnd/>
                    <a:tailEnd/>
                  </a:ln>
                  <a:extLst/>
                </p:spPr>
                <p:style>
                  <a:lnRef idx="2">
                    <a:schemeClr val="accent1"/>
                  </a:lnRef>
                  <a:fillRef idx="1">
                    <a:schemeClr val="lt1"/>
                  </a:fillRef>
                  <a:effectRef idx="0">
                    <a:schemeClr val="accent1"/>
                  </a:effectRef>
                  <a:fontRef idx="minor">
                    <a:schemeClr val="dk1"/>
                  </a:fontRef>
                </p:style>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sp>
                <p:nvSpPr>
                  <p:cNvPr id="29" name="Freeform 262"/>
                  <p:cNvSpPr>
                    <a:spLocks/>
                  </p:cNvSpPr>
                  <p:nvPr/>
                </p:nvSpPr>
                <p:spPr bwMode="auto">
                  <a:xfrm>
                    <a:off x="4060825" y="2900363"/>
                    <a:ext cx="261937" cy="233363"/>
                  </a:xfrm>
                  <a:custGeom>
                    <a:avLst/>
                    <a:gdLst>
                      <a:gd name="T0" fmla="*/ 70 w 70"/>
                      <a:gd name="T1" fmla="*/ 54 h 62"/>
                      <a:gd name="T2" fmla="*/ 62 w 70"/>
                      <a:gd name="T3" fmla="*/ 61 h 62"/>
                      <a:gd name="T4" fmla="*/ 29 w 70"/>
                      <a:gd name="T5" fmla="*/ 61 h 62"/>
                      <a:gd name="T6" fmla="*/ 22 w 70"/>
                      <a:gd name="T7" fmla="*/ 58 h 62"/>
                      <a:gd name="T8" fmla="*/ 5 w 70"/>
                      <a:gd name="T9" fmla="*/ 40 h 62"/>
                      <a:gd name="T10" fmla="*/ 2 w 70"/>
                      <a:gd name="T11" fmla="*/ 29 h 62"/>
                      <a:gd name="T12" fmla="*/ 9 w 70"/>
                      <a:gd name="T13" fmla="*/ 13 h 62"/>
                      <a:gd name="T14" fmla="*/ 12 w 70"/>
                      <a:gd name="T15" fmla="*/ 6 h 62"/>
                      <a:gd name="T16" fmla="*/ 24 w 70"/>
                      <a:gd name="T17" fmla="*/ 2 h 62"/>
                      <a:gd name="T18" fmla="*/ 29 w 70"/>
                      <a:gd name="T19" fmla="*/ 13 h 62"/>
                      <a:gd name="T20" fmla="*/ 23 w 70"/>
                      <a:gd name="T21" fmla="*/ 26 h 62"/>
                      <a:gd name="T22" fmla="*/ 23 w 70"/>
                      <a:gd name="T23" fmla="*/ 27 h 62"/>
                      <a:gd name="T24" fmla="*/ 45 w 70"/>
                      <a:gd name="T25" fmla="*/ 49 h 62"/>
                      <a:gd name="T26" fmla="*/ 51 w 70"/>
                      <a:gd name="T27" fmla="*/ 49 h 62"/>
                      <a:gd name="T28" fmla="*/ 67 w 70"/>
                      <a:gd name="T29" fmla="*/ 33 h 62"/>
                      <a:gd name="T30" fmla="*/ 70 w 70"/>
                      <a:gd name="T31" fmla="*/ 30 h 62"/>
                      <a:gd name="T32" fmla="*/ 70 w 70"/>
                      <a:gd name="T33" fmla="*/ 5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62">
                        <a:moveTo>
                          <a:pt x="70" y="54"/>
                        </a:moveTo>
                        <a:cubicBezTo>
                          <a:pt x="70" y="58"/>
                          <a:pt x="67" y="61"/>
                          <a:pt x="62" y="61"/>
                        </a:cubicBezTo>
                        <a:cubicBezTo>
                          <a:pt x="62" y="61"/>
                          <a:pt x="32" y="61"/>
                          <a:pt x="29" y="61"/>
                        </a:cubicBezTo>
                        <a:cubicBezTo>
                          <a:pt x="27" y="61"/>
                          <a:pt x="25" y="62"/>
                          <a:pt x="22" y="58"/>
                        </a:cubicBezTo>
                        <a:cubicBezTo>
                          <a:pt x="16" y="52"/>
                          <a:pt x="6" y="41"/>
                          <a:pt x="5" y="40"/>
                        </a:cubicBezTo>
                        <a:cubicBezTo>
                          <a:pt x="3" y="38"/>
                          <a:pt x="0" y="34"/>
                          <a:pt x="2" y="29"/>
                        </a:cubicBezTo>
                        <a:cubicBezTo>
                          <a:pt x="3" y="27"/>
                          <a:pt x="6" y="19"/>
                          <a:pt x="9" y="13"/>
                        </a:cubicBezTo>
                        <a:cubicBezTo>
                          <a:pt x="10" y="9"/>
                          <a:pt x="12" y="6"/>
                          <a:pt x="12" y="6"/>
                        </a:cubicBezTo>
                        <a:cubicBezTo>
                          <a:pt x="14" y="0"/>
                          <a:pt x="21" y="1"/>
                          <a:pt x="24" y="2"/>
                        </a:cubicBezTo>
                        <a:cubicBezTo>
                          <a:pt x="28" y="4"/>
                          <a:pt x="30" y="9"/>
                          <a:pt x="29" y="13"/>
                        </a:cubicBezTo>
                        <a:cubicBezTo>
                          <a:pt x="27" y="16"/>
                          <a:pt x="23" y="25"/>
                          <a:pt x="23" y="26"/>
                        </a:cubicBezTo>
                        <a:cubicBezTo>
                          <a:pt x="23" y="27"/>
                          <a:pt x="23" y="27"/>
                          <a:pt x="23" y="27"/>
                        </a:cubicBezTo>
                        <a:cubicBezTo>
                          <a:pt x="45" y="49"/>
                          <a:pt x="45" y="49"/>
                          <a:pt x="45" y="49"/>
                        </a:cubicBezTo>
                        <a:cubicBezTo>
                          <a:pt x="47" y="51"/>
                          <a:pt x="49" y="51"/>
                          <a:pt x="51" y="49"/>
                        </a:cubicBezTo>
                        <a:cubicBezTo>
                          <a:pt x="67" y="33"/>
                          <a:pt x="67" y="33"/>
                          <a:pt x="67" y="33"/>
                        </a:cubicBezTo>
                        <a:cubicBezTo>
                          <a:pt x="70" y="30"/>
                          <a:pt x="70" y="30"/>
                          <a:pt x="70" y="30"/>
                        </a:cubicBezTo>
                        <a:lnTo>
                          <a:pt x="70" y="54"/>
                        </a:lnTo>
                        <a:close/>
                      </a:path>
                    </a:pathLst>
                  </a:custGeom>
                  <a:ln w="12700">
                    <a:solidFill>
                      <a:schemeClr val="tx1"/>
                    </a:solidFill>
                    <a:headEnd/>
                    <a:tailEnd/>
                  </a:ln>
                  <a:extLst/>
                </p:spPr>
                <p:style>
                  <a:lnRef idx="2">
                    <a:schemeClr val="accent1"/>
                  </a:lnRef>
                  <a:fillRef idx="1">
                    <a:schemeClr val="lt1"/>
                  </a:fillRef>
                  <a:effectRef idx="0">
                    <a:schemeClr val="accent1"/>
                  </a:effectRef>
                  <a:fontRef idx="minor">
                    <a:schemeClr val="dk1"/>
                  </a:fontRef>
                </p:style>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sp>
                <p:nvSpPr>
                  <p:cNvPr id="30" name="Line 263"/>
                  <p:cNvSpPr>
                    <a:spLocks noChangeShapeType="1"/>
                  </p:cNvSpPr>
                  <p:nvPr/>
                </p:nvSpPr>
                <p:spPr bwMode="auto">
                  <a:xfrm flipH="1">
                    <a:off x="4195763" y="2874963"/>
                    <a:ext cx="96837" cy="96838"/>
                  </a:xfrm>
                  <a:prstGeom prst="line">
                    <a:avLst/>
                  </a:prstGeom>
                  <a:ln w="12700">
                    <a:solidFill>
                      <a:schemeClr val="tx1"/>
                    </a:solidFill>
                    <a:headEnd/>
                    <a:tailEnd/>
                  </a:ln>
                  <a:extLst/>
                </p:spPr>
                <p:style>
                  <a:lnRef idx="2">
                    <a:schemeClr val="accent1"/>
                  </a:lnRef>
                  <a:fillRef idx="1">
                    <a:schemeClr val="lt1"/>
                  </a:fillRef>
                  <a:effectRef idx="0">
                    <a:schemeClr val="accent1"/>
                  </a:effectRef>
                  <a:fontRef idx="minor">
                    <a:schemeClr val="dk1"/>
                  </a:fontRef>
                </p:style>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sp>
                <p:nvSpPr>
                  <p:cNvPr id="31" name="Line 264"/>
                  <p:cNvSpPr>
                    <a:spLocks noChangeShapeType="1"/>
                  </p:cNvSpPr>
                  <p:nvPr/>
                </p:nvSpPr>
                <p:spPr bwMode="auto">
                  <a:xfrm flipH="1">
                    <a:off x="4217988" y="2897188"/>
                    <a:ext cx="96837" cy="101600"/>
                  </a:xfrm>
                  <a:prstGeom prst="line">
                    <a:avLst/>
                  </a:prstGeom>
                  <a:ln w="12700">
                    <a:solidFill>
                      <a:schemeClr val="tx1"/>
                    </a:solidFill>
                    <a:headEnd/>
                    <a:tailEnd/>
                  </a:ln>
                  <a:extLst/>
                </p:spPr>
                <p:style>
                  <a:lnRef idx="2">
                    <a:schemeClr val="accent1"/>
                  </a:lnRef>
                  <a:fillRef idx="1">
                    <a:schemeClr val="lt1"/>
                  </a:fillRef>
                  <a:effectRef idx="0">
                    <a:schemeClr val="accent1"/>
                  </a:effectRef>
                  <a:fontRef idx="minor">
                    <a:schemeClr val="dk1"/>
                  </a:fontRef>
                </p:style>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sp>
                <p:nvSpPr>
                  <p:cNvPr id="32" name="Line 265"/>
                  <p:cNvSpPr>
                    <a:spLocks noChangeShapeType="1"/>
                  </p:cNvSpPr>
                  <p:nvPr/>
                </p:nvSpPr>
                <p:spPr bwMode="auto">
                  <a:xfrm flipH="1">
                    <a:off x="4243388" y="2922588"/>
                    <a:ext cx="98425" cy="98425"/>
                  </a:xfrm>
                  <a:prstGeom prst="line">
                    <a:avLst/>
                  </a:prstGeom>
                  <a:ln w="12700">
                    <a:solidFill>
                      <a:schemeClr val="tx1"/>
                    </a:solidFill>
                    <a:headEnd/>
                    <a:tailEnd/>
                  </a:ln>
                  <a:extLst/>
                </p:spPr>
                <p:style>
                  <a:lnRef idx="2">
                    <a:schemeClr val="accent1"/>
                  </a:lnRef>
                  <a:fillRef idx="1">
                    <a:schemeClr val="lt1"/>
                  </a:fillRef>
                  <a:effectRef idx="0">
                    <a:schemeClr val="accent1"/>
                  </a:effectRef>
                  <a:fontRef idx="minor">
                    <a:schemeClr val="dk1"/>
                  </a:fontRef>
                </p:style>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grpSp>
          </p:grpSp>
          <p:sp>
            <p:nvSpPr>
              <p:cNvPr id="256" name="TextBox 255"/>
              <p:cNvSpPr txBox="1"/>
              <p:nvPr/>
            </p:nvSpPr>
            <p:spPr>
              <a:xfrm>
                <a:off x="9635385" y="5136795"/>
                <a:ext cx="1742598" cy="387899"/>
              </a:xfrm>
              <a:prstGeom prst="rect">
                <a:avLst/>
              </a:prstGeom>
              <a:ln>
                <a:noFill/>
              </a:ln>
            </p:spPr>
            <p:txBody>
              <a:bodyPr wrap="square" lIns="0" tIns="0" rIns="0" bIns="0" rtlCol="0" anchor="t" anchorCtr="0">
                <a:spAutoFit/>
              </a:bodyPr>
              <a:lstStyle/>
              <a:p>
                <a:pPr defTabSz="609422">
                  <a:lnSpc>
                    <a:spcPct val="90000"/>
                  </a:lnSpc>
                </a:pPr>
                <a:r>
                  <a:rPr lang="en-US" sz="1400" dirty="0">
                    <a:solidFill>
                      <a:srgbClr val="1AA3FF"/>
                    </a:solidFill>
                    <a:latin typeface="Arial"/>
                  </a:rPr>
                  <a:t>Access itineraries to support travelers.</a:t>
                </a:r>
              </a:p>
            </p:txBody>
          </p:sp>
        </p:grpSp>
        <p:cxnSp>
          <p:nvCxnSpPr>
            <p:cNvPr id="272" name="Straight Arrow Connector 271"/>
            <p:cNvCxnSpPr>
              <a:stCxn id="212" idx="6"/>
              <a:endCxn id="207" idx="2"/>
            </p:cNvCxnSpPr>
            <p:nvPr/>
          </p:nvCxnSpPr>
          <p:spPr>
            <a:xfrm flipV="1">
              <a:off x="8462694" y="5128712"/>
              <a:ext cx="543431" cy="5825"/>
            </a:xfrm>
            <a:prstGeom prst="straightConnector1">
              <a:avLst/>
            </a:prstGeom>
            <a:ln w="19050">
              <a:solidFill>
                <a:schemeClr val="tx1"/>
              </a:solidFill>
              <a:tailEnd type="none" w="lg" len="lg"/>
            </a:ln>
            <a:effectLst/>
          </p:spPr>
          <p:style>
            <a:lnRef idx="2">
              <a:schemeClr val="accent1"/>
            </a:lnRef>
            <a:fillRef idx="0">
              <a:schemeClr val="accent1"/>
            </a:fillRef>
            <a:effectRef idx="1">
              <a:schemeClr val="accent1"/>
            </a:effectRef>
            <a:fontRef idx="minor">
              <a:schemeClr val="tx1"/>
            </a:fontRef>
          </p:style>
        </p:cxnSp>
      </p:grpSp>
      <p:grpSp>
        <p:nvGrpSpPr>
          <p:cNvPr id="291" name="Group 290"/>
          <p:cNvGrpSpPr/>
          <p:nvPr/>
        </p:nvGrpSpPr>
        <p:grpSpPr>
          <a:xfrm>
            <a:off x="7240104" y="2007629"/>
            <a:ext cx="1336064" cy="1204922"/>
            <a:chOff x="7240401" y="2007259"/>
            <a:chExt cx="1336412" cy="1205235"/>
          </a:xfrm>
        </p:grpSpPr>
        <p:grpSp>
          <p:nvGrpSpPr>
            <p:cNvPr id="66" name="Group 65"/>
            <p:cNvGrpSpPr/>
            <p:nvPr/>
          </p:nvGrpSpPr>
          <p:grpSpPr>
            <a:xfrm>
              <a:off x="7394676" y="2007259"/>
              <a:ext cx="1008813" cy="1008810"/>
              <a:chOff x="8523210" y="3035899"/>
              <a:chExt cx="1008813" cy="1008810"/>
            </a:xfrm>
          </p:grpSpPr>
          <p:sp>
            <p:nvSpPr>
              <p:cNvPr id="199" name="Oval 198"/>
              <p:cNvSpPr/>
              <p:nvPr/>
            </p:nvSpPr>
            <p:spPr>
              <a:xfrm>
                <a:off x="8523210" y="3035899"/>
                <a:ext cx="1008813" cy="100881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422"/>
                <a:endParaRPr lang="en-US" dirty="0">
                  <a:solidFill>
                    <a:prstClr val="white"/>
                  </a:solidFill>
                  <a:latin typeface="Arial"/>
                </a:endParaRPr>
              </a:p>
            </p:txBody>
          </p:sp>
          <p:grpSp>
            <p:nvGrpSpPr>
              <p:cNvPr id="110" name="Group 109"/>
              <p:cNvGrpSpPr/>
              <p:nvPr/>
            </p:nvGrpSpPr>
            <p:grpSpPr>
              <a:xfrm>
                <a:off x="8851404" y="3180735"/>
                <a:ext cx="352424" cy="719138"/>
                <a:chOff x="3328988" y="3956050"/>
                <a:chExt cx="352424" cy="719138"/>
              </a:xfrm>
            </p:grpSpPr>
            <p:sp>
              <p:nvSpPr>
                <p:cNvPr id="111" name="Freeform 25"/>
                <p:cNvSpPr>
                  <a:spLocks/>
                </p:cNvSpPr>
                <p:nvPr/>
              </p:nvSpPr>
              <p:spPr bwMode="auto">
                <a:xfrm>
                  <a:off x="3387725" y="4090988"/>
                  <a:ext cx="293687" cy="301625"/>
                </a:xfrm>
                <a:custGeom>
                  <a:avLst/>
                  <a:gdLst>
                    <a:gd name="T0" fmla="*/ 14 w 60"/>
                    <a:gd name="T1" fmla="*/ 20 h 63"/>
                    <a:gd name="T2" fmla="*/ 14 w 60"/>
                    <a:gd name="T3" fmla="*/ 20 h 63"/>
                    <a:gd name="T4" fmla="*/ 14 w 60"/>
                    <a:gd name="T5" fmla="*/ 24 h 63"/>
                    <a:gd name="T6" fmla="*/ 14 w 60"/>
                    <a:gd name="T7" fmla="*/ 55 h 63"/>
                    <a:gd name="T8" fmla="*/ 7 w 60"/>
                    <a:gd name="T9" fmla="*/ 63 h 63"/>
                    <a:gd name="T10" fmla="*/ 0 w 60"/>
                    <a:gd name="T11" fmla="*/ 54 h 63"/>
                    <a:gd name="T12" fmla="*/ 0 w 60"/>
                    <a:gd name="T13" fmla="*/ 17 h 63"/>
                    <a:gd name="T14" fmla="*/ 17 w 60"/>
                    <a:gd name="T15" fmla="*/ 0 h 63"/>
                    <a:gd name="T16" fmla="*/ 43 w 60"/>
                    <a:gd name="T17" fmla="*/ 0 h 63"/>
                    <a:gd name="T18" fmla="*/ 60 w 60"/>
                    <a:gd name="T19" fmla="*/ 17 h 63"/>
                    <a:gd name="T20" fmla="*/ 60 w 60"/>
                    <a:gd name="T21" fmla="*/ 55 h 63"/>
                    <a:gd name="T22" fmla="*/ 52 w 60"/>
                    <a:gd name="T23" fmla="*/ 61 h 63"/>
                    <a:gd name="T24" fmla="*/ 46 w 60"/>
                    <a:gd name="T25" fmla="*/ 5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63">
                      <a:moveTo>
                        <a:pt x="14" y="20"/>
                      </a:moveTo>
                      <a:cubicBezTo>
                        <a:pt x="14" y="23"/>
                        <a:pt x="14" y="23"/>
                        <a:pt x="14" y="20"/>
                      </a:cubicBezTo>
                      <a:cubicBezTo>
                        <a:pt x="14" y="22"/>
                        <a:pt x="14" y="23"/>
                        <a:pt x="14" y="24"/>
                      </a:cubicBezTo>
                      <a:cubicBezTo>
                        <a:pt x="14" y="34"/>
                        <a:pt x="14" y="45"/>
                        <a:pt x="14" y="55"/>
                      </a:cubicBezTo>
                      <a:cubicBezTo>
                        <a:pt x="14" y="60"/>
                        <a:pt x="11" y="63"/>
                        <a:pt x="7" y="63"/>
                      </a:cubicBezTo>
                      <a:cubicBezTo>
                        <a:pt x="3" y="63"/>
                        <a:pt x="0" y="61"/>
                        <a:pt x="0" y="54"/>
                      </a:cubicBezTo>
                      <a:cubicBezTo>
                        <a:pt x="0" y="42"/>
                        <a:pt x="0" y="30"/>
                        <a:pt x="0" y="17"/>
                      </a:cubicBezTo>
                      <a:cubicBezTo>
                        <a:pt x="0" y="7"/>
                        <a:pt x="7" y="0"/>
                        <a:pt x="17" y="0"/>
                      </a:cubicBezTo>
                      <a:cubicBezTo>
                        <a:pt x="26" y="0"/>
                        <a:pt x="34" y="0"/>
                        <a:pt x="43" y="0"/>
                      </a:cubicBezTo>
                      <a:cubicBezTo>
                        <a:pt x="53" y="0"/>
                        <a:pt x="60" y="7"/>
                        <a:pt x="60" y="17"/>
                      </a:cubicBezTo>
                      <a:cubicBezTo>
                        <a:pt x="60" y="30"/>
                        <a:pt x="60" y="42"/>
                        <a:pt x="60" y="55"/>
                      </a:cubicBezTo>
                      <a:cubicBezTo>
                        <a:pt x="60" y="61"/>
                        <a:pt x="56" y="62"/>
                        <a:pt x="52" y="61"/>
                      </a:cubicBezTo>
                      <a:cubicBezTo>
                        <a:pt x="48" y="61"/>
                        <a:pt x="46" y="58"/>
                        <a:pt x="46" y="54"/>
                      </a:cubicBezTo>
                    </a:path>
                  </a:pathLst>
                </a:custGeom>
                <a:noFill/>
                <a:ln w="12700" cap="rnd">
                  <a:solidFill>
                    <a:srgbClr val="FFFFF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sp>
              <p:nvSpPr>
                <p:cNvPr id="112" name="Freeform 26"/>
                <p:cNvSpPr>
                  <a:spLocks/>
                </p:cNvSpPr>
                <p:nvPr/>
              </p:nvSpPr>
              <p:spPr bwMode="auto">
                <a:xfrm>
                  <a:off x="3470275" y="3956050"/>
                  <a:ext cx="128587" cy="123825"/>
                </a:xfrm>
                <a:custGeom>
                  <a:avLst/>
                  <a:gdLst>
                    <a:gd name="T0" fmla="*/ 0 w 26"/>
                    <a:gd name="T1" fmla="*/ 13 h 26"/>
                    <a:gd name="T2" fmla="*/ 13 w 26"/>
                    <a:gd name="T3" fmla="*/ 0 h 26"/>
                    <a:gd name="T4" fmla="*/ 26 w 26"/>
                    <a:gd name="T5" fmla="*/ 13 h 26"/>
                    <a:gd name="T6" fmla="*/ 13 w 26"/>
                    <a:gd name="T7" fmla="*/ 26 h 26"/>
                    <a:gd name="T8" fmla="*/ 0 w 26"/>
                    <a:gd name="T9" fmla="*/ 13 h 26"/>
                  </a:gdLst>
                  <a:ahLst/>
                  <a:cxnLst>
                    <a:cxn ang="0">
                      <a:pos x="T0" y="T1"/>
                    </a:cxn>
                    <a:cxn ang="0">
                      <a:pos x="T2" y="T3"/>
                    </a:cxn>
                    <a:cxn ang="0">
                      <a:pos x="T4" y="T5"/>
                    </a:cxn>
                    <a:cxn ang="0">
                      <a:pos x="T6" y="T7"/>
                    </a:cxn>
                    <a:cxn ang="0">
                      <a:pos x="T8" y="T9"/>
                    </a:cxn>
                  </a:cxnLst>
                  <a:rect l="0" t="0" r="r" b="b"/>
                  <a:pathLst>
                    <a:path w="26" h="26">
                      <a:moveTo>
                        <a:pt x="0" y="13"/>
                      </a:moveTo>
                      <a:cubicBezTo>
                        <a:pt x="0" y="6"/>
                        <a:pt x="6" y="0"/>
                        <a:pt x="13" y="0"/>
                      </a:cubicBezTo>
                      <a:cubicBezTo>
                        <a:pt x="20" y="0"/>
                        <a:pt x="26" y="6"/>
                        <a:pt x="26" y="13"/>
                      </a:cubicBezTo>
                      <a:cubicBezTo>
                        <a:pt x="26" y="20"/>
                        <a:pt x="20" y="25"/>
                        <a:pt x="13" y="26"/>
                      </a:cubicBezTo>
                      <a:cubicBezTo>
                        <a:pt x="6" y="26"/>
                        <a:pt x="1" y="20"/>
                        <a:pt x="0" y="13"/>
                      </a:cubicBezTo>
                      <a:close/>
                    </a:path>
                  </a:pathLst>
                </a:custGeom>
                <a:noFill/>
                <a:ln w="12700" cap="flat">
                  <a:solidFill>
                    <a:srgbClr val="FFFFF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sp>
              <p:nvSpPr>
                <p:cNvPr id="113" name="Freeform 27"/>
                <p:cNvSpPr>
                  <a:spLocks/>
                </p:cNvSpPr>
                <p:nvPr/>
              </p:nvSpPr>
              <p:spPr bwMode="auto">
                <a:xfrm>
                  <a:off x="3328988" y="4425950"/>
                  <a:ext cx="185737" cy="123825"/>
                </a:xfrm>
                <a:custGeom>
                  <a:avLst/>
                  <a:gdLst>
                    <a:gd name="T0" fmla="*/ 38 w 38"/>
                    <a:gd name="T1" fmla="*/ 23 h 26"/>
                    <a:gd name="T2" fmla="*/ 35 w 38"/>
                    <a:gd name="T3" fmla="*/ 26 h 26"/>
                    <a:gd name="T4" fmla="*/ 3 w 38"/>
                    <a:gd name="T5" fmla="*/ 26 h 26"/>
                    <a:gd name="T6" fmla="*/ 0 w 38"/>
                    <a:gd name="T7" fmla="*/ 23 h 26"/>
                    <a:gd name="T8" fmla="*/ 0 w 38"/>
                    <a:gd name="T9" fmla="*/ 3 h 26"/>
                    <a:gd name="T10" fmla="*/ 3 w 38"/>
                    <a:gd name="T11" fmla="*/ 0 h 26"/>
                    <a:gd name="T12" fmla="*/ 35 w 38"/>
                    <a:gd name="T13" fmla="*/ 0 h 26"/>
                    <a:gd name="T14" fmla="*/ 38 w 38"/>
                    <a:gd name="T15" fmla="*/ 3 h 26"/>
                    <a:gd name="T16" fmla="*/ 38 w 38"/>
                    <a:gd name="T17"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6">
                      <a:moveTo>
                        <a:pt x="38" y="23"/>
                      </a:moveTo>
                      <a:cubicBezTo>
                        <a:pt x="38" y="25"/>
                        <a:pt x="36" y="26"/>
                        <a:pt x="35" y="26"/>
                      </a:cubicBezTo>
                      <a:cubicBezTo>
                        <a:pt x="3" y="26"/>
                        <a:pt x="3" y="26"/>
                        <a:pt x="3" y="26"/>
                      </a:cubicBezTo>
                      <a:cubicBezTo>
                        <a:pt x="1" y="26"/>
                        <a:pt x="0" y="25"/>
                        <a:pt x="0" y="23"/>
                      </a:cubicBezTo>
                      <a:cubicBezTo>
                        <a:pt x="0" y="3"/>
                        <a:pt x="0" y="3"/>
                        <a:pt x="0" y="3"/>
                      </a:cubicBezTo>
                      <a:cubicBezTo>
                        <a:pt x="0" y="2"/>
                        <a:pt x="1" y="0"/>
                        <a:pt x="3" y="0"/>
                      </a:cubicBezTo>
                      <a:cubicBezTo>
                        <a:pt x="35" y="0"/>
                        <a:pt x="35" y="0"/>
                        <a:pt x="35" y="0"/>
                      </a:cubicBezTo>
                      <a:cubicBezTo>
                        <a:pt x="36" y="0"/>
                        <a:pt x="38" y="2"/>
                        <a:pt x="38" y="3"/>
                      </a:cubicBezTo>
                      <a:lnTo>
                        <a:pt x="38" y="23"/>
                      </a:lnTo>
                      <a:close/>
                    </a:path>
                  </a:pathLst>
                </a:custGeom>
                <a:noFill/>
                <a:ln w="12700" cap="flat">
                  <a:solidFill>
                    <a:srgbClr val="FFFFFF"/>
                  </a:solidFill>
                  <a:prstDash val="solid"/>
                  <a:bevel/>
                  <a:headEnd/>
                  <a:tailEnd/>
                </a:ln>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sp>
              <p:nvSpPr>
                <p:cNvPr id="114" name="Freeform 28"/>
                <p:cNvSpPr>
                  <a:spLocks/>
                </p:cNvSpPr>
                <p:nvPr/>
              </p:nvSpPr>
              <p:spPr bwMode="auto">
                <a:xfrm>
                  <a:off x="3382963" y="4397375"/>
                  <a:ext cx="73025" cy="23813"/>
                </a:xfrm>
                <a:custGeom>
                  <a:avLst/>
                  <a:gdLst>
                    <a:gd name="T0" fmla="*/ 0 w 15"/>
                    <a:gd name="T1" fmla="*/ 5 h 5"/>
                    <a:gd name="T2" fmla="*/ 0 w 15"/>
                    <a:gd name="T3" fmla="*/ 2 h 5"/>
                    <a:gd name="T4" fmla="*/ 3 w 15"/>
                    <a:gd name="T5" fmla="*/ 0 h 5"/>
                    <a:gd name="T6" fmla="*/ 13 w 15"/>
                    <a:gd name="T7" fmla="*/ 0 h 5"/>
                    <a:gd name="T8" fmla="*/ 15 w 15"/>
                    <a:gd name="T9" fmla="*/ 2 h 5"/>
                    <a:gd name="T10" fmla="*/ 15 w 15"/>
                    <a:gd name="T11" fmla="*/ 5 h 5"/>
                  </a:gdLst>
                  <a:ahLst/>
                  <a:cxnLst>
                    <a:cxn ang="0">
                      <a:pos x="T0" y="T1"/>
                    </a:cxn>
                    <a:cxn ang="0">
                      <a:pos x="T2" y="T3"/>
                    </a:cxn>
                    <a:cxn ang="0">
                      <a:pos x="T4" y="T5"/>
                    </a:cxn>
                    <a:cxn ang="0">
                      <a:pos x="T6" y="T7"/>
                    </a:cxn>
                    <a:cxn ang="0">
                      <a:pos x="T8" y="T9"/>
                    </a:cxn>
                    <a:cxn ang="0">
                      <a:pos x="T10" y="T11"/>
                    </a:cxn>
                  </a:cxnLst>
                  <a:rect l="0" t="0" r="r" b="b"/>
                  <a:pathLst>
                    <a:path w="15" h="5">
                      <a:moveTo>
                        <a:pt x="0" y="5"/>
                      </a:moveTo>
                      <a:cubicBezTo>
                        <a:pt x="0" y="2"/>
                        <a:pt x="0" y="2"/>
                        <a:pt x="0" y="2"/>
                      </a:cubicBezTo>
                      <a:cubicBezTo>
                        <a:pt x="0" y="1"/>
                        <a:pt x="1" y="0"/>
                        <a:pt x="3" y="0"/>
                      </a:cubicBezTo>
                      <a:cubicBezTo>
                        <a:pt x="13" y="0"/>
                        <a:pt x="13" y="0"/>
                        <a:pt x="13" y="0"/>
                      </a:cubicBezTo>
                      <a:cubicBezTo>
                        <a:pt x="14" y="0"/>
                        <a:pt x="15" y="1"/>
                        <a:pt x="15" y="2"/>
                      </a:cubicBezTo>
                      <a:cubicBezTo>
                        <a:pt x="15" y="5"/>
                        <a:pt x="15" y="5"/>
                        <a:pt x="15" y="5"/>
                      </a:cubicBezTo>
                    </a:path>
                  </a:pathLst>
                </a:custGeom>
                <a:noFill/>
                <a:ln w="12700" cap="flat">
                  <a:solidFill>
                    <a:srgbClr val="FFFFFF"/>
                  </a:solidFill>
                  <a:prstDash val="solid"/>
                  <a:bevel/>
                  <a:headEnd/>
                  <a:tailEnd/>
                </a:ln>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sp>
              <p:nvSpPr>
                <p:cNvPr id="115" name="Freeform 29"/>
                <p:cNvSpPr>
                  <a:spLocks/>
                </p:cNvSpPr>
                <p:nvPr/>
              </p:nvSpPr>
              <p:spPr bwMode="auto">
                <a:xfrm>
                  <a:off x="3540125" y="4186238"/>
                  <a:ext cx="73025" cy="488950"/>
                </a:xfrm>
                <a:custGeom>
                  <a:avLst/>
                  <a:gdLst>
                    <a:gd name="T0" fmla="*/ 15 w 15"/>
                    <a:gd name="T1" fmla="*/ 0 h 102"/>
                    <a:gd name="T2" fmla="*/ 15 w 15"/>
                    <a:gd name="T3" fmla="*/ 0 h 102"/>
                    <a:gd name="T4" fmla="*/ 15 w 15"/>
                    <a:gd name="T5" fmla="*/ 84 h 102"/>
                    <a:gd name="T6" fmla="*/ 15 w 15"/>
                    <a:gd name="T7" fmla="*/ 94 h 102"/>
                    <a:gd name="T8" fmla="*/ 8 w 15"/>
                    <a:gd name="T9" fmla="*/ 102 h 102"/>
                    <a:gd name="T10" fmla="*/ 0 w 15"/>
                    <a:gd name="T11" fmla="*/ 94 h 102"/>
                    <a:gd name="T12" fmla="*/ 0 w 15"/>
                    <a:gd name="T13" fmla="*/ 41 h 102"/>
                  </a:gdLst>
                  <a:ahLst/>
                  <a:cxnLst>
                    <a:cxn ang="0">
                      <a:pos x="T0" y="T1"/>
                    </a:cxn>
                    <a:cxn ang="0">
                      <a:pos x="T2" y="T3"/>
                    </a:cxn>
                    <a:cxn ang="0">
                      <a:pos x="T4" y="T5"/>
                    </a:cxn>
                    <a:cxn ang="0">
                      <a:pos x="T6" y="T7"/>
                    </a:cxn>
                    <a:cxn ang="0">
                      <a:pos x="T8" y="T9"/>
                    </a:cxn>
                    <a:cxn ang="0">
                      <a:pos x="T10" y="T11"/>
                    </a:cxn>
                    <a:cxn ang="0">
                      <a:pos x="T12" y="T13"/>
                    </a:cxn>
                  </a:cxnLst>
                  <a:rect l="0" t="0" r="r" b="b"/>
                  <a:pathLst>
                    <a:path w="15" h="102">
                      <a:moveTo>
                        <a:pt x="15" y="0"/>
                      </a:moveTo>
                      <a:cubicBezTo>
                        <a:pt x="15" y="1"/>
                        <a:pt x="15" y="1"/>
                        <a:pt x="15" y="0"/>
                      </a:cubicBezTo>
                      <a:cubicBezTo>
                        <a:pt x="15" y="2"/>
                        <a:pt x="15" y="57"/>
                        <a:pt x="15" y="84"/>
                      </a:cubicBezTo>
                      <a:cubicBezTo>
                        <a:pt x="15" y="88"/>
                        <a:pt x="15" y="89"/>
                        <a:pt x="15" y="94"/>
                      </a:cubicBezTo>
                      <a:cubicBezTo>
                        <a:pt x="15" y="99"/>
                        <a:pt x="12" y="102"/>
                        <a:pt x="8" y="102"/>
                      </a:cubicBezTo>
                      <a:cubicBezTo>
                        <a:pt x="3" y="102"/>
                        <a:pt x="0" y="100"/>
                        <a:pt x="0" y="94"/>
                      </a:cubicBezTo>
                      <a:cubicBezTo>
                        <a:pt x="0" y="41"/>
                        <a:pt x="0" y="41"/>
                        <a:pt x="0" y="41"/>
                      </a:cubicBezTo>
                    </a:path>
                  </a:pathLst>
                </a:custGeom>
                <a:noFill/>
                <a:ln w="12700" cap="rnd">
                  <a:solidFill>
                    <a:srgbClr val="FFFFF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sp>
              <p:nvSpPr>
                <p:cNvPr id="116" name="Freeform 30"/>
                <p:cNvSpPr>
                  <a:spLocks/>
                </p:cNvSpPr>
                <p:nvPr/>
              </p:nvSpPr>
              <p:spPr bwMode="auto">
                <a:xfrm>
                  <a:off x="3460750" y="4549775"/>
                  <a:ext cx="79375" cy="125413"/>
                </a:xfrm>
                <a:custGeom>
                  <a:avLst/>
                  <a:gdLst>
                    <a:gd name="T0" fmla="*/ 0 w 16"/>
                    <a:gd name="T1" fmla="*/ 0 h 26"/>
                    <a:gd name="T2" fmla="*/ 0 w 16"/>
                    <a:gd name="T3" fmla="*/ 18 h 26"/>
                    <a:gd name="T4" fmla="*/ 8 w 16"/>
                    <a:gd name="T5" fmla="*/ 26 h 26"/>
                    <a:gd name="T6" fmla="*/ 16 w 16"/>
                    <a:gd name="T7" fmla="*/ 18 h 26"/>
                  </a:gdLst>
                  <a:ahLst/>
                  <a:cxnLst>
                    <a:cxn ang="0">
                      <a:pos x="T0" y="T1"/>
                    </a:cxn>
                    <a:cxn ang="0">
                      <a:pos x="T2" y="T3"/>
                    </a:cxn>
                    <a:cxn ang="0">
                      <a:pos x="T4" y="T5"/>
                    </a:cxn>
                    <a:cxn ang="0">
                      <a:pos x="T6" y="T7"/>
                    </a:cxn>
                  </a:cxnLst>
                  <a:rect l="0" t="0" r="r" b="b"/>
                  <a:pathLst>
                    <a:path w="16" h="26">
                      <a:moveTo>
                        <a:pt x="0" y="0"/>
                      </a:moveTo>
                      <a:cubicBezTo>
                        <a:pt x="0" y="5"/>
                        <a:pt x="0" y="13"/>
                        <a:pt x="0" y="18"/>
                      </a:cubicBezTo>
                      <a:cubicBezTo>
                        <a:pt x="1" y="23"/>
                        <a:pt x="3" y="26"/>
                        <a:pt x="8" y="26"/>
                      </a:cubicBezTo>
                      <a:cubicBezTo>
                        <a:pt x="13" y="26"/>
                        <a:pt x="16" y="24"/>
                        <a:pt x="16" y="18"/>
                      </a:cubicBezTo>
                    </a:path>
                  </a:pathLst>
                </a:custGeom>
                <a:noFill/>
                <a:ln w="12700" cap="rnd">
                  <a:solidFill>
                    <a:srgbClr val="FFFFF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sp>
              <p:nvSpPr>
                <p:cNvPr id="117" name="Line 31"/>
                <p:cNvSpPr>
                  <a:spLocks noChangeShapeType="1"/>
                </p:cNvSpPr>
                <p:nvPr/>
              </p:nvSpPr>
              <p:spPr bwMode="auto">
                <a:xfrm>
                  <a:off x="3455988" y="4329113"/>
                  <a:ext cx="0" cy="96838"/>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xmlns="">
                      <a:noFill/>
                    </a14:hiddenFill>
                  </a:ext>
                </a:extLst>
              </p:spPr>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grpSp>
        </p:grpSp>
        <p:sp>
          <p:nvSpPr>
            <p:cNvPr id="279" name="TextBox 278"/>
            <p:cNvSpPr txBox="1"/>
            <p:nvPr/>
          </p:nvSpPr>
          <p:spPr>
            <a:xfrm>
              <a:off x="7240401" y="3018545"/>
              <a:ext cx="1336412" cy="193949"/>
            </a:xfrm>
            <a:prstGeom prst="rect">
              <a:avLst/>
            </a:prstGeom>
          </p:spPr>
          <p:txBody>
            <a:bodyPr wrap="square" lIns="0" tIns="0" rIns="0" bIns="0" rtlCol="0" anchor="t" anchorCtr="0">
              <a:spAutoFit/>
            </a:bodyPr>
            <a:lstStyle/>
            <a:p>
              <a:pPr algn="ctr" defTabSz="609422">
                <a:lnSpc>
                  <a:spcPct val="90000"/>
                </a:lnSpc>
              </a:pPr>
              <a:r>
                <a:rPr lang="en-US" sz="1400" dirty="0">
                  <a:solidFill>
                    <a:schemeClr val="bg1"/>
                  </a:solidFill>
                  <a:latin typeface="Arial"/>
                </a:rPr>
                <a:t>Traveler</a:t>
              </a:r>
            </a:p>
          </p:txBody>
        </p:sp>
      </p:grpSp>
      <p:grpSp>
        <p:nvGrpSpPr>
          <p:cNvPr id="292" name="Group 291"/>
          <p:cNvGrpSpPr/>
          <p:nvPr/>
        </p:nvGrpSpPr>
        <p:grpSpPr>
          <a:xfrm>
            <a:off x="7101252" y="3449123"/>
            <a:ext cx="1613764" cy="1231841"/>
            <a:chOff x="7101515" y="3449128"/>
            <a:chExt cx="1614184" cy="1232162"/>
          </a:xfrm>
        </p:grpSpPr>
        <p:grpSp>
          <p:nvGrpSpPr>
            <p:cNvPr id="64" name="Group 63"/>
            <p:cNvGrpSpPr/>
            <p:nvPr/>
          </p:nvGrpSpPr>
          <p:grpSpPr>
            <a:xfrm>
              <a:off x="7394676" y="3449128"/>
              <a:ext cx="1008813" cy="1008810"/>
              <a:chOff x="10061630" y="1983268"/>
              <a:chExt cx="1008813" cy="1008810"/>
            </a:xfrm>
          </p:grpSpPr>
          <p:sp>
            <p:nvSpPr>
              <p:cNvPr id="197" name="Oval 196"/>
              <p:cNvSpPr/>
              <p:nvPr/>
            </p:nvSpPr>
            <p:spPr>
              <a:xfrm>
                <a:off x="10061630" y="1983268"/>
                <a:ext cx="1008813" cy="100881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422"/>
                <a:endParaRPr lang="en-US" dirty="0">
                  <a:solidFill>
                    <a:prstClr val="white"/>
                  </a:solidFill>
                  <a:latin typeface="Arial"/>
                </a:endParaRPr>
              </a:p>
            </p:txBody>
          </p:sp>
          <p:sp>
            <p:nvSpPr>
              <p:cNvPr id="103" name="Freeform 102"/>
              <p:cNvSpPr>
                <a:spLocks/>
              </p:cNvSpPr>
              <p:nvPr/>
            </p:nvSpPr>
            <p:spPr bwMode="auto">
              <a:xfrm>
                <a:off x="10293413" y="2185293"/>
                <a:ext cx="545246" cy="604761"/>
              </a:xfrm>
              <a:custGeom>
                <a:avLst/>
                <a:gdLst>
                  <a:gd name="T0" fmla="*/ 109 w 120"/>
                  <a:gd name="T1" fmla="*/ 133 h 133"/>
                  <a:gd name="T2" fmla="*/ 11 w 120"/>
                  <a:gd name="T3" fmla="*/ 133 h 133"/>
                  <a:gd name="T4" fmla="*/ 0 w 120"/>
                  <a:gd name="T5" fmla="*/ 122 h 133"/>
                  <a:gd name="T6" fmla="*/ 2 w 120"/>
                  <a:gd name="T7" fmla="*/ 110 h 133"/>
                  <a:gd name="T8" fmla="*/ 40 w 120"/>
                  <a:gd name="T9" fmla="*/ 91 h 133"/>
                  <a:gd name="T10" fmla="*/ 42 w 120"/>
                  <a:gd name="T11" fmla="*/ 90 h 133"/>
                  <a:gd name="T12" fmla="*/ 46 w 120"/>
                  <a:gd name="T13" fmla="*/ 79 h 133"/>
                  <a:gd name="T14" fmla="*/ 41 w 120"/>
                  <a:gd name="T15" fmla="*/ 73 h 133"/>
                  <a:gd name="T16" fmla="*/ 39 w 120"/>
                  <a:gd name="T17" fmla="*/ 70 h 133"/>
                  <a:gd name="T18" fmla="*/ 35 w 120"/>
                  <a:gd name="T19" fmla="*/ 62 h 133"/>
                  <a:gd name="T20" fmla="*/ 31 w 120"/>
                  <a:gd name="T21" fmla="*/ 59 h 133"/>
                  <a:gd name="T22" fmla="*/ 28 w 120"/>
                  <a:gd name="T23" fmla="*/ 42 h 133"/>
                  <a:gd name="T24" fmla="*/ 31 w 120"/>
                  <a:gd name="T25" fmla="*/ 39 h 133"/>
                  <a:gd name="T26" fmla="*/ 39 w 120"/>
                  <a:gd name="T27" fmla="*/ 15 h 133"/>
                  <a:gd name="T28" fmla="*/ 39 w 120"/>
                  <a:gd name="T29" fmla="*/ 14 h 133"/>
                  <a:gd name="T30" fmla="*/ 48 w 120"/>
                  <a:gd name="T31" fmla="*/ 7 h 133"/>
                  <a:gd name="T32" fmla="*/ 49 w 120"/>
                  <a:gd name="T33" fmla="*/ 5 h 133"/>
                  <a:gd name="T34" fmla="*/ 54 w 120"/>
                  <a:gd name="T35" fmla="*/ 0 h 133"/>
                  <a:gd name="T36" fmla="*/ 55 w 120"/>
                  <a:gd name="T37" fmla="*/ 0 h 133"/>
                  <a:gd name="T38" fmla="*/ 56 w 120"/>
                  <a:gd name="T39" fmla="*/ 2 h 133"/>
                  <a:gd name="T40" fmla="*/ 60 w 120"/>
                  <a:gd name="T41" fmla="*/ 4 h 133"/>
                  <a:gd name="T42" fmla="*/ 71 w 120"/>
                  <a:gd name="T43" fmla="*/ 8 h 133"/>
                  <a:gd name="T44" fmla="*/ 90 w 120"/>
                  <a:gd name="T45" fmla="*/ 40 h 133"/>
                  <a:gd name="T46" fmla="*/ 93 w 120"/>
                  <a:gd name="T47" fmla="*/ 42 h 133"/>
                  <a:gd name="T48" fmla="*/ 89 w 120"/>
                  <a:gd name="T49" fmla="*/ 59 h 133"/>
                  <a:gd name="T50" fmla="*/ 86 w 120"/>
                  <a:gd name="T51" fmla="*/ 62 h 133"/>
                  <a:gd name="T52" fmla="*/ 81 w 120"/>
                  <a:gd name="T53" fmla="*/ 70 h 133"/>
                  <a:gd name="T54" fmla="*/ 80 w 120"/>
                  <a:gd name="T55" fmla="*/ 73 h 133"/>
                  <a:gd name="T56" fmla="*/ 76 w 120"/>
                  <a:gd name="T57" fmla="*/ 78 h 133"/>
                  <a:gd name="T58" fmla="*/ 79 w 120"/>
                  <a:gd name="T59" fmla="*/ 90 h 133"/>
                  <a:gd name="T60" fmla="*/ 90 w 120"/>
                  <a:gd name="T61" fmla="*/ 94 h 133"/>
                  <a:gd name="T62" fmla="*/ 118 w 120"/>
                  <a:gd name="T63" fmla="*/ 110 h 133"/>
                  <a:gd name="T64" fmla="*/ 120 w 120"/>
                  <a:gd name="T65" fmla="*/ 122 h 133"/>
                  <a:gd name="T66" fmla="*/ 109 w 120"/>
                  <a:gd name="T67"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0" h="133">
                    <a:moveTo>
                      <a:pt x="109" y="133"/>
                    </a:moveTo>
                    <a:cubicBezTo>
                      <a:pt x="11" y="133"/>
                      <a:pt x="11" y="133"/>
                      <a:pt x="11" y="133"/>
                    </a:cubicBezTo>
                    <a:cubicBezTo>
                      <a:pt x="5" y="133"/>
                      <a:pt x="0" y="128"/>
                      <a:pt x="0" y="122"/>
                    </a:cubicBezTo>
                    <a:cubicBezTo>
                      <a:pt x="0" y="122"/>
                      <a:pt x="1" y="117"/>
                      <a:pt x="2" y="110"/>
                    </a:cubicBezTo>
                    <a:cubicBezTo>
                      <a:pt x="5" y="102"/>
                      <a:pt x="22" y="96"/>
                      <a:pt x="40" y="91"/>
                    </a:cubicBezTo>
                    <a:cubicBezTo>
                      <a:pt x="42" y="90"/>
                      <a:pt x="42" y="90"/>
                      <a:pt x="42" y="90"/>
                    </a:cubicBezTo>
                    <a:cubicBezTo>
                      <a:pt x="43" y="90"/>
                      <a:pt x="45" y="85"/>
                      <a:pt x="46" y="79"/>
                    </a:cubicBezTo>
                    <a:cubicBezTo>
                      <a:pt x="44" y="77"/>
                      <a:pt x="42" y="75"/>
                      <a:pt x="41" y="73"/>
                    </a:cubicBezTo>
                    <a:cubicBezTo>
                      <a:pt x="40" y="72"/>
                      <a:pt x="40" y="71"/>
                      <a:pt x="39" y="70"/>
                    </a:cubicBezTo>
                    <a:cubicBezTo>
                      <a:pt x="38" y="68"/>
                      <a:pt x="36" y="66"/>
                      <a:pt x="35" y="62"/>
                    </a:cubicBezTo>
                    <a:cubicBezTo>
                      <a:pt x="33" y="62"/>
                      <a:pt x="32" y="61"/>
                      <a:pt x="31" y="59"/>
                    </a:cubicBezTo>
                    <a:cubicBezTo>
                      <a:pt x="28" y="54"/>
                      <a:pt x="27" y="46"/>
                      <a:pt x="28" y="42"/>
                    </a:cubicBezTo>
                    <a:cubicBezTo>
                      <a:pt x="28" y="41"/>
                      <a:pt x="29" y="40"/>
                      <a:pt x="31" y="39"/>
                    </a:cubicBezTo>
                    <a:cubicBezTo>
                      <a:pt x="31" y="27"/>
                      <a:pt x="35" y="20"/>
                      <a:pt x="39" y="15"/>
                    </a:cubicBezTo>
                    <a:cubicBezTo>
                      <a:pt x="39" y="14"/>
                      <a:pt x="39" y="14"/>
                      <a:pt x="39" y="14"/>
                    </a:cubicBezTo>
                    <a:cubicBezTo>
                      <a:pt x="40" y="10"/>
                      <a:pt x="44" y="8"/>
                      <a:pt x="48" y="7"/>
                    </a:cubicBezTo>
                    <a:cubicBezTo>
                      <a:pt x="48" y="6"/>
                      <a:pt x="49" y="6"/>
                      <a:pt x="49" y="5"/>
                    </a:cubicBezTo>
                    <a:cubicBezTo>
                      <a:pt x="50" y="3"/>
                      <a:pt x="51" y="0"/>
                      <a:pt x="54" y="0"/>
                    </a:cubicBezTo>
                    <a:cubicBezTo>
                      <a:pt x="54" y="0"/>
                      <a:pt x="55" y="0"/>
                      <a:pt x="55" y="0"/>
                    </a:cubicBezTo>
                    <a:cubicBezTo>
                      <a:pt x="56" y="1"/>
                      <a:pt x="56" y="1"/>
                      <a:pt x="56" y="2"/>
                    </a:cubicBezTo>
                    <a:cubicBezTo>
                      <a:pt x="56" y="2"/>
                      <a:pt x="58" y="3"/>
                      <a:pt x="60" y="4"/>
                    </a:cubicBezTo>
                    <a:cubicBezTo>
                      <a:pt x="65" y="5"/>
                      <a:pt x="69" y="7"/>
                      <a:pt x="71" y="8"/>
                    </a:cubicBezTo>
                    <a:cubicBezTo>
                      <a:pt x="83" y="12"/>
                      <a:pt x="90" y="24"/>
                      <a:pt x="90" y="40"/>
                    </a:cubicBezTo>
                    <a:cubicBezTo>
                      <a:pt x="91" y="40"/>
                      <a:pt x="92" y="41"/>
                      <a:pt x="93" y="42"/>
                    </a:cubicBezTo>
                    <a:cubicBezTo>
                      <a:pt x="94" y="46"/>
                      <a:pt x="92" y="54"/>
                      <a:pt x="89" y="59"/>
                    </a:cubicBezTo>
                    <a:cubicBezTo>
                      <a:pt x="88" y="61"/>
                      <a:pt x="87" y="62"/>
                      <a:pt x="86" y="62"/>
                    </a:cubicBezTo>
                    <a:cubicBezTo>
                      <a:pt x="85" y="66"/>
                      <a:pt x="83" y="68"/>
                      <a:pt x="81" y="70"/>
                    </a:cubicBezTo>
                    <a:cubicBezTo>
                      <a:pt x="81" y="71"/>
                      <a:pt x="81" y="72"/>
                      <a:pt x="80" y="73"/>
                    </a:cubicBezTo>
                    <a:cubicBezTo>
                      <a:pt x="79" y="75"/>
                      <a:pt x="77" y="77"/>
                      <a:pt x="76" y="78"/>
                    </a:cubicBezTo>
                    <a:cubicBezTo>
                      <a:pt x="76" y="85"/>
                      <a:pt x="77" y="90"/>
                      <a:pt x="79" y="90"/>
                    </a:cubicBezTo>
                    <a:cubicBezTo>
                      <a:pt x="82" y="92"/>
                      <a:pt x="86" y="93"/>
                      <a:pt x="90" y="94"/>
                    </a:cubicBezTo>
                    <a:cubicBezTo>
                      <a:pt x="103" y="98"/>
                      <a:pt x="116" y="102"/>
                      <a:pt x="118" y="110"/>
                    </a:cubicBezTo>
                    <a:cubicBezTo>
                      <a:pt x="120" y="118"/>
                      <a:pt x="120" y="120"/>
                      <a:pt x="120" y="122"/>
                    </a:cubicBezTo>
                    <a:cubicBezTo>
                      <a:pt x="120" y="128"/>
                      <a:pt x="115" y="133"/>
                      <a:pt x="109" y="133"/>
                    </a:cubicBezTo>
                    <a:close/>
                  </a:path>
                </a:pathLst>
              </a:custGeom>
              <a:noFill/>
              <a:ln w="12700" cap="rnd">
                <a:solidFill>
                  <a:srgbClr val="FFFF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grpSp>
        <p:sp>
          <p:nvSpPr>
            <p:cNvPr id="280" name="TextBox 279"/>
            <p:cNvSpPr txBox="1"/>
            <p:nvPr/>
          </p:nvSpPr>
          <p:spPr>
            <a:xfrm>
              <a:off x="7101515" y="4487340"/>
              <a:ext cx="1614184" cy="193950"/>
            </a:xfrm>
            <a:prstGeom prst="rect">
              <a:avLst/>
            </a:prstGeom>
          </p:spPr>
          <p:txBody>
            <a:bodyPr wrap="square" lIns="0" tIns="0" rIns="0" bIns="0" rtlCol="0" anchor="t" anchorCtr="0">
              <a:spAutoFit/>
            </a:bodyPr>
            <a:lstStyle/>
            <a:p>
              <a:pPr algn="ctr" defTabSz="609422">
                <a:lnSpc>
                  <a:spcPct val="90000"/>
                </a:lnSpc>
              </a:pPr>
              <a:r>
                <a:rPr lang="en-US" sz="1400" dirty="0">
                  <a:solidFill>
                    <a:schemeClr val="bg1"/>
                  </a:solidFill>
                  <a:latin typeface="Arial"/>
                </a:rPr>
                <a:t>Travel Manager</a:t>
              </a:r>
            </a:p>
          </p:txBody>
        </p:sp>
      </p:grpSp>
      <p:grpSp>
        <p:nvGrpSpPr>
          <p:cNvPr id="293" name="Group 292"/>
          <p:cNvGrpSpPr/>
          <p:nvPr/>
        </p:nvGrpSpPr>
        <p:grpSpPr>
          <a:xfrm>
            <a:off x="7101252" y="4777673"/>
            <a:ext cx="1613764" cy="1244509"/>
            <a:chOff x="7101515" y="4778022"/>
            <a:chExt cx="1614184" cy="1244833"/>
          </a:xfrm>
        </p:grpSpPr>
        <p:grpSp>
          <p:nvGrpSpPr>
            <p:cNvPr id="211" name="Group 210"/>
            <p:cNvGrpSpPr/>
            <p:nvPr/>
          </p:nvGrpSpPr>
          <p:grpSpPr>
            <a:xfrm>
              <a:off x="7394676" y="4778022"/>
              <a:ext cx="1008813" cy="1008810"/>
              <a:chOff x="2474564" y="3315081"/>
              <a:chExt cx="1008813" cy="1008810"/>
            </a:xfrm>
          </p:grpSpPr>
          <p:sp>
            <p:nvSpPr>
              <p:cNvPr id="212" name="Oval 211"/>
              <p:cNvSpPr/>
              <p:nvPr/>
            </p:nvSpPr>
            <p:spPr>
              <a:xfrm>
                <a:off x="2474564" y="3315081"/>
                <a:ext cx="1008813" cy="100881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422"/>
                <a:endParaRPr lang="en-US" dirty="0">
                  <a:solidFill>
                    <a:prstClr val="white"/>
                  </a:solidFill>
                  <a:latin typeface="Arial"/>
                </a:endParaRPr>
              </a:p>
            </p:txBody>
          </p:sp>
          <p:pic>
            <p:nvPicPr>
              <p:cNvPr id="213" name="Picture 212" descr="telemsarketer.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79872" y="3519739"/>
                <a:ext cx="598197" cy="599495"/>
              </a:xfrm>
              <a:prstGeom prst="rect">
                <a:avLst/>
              </a:prstGeom>
            </p:spPr>
          </p:pic>
        </p:grpSp>
        <p:sp>
          <p:nvSpPr>
            <p:cNvPr id="281" name="TextBox 280"/>
            <p:cNvSpPr txBox="1"/>
            <p:nvPr/>
          </p:nvSpPr>
          <p:spPr>
            <a:xfrm>
              <a:off x="7101515" y="5828905"/>
              <a:ext cx="1614184" cy="193950"/>
            </a:xfrm>
            <a:prstGeom prst="rect">
              <a:avLst/>
            </a:prstGeom>
          </p:spPr>
          <p:txBody>
            <a:bodyPr wrap="square" lIns="0" tIns="0" rIns="0" bIns="0" rtlCol="0" anchor="t" anchorCtr="0">
              <a:spAutoFit/>
            </a:bodyPr>
            <a:lstStyle/>
            <a:p>
              <a:pPr algn="ctr" defTabSz="609422">
                <a:lnSpc>
                  <a:spcPct val="90000"/>
                </a:lnSpc>
              </a:pPr>
              <a:r>
                <a:rPr lang="en-US" sz="1400" dirty="0">
                  <a:solidFill>
                    <a:schemeClr val="bg1"/>
                  </a:solidFill>
                  <a:latin typeface="Arial"/>
                </a:rPr>
                <a:t>TMC</a:t>
              </a:r>
            </a:p>
          </p:txBody>
        </p:sp>
      </p:grpSp>
      <p:grpSp>
        <p:nvGrpSpPr>
          <p:cNvPr id="11" name="Group 10"/>
          <p:cNvGrpSpPr/>
          <p:nvPr/>
        </p:nvGrpSpPr>
        <p:grpSpPr>
          <a:xfrm>
            <a:off x="1849592" y="1897271"/>
            <a:ext cx="1008499" cy="1008499"/>
            <a:chOff x="1599306" y="2060957"/>
            <a:chExt cx="966768" cy="966768"/>
          </a:xfrm>
          <a:solidFill>
            <a:schemeClr val="accent4"/>
          </a:solidFill>
        </p:grpSpPr>
        <p:sp>
          <p:nvSpPr>
            <p:cNvPr id="10" name="Oval 9"/>
            <p:cNvSpPr/>
            <p:nvPr/>
          </p:nvSpPr>
          <p:spPr>
            <a:xfrm>
              <a:off x="1599306" y="2060957"/>
              <a:ext cx="966768" cy="966768"/>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422"/>
              <a:endParaRPr lang="en-US" dirty="0">
                <a:solidFill>
                  <a:prstClr val="white"/>
                </a:solidFill>
                <a:latin typeface="Arial"/>
              </a:endParaRPr>
            </a:p>
          </p:txBody>
        </p:sp>
        <p:grpSp>
          <p:nvGrpSpPr>
            <p:cNvPr id="227" name="Group 226"/>
            <p:cNvGrpSpPr/>
            <p:nvPr/>
          </p:nvGrpSpPr>
          <p:grpSpPr>
            <a:xfrm>
              <a:off x="1796942" y="2321732"/>
              <a:ext cx="571496" cy="445218"/>
              <a:chOff x="1506538" y="2727326"/>
              <a:chExt cx="560387" cy="436563"/>
            </a:xfrm>
            <a:grpFill/>
          </p:grpSpPr>
          <p:sp>
            <p:nvSpPr>
              <p:cNvPr id="228" name="Freeform 43"/>
              <p:cNvSpPr>
                <a:spLocks/>
              </p:cNvSpPr>
              <p:nvPr/>
            </p:nvSpPr>
            <p:spPr bwMode="auto">
              <a:xfrm>
                <a:off x="1506538" y="2727326"/>
                <a:ext cx="560387" cy="436563"/>
              </a:xfrm>
              <a:custGeom>
                <a:avLst/>
                <a:gdLst>
                  <a:gd name="T0" fmla="*/ 146 w 149"/>
                  <a:gd name="T1" fmla="*/ 4 h 116"/>
                  <a:gd name="T2" fmla="*/ 145 w 149"/>
                  <a:gd name="T3" fmla="*/ 3 h 116"/>
                  <a:gd name="T4" fmla="*/ 114 w 149"/>
                  <a:gd name="T5" fmla="*/ 9 h 116"/>
                  <a:gd name="T6" fmla="*/ 57 w 149"/>
                  <a:gd name="T7" fmla="*/ 66 h 116"/>
                  <a:gd name="T8" fmla="*/ 37 w 149"/>
                  <a:gd name="T9" fmla="*/ 88 h 116"/>
                  <a:gd name="T10" fmla="*/ 10 w 149"/>
                  <a:gd name="T11" fmla="*/ 88 h 116"/>
                  <a:gd name="T12" fmla="*/ 5 w 149"/>
                  <a:gd name="T13" fmla="*/ 90 h 116"/>
                  <a:gd name="T14" fmla="*/ 1 w 149"/>
                  <a:gd name="T15" fmla="*/ 94 h 116"/>
                  <a:gd name="T16" fmla="*/ 2 w 149"/>
                  <a:gd name="T17" fmla="*/ 97 h 116"/>
                  <a:gd name="T18" fmla="*/ 23 w 149"/>
                  <a:gd name="T19" fmla="*/ 108 h 116"/>
                  <a:gd name="T20" fmla="*/ 21 w 149"/>
                  <a:gd name="T21" fmla="*/ 111 h 116"/>
                  <a:gd name="T22" fmla="*/ 28 w 149"/>
                  <a:gd name="T23" fmla="*/ 114 h 116"/>
                  <a:gd name="T24" fmla="*/ 69 w 149"/>
                  <a:gd name="T25" fmla="*/ 94 h 116"/>
                  <a:gd name="T26" fmla="*/ 79 w 149"/>
                  <a:gd name="T27" fmla="*/ 84 h 116"/>
                  <a:gd name="T28" fmla="*/ 89 w 149"/>
                  <a:gd name="T29" fmla="*/ 82 h 116"/>
                  <a:gd name="T30" fmla="*/ 123 w 149"/>
                  <a:gd name="T31" fmla="*/ 115 h 116"/>
                  <a:gd name="T32" fmla="*/ 127 w 149"/>
                  <a:gd name="T33" fmla="*/ 115 h 116"/>
                  <a:gd name="T34" fmla="*/ 131 w 149"/>
                  <a:gd name="T35" fmla="*/ 111 h 116"/>
                  <a:gd name="T36" fmla="*/ 132 w 149"/>
                  <a:gd name="T37" fmla="*/ 106 h 116"/>
                  <a:gd name="T38" fmla="*/ 111 w 149"/>
                  <a:gd name="T39" fmla="*/ 52 h 116"/>
                  <a:gd name="T40" fmla="*/ 140 w 149"/>
                  <a:gd name="T41" fmla="*/ 23 h 116"/>
                  <a:gd name="T42" fmla="*/ 146 w 149"/>
                  <a:gd name="T43" fmla="*/ 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9" h="116">
                    <a:moveTo>
                      <a:pt x="146" y="4"/>
                    </a:moveTo>
                    <a:cubicBezTo>
                      <a:pt x="146" y="4"/>
                      <a:pt x="146" y="4"/>
                      <a:pt x="145" y="3"/>
                    </a:cubicBezTo>
                    <a:cubicBezTo>
                      <a:pt x="142" y="0"/>
                      <a:pt x="121" y="2"/>
                      <a:pt x="114" y="9"/>
                    </a:cubicBezTo>
                    <a:cubicBezTo>
                      <a:pt x="57" y="66"/>
                      <a:pt x="57" y="66"/>
                      <a:pt x="57" y="66"/>
                    </a:cubicBezTo>
                    <a:cubicBezTo>
                      <a:pt x="55" y="68"/>
                      <a:pt x="45" y="79"/>
                      <a:pt x="37" y="88"/>
                    </a:cubicBezTo>
                    <a:cubicBezTo>
                      <a:pt x="10" y="88"/>
                      <a:pt x="10" y="88"/>
                      <a:pt x="10" y="88"/>
                    </a:cubicBezTo>
                    <a:cubicBezTo>
                      <a:pt x="8" y="88"/>
                      <a:pt x="6" y="89"/>
                      <a:pt x="5" y="90"/>
                    </a:cubicBezTo>
                    <a:cubicBezTo>
                      <a:pt x="1" y="94"/>
                      <a:pt x="1" y="94"/>
                      <a:pt x="1" y="94"/>
                    </a:cubicBezTo>
                    <a:cubicBezTo>
                      <a:pt x="0" y="95"/>
                      <a:pt x="1" y="97"/>
                      <a:pt x="2" y="97"/>
                    </a:cubicBezTo>
                    <a:cubicBezTo>
                      <a:pt x="23" y="108"/>
                      <a:pt x="23" y="108"/>
                      <a:pt x="23" y="108"/>
                    </a:cubicBezTo>
                    <a:cubicBezTo>
                      <a:pt x="22" y="109"/>
                      <a:pt x="21" y="110"/>
                      <a:pt x="21" y="111"/>
                    </a:cubicBezTo>
                    <a:cubicBezTo>
                      <a:pt x="23" y="114"/>
                      <a:pt x="28" y="114"/>
                      <a:pt x="28" y="114"/>
                    </a:cubicBezTo>
                    <a:cubicBezTo>
                      <a:pt x="43" y="114"/>
                      <a:pt x="66" y="97"/>
                      <a:pt x="69" y="94"/>
                    </a:cubicBezTo>
                    <a:cubicBezTo>
                      <a:pt x="79" y="84"/>
                      <a:pt x="79" y="84"/>
                      <a:pt x="79" y="84"/>
                    </a:cubicBezTo>
                    <a:cubicBezTo>
                      <a:pt x="83" y="80"/>
                      <a:pt x="88" y="82"/>
                      <a:pt x="89" y="82"/>
                    </a:cubicBezTo>
                    <a:cubicBezTo>
                      <a:pt x="123" y="115"/>
                      <a:pt x="123" y="115"/>
                      <a:pt x="123" y="115"/>
                    </a:cubicBezTo>
                    <a:cubicBezTo>
                      <a:pt x="124" y="116"/>
                      <a:pt x="126" y="116"/>
                      <a:pt x="127" y="115"/>
                    </a:cubicBezTo>
                    <a:cubicBezTo>
                      <a:pt x="131" y="111"/>
                      <a:pt x="131" y="111"/>
                      <a:pt x="131" y="111"/>
                    </a:cubicBezTo>
                    <a:cubicBezTo>
                      <a:pt x="132" y="110"/>
                      <a:pt x="132" y="108"/>
                      <a:pt x="132" y="106"/>
                    </a:cubicBezTo>
                    <a:cubicBezTo>
                      <a:pt x="111" y="52"/>
                      <a:pt x="111" y="52"/>
                      <a:pt x="111" y="52"/>
                    </a:cubicBezTo>
                    <a:cubicBezTo>
                      <a:pt x="140" y="23"/>
                      <a:pt x="140" y="23"/>
                      <a:pt x="140" y="23"/>
                    </a:cubicBezTo>
                    <a:cubicBezTo>
                      <a:pt x="146" y="17"/>
                      <a:pt x="149" y="8"/>
                      <a:pt x="146" y="4"/>
                    </a:cubicBezTo>
                    <a:close/>
                  </a:path>
                </a:pathLst>
              </a:custGeom>
              <a:grpFill/>
              <a:ln w="12700" cap="flat">
                <a:solidFill>
                  <a:schemeClr val="bg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sp>
            <p:nvSpPr>
              <p:cNvPr id="229" name="Freeform 44"/>
              <p:cNvSpPr>
                <a:spLocks/>
              </p:cNvSpPr>
              <p:nvPr/>
            </p:nvSpPr>
            <p:spPr bwMode="auto">
              <a:xfrm>
                <a:off x="1555750" y="2847976"/>
                <a:ext cx="277812" cy="112713"/>
              </a:xfrm>
              <a:custGeom>
                <a:avLst/>
                <a:gdLst>
                  <a:gd name="T0" fmla="*/ 2 w 74"/>
                  <a:gd name="T1" fmla="*/ 9 h 30"/>
                  <a:gd name="T2" fmla="*/ 48 w 74"/>
                  <a:gd name="T3" fmla="*/ 30 h 30"/>
                  <a:gd name="T4" fmla="*/ 74 w 74"/>
                  <a:gd name="T5" fmla="*/ 4 h 30"/>
                  <a:gd name="T6" fmla="*/ 10 w 74"/>
                  <a:gd name="T7" fmla="*/ 0 h 30"/>
                  <a:gd name="T8" fmla="*/ 5 w 74"/>
                  <a:gd name="T9" fmla="*/ 2 h 30"/>
                  <a:gd name="T10" fmla="*/ 1 w 74"/>
                  <a:gd name="T11" fmla="*/ 6 h 30"/>
                  <a:gd name="T12" fmla="*/ 2 w 74"/>
                  <a:gd name="T13" fmla="*/ 9 h 30"/>
                </a:gdLst>
                <a:ahLst/>
                <a:cxnLst>
                  <a:cxn ang="0">
                    <a:pos x="T0" y="T1"/>
                  </a:cxn>
                  <a:cxn ang="0">
                    <a:pos x="T2" y="T3"/>
                  </a:cxn>
                  <a:cxn ang="0">
                    <a:pos x="T4" y="T5"/>
                  </a:cxn>
                  <a:cxn ang="0">
                    <a:pos x="T6" y="T7"/>
                  </a:cxn>
                  <a:cxn ang="0">
                    <a:pos x="T8" y="T9"/>
                  </a:cxn>
                  <a:cxn ang="0">
                    <a:pos x="T10" y="T11"/>
                  </a:cxn>
                  <a:cxn ang="0">
                    <a:pos x="T12" y="T13"/>
                  </a:cxn>
                </a:cxnLst>
                <a:rect l="0" t="0" r="r" b="b"/>
                <a:pathLst>
                  <a:path w="74" h="30">
                    <a:moveTo>
                      <a:pt x="2" y="9"/>
                    </a:moveTo>
                    <a:cubicBezTo>
                      <a:pt x="48" y="30"/>
                      <a:pt x="48" y="30"/>
                      <a:pt x="48" y="30"/>
                    </a:cubicBezTo>
                    <a:cubicBezTo>
                      <a:pt x="74" y="4"/>
                      <a:pt x="74" y="4"/>
                      <a:pt x="74" y="4"/>
                    </a:cubicBezTo>
                    <a:cubicBezTo>
                      <a:pt x="10" y="0"/>
                      <a:pt x="10" y="0"/>
                      <a:pt x="10" y="0"/>
                    </a:cubicBezTo>
                    <a:cubicBezTo>
                      <a:pt x="8" y="0"/>
                      <a:pt x="6" y="1"/>
                      <a:pt x="5" y="2"/>
                    </a:cubicBezTo>
                    <a:cubicBezTo>
                      <a:pt x="1" y="6"/>
                      <a:pt x="1" y="6"/>
                      <a:pt x="1" y="6"/>
                    </a:cubicBezTo>
                    <a:cubicBezTo>
                      <a:pt x="0" y="7"/>
                      <a:pt x="0" y="8"/>
                      <a:pt x="2" y="9"/>
                    </a:cubicBezTo>
                    <a:close/>
                  </a:path>
                </a:pathLst>
              </a:custGeom>
              <a:grpFill/>
              <a:ln w="12700" cap="flat">
                <a:solidFill>
                  <a:schemeClr val="bg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grpSp>
      </p:grpSp>
      <p:grpSp>
        <p:nvGrpSpPr>
          <p:cNvPr id="13" name="Group 12"/>
          <p:cNvGrpSpPr/>
          <p:nvPr/>
        </p:nvGrpSpPr>
        <p:grpSpPr>
          <a:xfrm>
            <a:off x="1849592" y="4998058"/>
            <a:ext cx="1008499" cy="1008499"/>
            <a:chOff x="1599306" y="4952828"/>
            <a:chExt cx="966768" cy="966768"/>
          </a:xfrm>
        </p:grpSpPr>
        <p:sp>
          <p:nvSpPr>
            <p:cNvPr id="284" name="Oval 283"/>
            <p:cNvSpPr/>
            <p:nvPr/>
          </p:nvSpPr>
          <p:spPr>
            <a:xfrm>
              <a:off x="1599306" y="4952828"/>
              <a:ext cx="966768" cy="96676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422"/>
              <a:endParaRPr lang="en-US" dirty="0">
                <a:solidFill>
                  <a:prstClr val="white"/>
                </a:solidFill>
                <a:latin typeface="Arial"/>
              </a:endParaRPr>
            </a:p>
          </p:txBody>
        </p:sp>
        <p:grpSp>
          <p:nvGrpSpPr>
            <p:cNvPr id="233" name="Group 232"/>
            <p:cNvGrpSpPr/>
            <p:nvPr/>
          </p:nvGrpSpPr>
          <p:grpSpPr>
            <a:xfrm>
              <a:off x="1742310" y="5276617"/>
              <a:ext cx="680760" cy="319190"/>
              <a:chOff x="5005388" y="4148138"/>
              <a:chExt cx="815975" cy="382588"/>
            </a:xfrm>
          </p:grpSpPr>
          <p:sp>
            <p:nvSpPr>
              <p:cNvPr id="236" name="Freeform 41"/>
              <p:cNvSpPr>
                <a:spLocks/>
              </p:cNvSpPr>
              <p:nvPr/>
            </p:nvSpPr>
            <p:spPr bwMode="auto">
              <a:xfrm>
                <a:off x="5005388" y="4186238"/>
                <a:ext cx="815975" cy="284163"/>
              </a:xfrm>
              <a:custGeom>
                <a:avLst/>
                <a:gdLst>
                  <a:gd name="T0" fmla="*/ 187 w 217"/>
                  <a:gd name="T1" fmla="*/ 76 h 76"/>
                  <a:gd name="T2" fmla="*/ 205 w 217"/>
                  <a:gd name="T3" fmla="*/ 76 h 76"/>
                  <a:gd name="T4" fmla="*/ 214 w 217"/>
                  <a:gd name="T5" fmla="*/ 69 h 76"/>
                  <a:gd name="T6" fmla="*/ 211 w 217"/>
                  <a:gd name="T7" fmla="*/ 63 h 76"/>
                  <a:gd name="T8" fmla="*/ 212 w 217"/>
                  <a:gd name="T9" fmla="*/ 33 h 76"/>
                  <a:gd name="T10" fmla="*/ 193 w 217"/>
                  <a:gd name="T11" fmla="*/ 30 h 76"/>
                  <a:gd name="T12" fmla="*/ 165 w 217"/>
                  <a:gd name="T13" fmla="*/ 13 h 76"/>
                  <a:gd name="T14" fmla="*/ 95 w 217"/>
                  <a:gd name="T15" fmla="*/ 8 h 76"/>
                  <a:gd name="T16" fmla="*/ 51 w 217"/>
                  <a:gd name="T17" fmla="*/ 35 h 76"/>
                  <a:gd name="T18" fmla="*/ 11 w 217"/>
                  <a:gd name="T19" fmla="*/ 50 h 76"/>
                  <a:gd name="T20" fmla="*/ 8 w 217"/>
                  <a:gd name="T21" fmla="*/ 76 h 76"/>
                  <a:gd name="T22" fmla="*/ 44 w 217"/>
                  <a:gd name="T23"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7" h="76">
                    <a:moveTo>
                      <a:pt x="187" y="76"/>
                    </a:moveTo>
                    <a:cubicBezTo>
                      <a:pt x="205" y="76"/>
                      <a:pt x="205" y="76"/>
                      <a:pt x="205" y="76"/>
                    </a:cubicBezTo>
                    <a:cubicBezTo>
                      <a:pt x="205" y="76"/>
                      <a:pt x="214" y="76"/>
                      <a:pt x="214" y="69"/>
                    </a:cubicBezTo>
                    <a:cubicBezTo>
                      <a:pt x="214" y="64"/>
                      <a:pt x="211" y="63"/>
                      <a:pt x="211" y="63"/>
                    </a:cubicBezTo>
                    <a:cubicBezTo>
                      <a:pt x="217" y="56"/>
                      <a:pt x="217" y="37"/>
                      <a:pt x="212" y="33"/>
                    </a:cubicBezTo>
                    <a:cubicBezTo>
                      <a:pt x="208" y="29"/>
                      <a:pt x="193" y="30"/>
                      <a:pt x="193" y="30"/>
                    </a:cubicBezTo>
                    <a:cubicBezTo>
                      <a:pt x="193" y="30"/>
                      <a:pt x="172" y="17"/>
                      <a:pt x="165" y="13"/>
                    </a:cubicBezTo>
                    <a:cubicBezTo>
                      <a:pt x="141" y="0"/>
                      <a:pt x="112" y="2"/>
                      <a:pt x="95" y="8"/>
                    </a:cubicBezTo>
                    <a:cubicBezTo>
                      <a:pt x="80" y="14"/>
                      <a:pt x="51" y="35"/>
                      <a:pt x="51" y="35"/>
                    </a:cubicBezTo>
                    <a:cubicBezTo>
                      <a:pt x="51" y="35"/>
                      <a:pt x="22" y="39"/>
                      <a:pt x="11" y="50"/>
                    </a:cubicBezTo>
                    <a:cubicBezTo>
                      <a:pt x="5" y="56"/>
                      <a:pt x="0" y="72"/>
                      <a:pt x="8" y="76"/>
                    </a:cubicBezTo>
                    <a:cubicBezTo>
                      <a:pt x="44" y="76"/>
                      <a:pt x="44" y="76"/>
                      <a:pt x="44" y="76"/>
                    </a:cubicBezTo>
                  </a:path>
                </a:pathLst>
              </a:custGeom>
              <a:noFill/>
              <a:ln w="1270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sp>
            <p:nvSpPr>
              <p:cNvPr id="237" name="Line 42"/>
              <p:cNvSpPr>
                <a:spLocks noChangeShapeType="1"/>
              </p:cNvSpPr>
              <p:nvPr/>
            </p:nvSpPr>
            <p:spPr bwMode="auto">
              <a:xfrm flipH="1">
                <a:off x="5310188" y="4470401"/>
                <a:ext cx="255587" cy="0"/>
              </a:xfrm>
              <a:prstGeom prst="line">
                <a:avLst/>
              </a:prstGeom>
              <a:noFill/>
              <a:ln w="12700" cap="rnd">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sp>
            <p:nvSpPr>
              <p:cNvPr id="238" name="Freeform 196"/>
              <p:cNvSpPr>
                <a:spLocks noEditPoints="1"/>
              </p:cNvSpPr>
              <p:nvPr/>
            </p:nvSpPr>
            <p:spPr bwMode="auto">
              <a:xfrm>
                <a:off x="5565775" y="4395788"/>
                <a:ext cx="138112" cy="134938"/>
              </a:xfrm>
              <a:custGeom>
                <a:avLst/>
                <a:gdLst>
                  <a:gd name="T0" fmla="*/ 19 w 37"/>
                  <a:gd name="T1" fmla="*/ 0 h 36"/>
                  <a:gd name="T2" fmla="*/ 0 w 37"/>
                  <a:gd name="T3" fmla="*/ 18 h 36"/>
                  <a:gd name="T4" fmla="*/ 19 w 37"/>
                  <a:gd name="T5" fmla="*/ 36 h 36"/>
                  <a:gd name="T6" fmla="*/ 37 w 37"/>
                  <a:gd name="T7" fmla="*/ 18 h 36"/>
                  <a:gd name="T8" fmla="*/ 19 w 37"/>
                  <a:gd name="T9" fmla="*/ 0 h 36"/>
                  <a:gd name="T10" fmla="*/ 19 w 37"/>
                  <a:gd name="T11" fmla="*/ 27 h 36"/>
                  <a:gd name="T12" fmla="*/ 10 w 37"/>
                  <a:gd name="T13" fmla="*/ 18 h 36"/>
                  <a:gd name="T14" fmla="*/ 19 w 37"/>
                  <a:gd name="T15" fmla="*/ 9 h 36"/>
                  <a:gd name="T16" fmla="*/ 27 w 37"/>
                  <a:gd name="T17" fmla="*/ 18 h 36"/>
                  <a:gd name="T18" fmla="*/ 19 w 37"/>
                  <a:gd name="T19"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6">
                    <a:moveTo>
                      <a:pt x="19" y="0"/>
                    </a:moveTo>
                    <a:cubicBezTo>
                      <a:pt x="9" y="0"/>
                      <a:pt x="0" y="8"/>
                      <a:pt x="0" y="18"/>
                    </a:cubicBezTo>
                    <a:cubicBezTo>
                      <a:pt x="0" y="28"/>
                      <a:pt x="9" y="36"/>
                      <a:pt x="19" y="36"/>
                    </a:cubicBezTo>
                    <a:cubicBezTo>
                      <a:pt x="29" y="36"/>
                      <a:pt x="37" y="28"/>
                      <a:pt x="37" y="18"/>
                    </a:cubicBezTo>
                    <a:cubicBezTo>
                      <a:pt x="37" y="8"/>
                      <a:pt x="29" y="0"/>
                      <a:pt x="19" y="0"/>
                    </a:cubicBezTo>
                    <a:close/>
                    <a:moveTo>
                      <a:pt x="19" y="27"/>
                    </a:moveTo>
                    <a:cubicBezTo>
                      <a:pt x="14" y="27"/>
                      <a:pt x="10" y="23"/>
                      <a:pt x="10" y="18"/>
                    </a:cubicBezTo>
                    <a:cubicBezTo>
                      <a:pt x="10" y="13"/>
                      <a:pt x="14" y="9"/>
                      <a:pt x="19" y="9"/>
                    </a:cubicBezTo>
                    <a:cubicBezTo>
                      <a:pt x="24" y="9"/>
                      <a:pt x="27" y="13"/>
                      <a:pt x="27" y="18"/>
                    </a:cubicBezTo>
                    <a:cubicBezTo>
                      <a:pt x="27" y="23"/>
                      <a:pt x="24" y="27"/>
                      <a:pt x="19" y="27"/>
                    </a:cubicBezTo>
                    <a:close/>
                  </a:path>
                </a:pathLst>
              </a:custGeom>
              <a:noFill/>
              <a:ln w="1270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sp>
            <p:nvSpPr>
              <p:cNvPr id="239" name="Freeform 197"/>
              <p:cNvSpPr>
                <a:spLocks noEditPoints="1"/>
              </p:cNvSpPr>
              <p:nvPr/>
            </p:nvSpPr>
            <p:spPr bwMode="auto">
              <a:xfrm>
                <a:off x="5172075" y="4395788"/>
                <a:ext cx="138112" cy="134938"/>
              </a:xfrm>
              <a:custGeom>
                <a:avLst/>
                <a:gdLst>
                  <a:gd name="T0" fmla="*/ 19 w 37"/>
                  <a:gd name="T1" fmla="*/ 0 h 36"/>
                  <a:gd name="T2" fmla="*/ 0 w 37"/>
                  <a:gd name="T3" fmla="*/ 18 h 36"/>
                  <a:gd name="T4" fmla="*/ 19 w 37"/>
                  <a:gd name="T5" fmla="*/ 36 h 36"/>
                  <a:gd name="T6" fmla="*/ 37 w 37"/>
                  <a:gd name="T7" fmla="*/ 18 h 36"/>
                  <a:gd name="T8" fmla="*/ 19 w 37"/>
                  <a:gd name="T9" fmla="*/ 0 h 36"/>
                  <a:gd name="T10" fmla="*/ 19 w 37"/>
                  <a:gd name="T11" fmla="*/ 27 h 36"/>
                  <a:gd name="T12" fmla="*/ 10 w 37"/>
                  <a:gd name="T13" fmla="*/ 18 h 36"/>
                  <a:gd name="T14" fmla="*/ 19 w 37"/>
                  <a:gd name="T15" fmla="*/ 9 h 36"/>
                  <a:gd name="T16" fmla="*/ 27 w 37"/>
                  <a:gd name="T17" fmla="*/ 18 h 36"/>
                  <a:gd name="T18" fmla="*/ 19 w 37"/>
                  <a:gd name="T19"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6">
                    <a:moveTo>
                      <a:pt x="19" y="0"/>
                    </a:moveTo>
                    <a:cubicBezTo>
                      <a:pt x="8" y="0"/>
                      <a:pt x="0" y="8"/>
                      <a:pt x="0" y="18"/>
                    </a:cubicBezTo>
                    <a:cubicBezTo>
                      <a:pt x="0" y="28"/>
                      <a:pt x="8" y="36"/>
                      <a:pt x="19" y="36"/>
                    </a:cubicBezTo>
                    <a:cubicBezTo>
                      <a:pt x="29" y="36"/>
                      <a:pt x="37" y="28"/>
                      <a:pt x="37" y="18"/>
                    </a:cubicBezTo>
                    <a:cubicBezTo>
                      <a:pt x="37" y="8"/>
                      <a:pt x="29" y="0"/>
                      <a:pt x="19" y="0"/>
                    </a:cubicBezTo>
                    <a:close/>
                    <a:moveTo>
                      <a:pt x="19" y="27"/>
                    </a:moveTo>
                    <a:cubicBezTo>
                      <a:pt x="14" y="27"/>
                      <a:pt x="10" y="23"/>
                      <a:pt x="10" y="18"/>
                    </a:cubicBezTo>
                    <a:cubicBezTo>
                      <a:pt x="10" y="13"/>
                      <a:pt x="14" y="9"/>
                      <a:pt x="19" y="9"/>
                    </a:cubicBezTo>
                    <a:cubicBezTo>
                      <a:pt x="23" y="9"/>
                      <a:pt x="27" y="13"/>
                      <a:pt x="27" y="18"/>
                    </a:cubicBezTo>
                    <a:cubicBezTo>
                      <a:pt x="27" y="23"/>
                      <a:pt x="23" y="27"/>
                      <a:pt x="19" y="27"/>
                    </a:cubicBezTo>
                    <a:close/>
                  </a:path>
                </a:pathLst>
              </a:custGeom>
              <a:noFill/>
              <a:ln w="1270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sp>
            <p:nvSpPr>
              <p:cNvPr id="240" name="Freeform 198"/>
              <p:cNvSpPr>
                <a:spLocks/>
              </p:cNvSpPr>
              <p:nvPr/>
            </p:nvSpPr>
            <p:spPr bwMode="auto">
              <a:xfrm>
                <a:off x="5032375" y="4354513"/>
                <a:ext cx="142875" cy="44450"/>
              </a:xfrm>
              <a:custGeom>
                <a:avLst/>
                <a:gdLst>
                  <a:gd name="T0" fmla="*/ 0 w 38"/>
                  <a:gd name="T1" fmla="*/ 12 h 12"/>
                  <a:gd name="T2" fmla="*/ 14 w 38"/>
                  <a:gd name="T3" fmla="*/ 0 h 12"/>
                </a:gdLst>
                <a:ahLst/>
                <a:cxnLst>
                  <a:cxn ang="0">
                    <a:pos x="T0" y="T1"/>
                  </a:cxn>
                  <a:cxn ang="0">
                    <a:pos x="T2" y="T3"/>
                  </a:cxn>
                </a:cxnLst>
                <a:rect l="0" t="0" r="r" b="b"/>
                <a:pathLst>
                  <a:path w="38" h="12">
                    <a:moveTo>
                      <a:pt x="0" y="12"/>
                    </a:moveTo>
                    <a:cubicBezTo>
                      <a:pt x="0" y="12"/>
                      <a:pt x="38" y="9"/>
                      <a:pt x="14" y="0"/>
                    </a:cubicBezTo>
                  </a:path>
                </a:pathLst>
              </a:custGeom>
              <a:noFill/>
              <a:ln w="1270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sp>
            <p:nvSpPr>
              <p:cNvPr id="241" name="Freeform 199"/>
              <p:cNvSpPr>
                <a:spLocks/>
              </p:cNvSpPr>
              <p:nvPr/>
            </p:nvSpPr>
            <p:spPr bwMode="auto">
              <a:xfrm>
                <a:off x="5764213" y="4343401"/>
                <a:ext cx="46037" cy="38100"/>
              </a:xfrm>
              <a:custGeom>
                <a:avLst/>
                <a:gdLst>
                  <a:gd name="T0" fmla="*/ 11 w 12"/>
                  <a:gd name="T1" fmla="*/ 0 h 10"/>
                  <a:gd name="T2" fmla="*/ 2 w 12"/>
                  <a:gd name="T3" fmla="*/ 0 h 10"/>
                  <a:gd name="T4" fmla="*/ 3 w 12"/>
                  <a:gd name="T5" fmla="*/ 10 h 10"/>
                  <a:gd name="T6" fmla="*/ 12 w 12"/>
                  <a:gd name="T7" fmla="*/ 10 h 10"/>
                </a:gdLst>
                <a:ahLst/>
                <a:cxnLst>
                  <a:cxn ang="0">
                    <a:pos x="T0" y="T1"/>
                  </a:cxn>
                  <a:cxn ang="0">
                    <a:pos x="T2" y="T3"/>
                  </a:cxn>
                  <a:cxn ang="0">
                    <a:pos x="T4" y="T5"/>
                  </a:cxn>
                  <a:cxn ang="0">
                    <a:pos x="T6" y="T7"/>
                  </a:cxn>
                </a:cxnLst>
                <a:rect l="0" t="0" r="r" b="b"/>
                <a:pathLst>
                  <a:path w="12" h="10">
                    <a:moveTo>
                      <a:pt x="11" y="0"/>
                    </a:moveTo>
                    <a:cubicBezTo>
                      <a:pt x="11" y="0"/>
                      <a:pt x="3" y="0"/>
                      <a:pt x="2" y="0"/>
                    </a:cubicBezTo>
                    <a:cubicBezTo>
                      <a:pt x="0" y="1"/>
                      <a:pt x="1" y="9"/>
                      <a:pt x="3" y="10"/>
                    </a:cubicBezTo>
                    <a:cubicBezTo>
                      <a:pt x="5" y="10"/>
                      <a:pt x="12" y="10"/>
                      <a:pt x="12" y="10"/>
                    </a:cubicBezTo>
                  </a:path>
                </a:pathLst>
              </a:custGeom>
              <a:noFill/>
              <a:ln w="1270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sp>
            <p:nvSpPr>
              <p:cNvPr id="242" name="Line 200"/>
              <p:cNvSpPr>
                <a:spLocks noChangeShapeType="1"/>
              </p:cNvSpPr>
              <p:nvPr/>
            </p:nvSpPr>
            <p:spPr bwMode="auto">
              <a:xfrm>
                <a:off x="5467350" y="4238626"/>
                <a:ext cx="0" cy="63500"/>
              </a:xfrm>
              <a:prstGeom prst="line">
                <a:avLst/>
              </a:prstGeom>
              <a:noFill/>
              <a:ln w="12700" cap="rnd">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sp>
            <p:nvSpPr>
              <p:cNvPr id="243" name="Freeform 201"/>
              <p:cNvSpPr>
                <a:spLocks/>
              </p:cNvSpPr>
              <p:nvPr/>
            </p:nvSpPr>
            <p:spPr bwMode="auto">
              <a:xfrm>
                <a:off x="5295900" y="4148138"/>
                <a:ext cx="344487" cy="157163"/>
              </a:xfrm>
              <a:custGeom>
                <a:avLst/>
                <a:gdLst>
                  <a:gd name="T0" fmla="*/ 0 w 92"/>
                  <a:gd name="T1" fmla="*/ 42 h 42"/>
                  <a:gd name="T2" fmla="*/ 92 w 92"/>
                  <a:gd name="T3" fmla="*/ 42 h 42"/>
                  <a:gd name="T4" fmla="*/ 0 w 92"/>
                  <a:gd name="T5" fmla="*/ 42 h 42"/>
                </a:gdLst>
                <a:ahLst/>
                <a:cxnLst>
                  <a:cxn ang="0">
                    <a:pos x="T0" y="T1"/>
                  </a:cxn>
                  <a:cxn ang="0">
                    <a:pos x="T2" y="T3"/>
                  </a:cxn>
                  <a:cxn ang="0">
                    <a:pos x="T4" y="T5"/>
                  </a:cxn>
                </a:cxnLst>
                <a:rect l="0" t="0" r="r" b="b"/>
                <a:pathLst>
                  <a:path w="92" h="42">
                    <a:moveTo>
                      <a:pt x="0" y="42"/>
                    </a:moveTo>
                    <a:cubicBezTo>
                      <a:pt x="92" y="42"/>
                      <a:pt x="92" y="42"/>
                      <a:pt x="92" y="42"/>
                    </a:cubicBezTo>
                    <a:cubicBezTo>
                      <a:pt x="92" y="42"/>
                      <a:pt x="51" y="0"/>
                      <a:pt x="0" y="42"/>
                    </a:cubicBezTo>
                    <a:close/>
                  </a:path>
                </a:pathLst>
              </a:custGeom>
              <a:noFill/>
              <a:ln w="1270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grpSp>
      </p:grpSp>
      <p:grpSp>
        <p:nvGrpSpPr>
          <p:cNvPr id="12" name="Group 11"/>
          <p:cNvGrpSpPr/>
          <p:nvPr/>
        </p:nvGrpSpPr>
        <p:grpSpPr>
          <a:xfrm>
            <a:off x="1849592" y="3430788"/>
            <a:ext cx="1008499" cy="1008499"/>
            <a:chOff x="1599306" y="3506299"/>
            <a:chExt cx="966768" cy="966768"/>
          </a:xfrm>
        </p:grpSpPr>
        <p:sp>
          <p:nvSpPr>
            <p:cNvPr id="283" name="Oval 282"/>
            <p:cNvSpPr/>
            <p:nvPr/>
          </p:nvSpPr>
          <p:spPr>
            <a:xfrm>
              <a:off x="1599306" y="3506299"/>
              <a:ext cx="966768" cy="966768"/>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422"/>
              <a:endParaRPr lang="en-US" dirty="0">
                <a:solidFill>
                  <a:prstClr val="white"/>
                </a:solidFill>
                <a:latin typeface="Arial"/>
              </a:endParaRPr>
            </a:p>
          </p:txBody>
        </p:sp>
        <p:grpSp>
          <p:nvGrpSpPr>
            <p:cNvPr id="248" name="Group 247"/>
            <p:cNvGrpSpPr/>
            <p:nvPr/>
          </p:nvGrpSpPr>
          <p:grpSpPr>
            <a:xfrm flipH="1">
              <a:off x="1775668" y="3831835"/>
              <a:ext cx="614044" cy="315696"/>
              <a:chOff x="6407150" y="5621338"/>
              <a:chExt cx="561975" cy="288925"/>
            </a:xfrm>
          </p:grpSpPr>
          <p:sp>
            <p:nvSpPr>
              <p:cNvPr id="249" name="Oval 63"/>
              <p:cNvSpPr>
                <a:spLocks noChangeArrowheads="1"/>
              </p:cNvSpPr>
              <p:nvPr/>
            </p:nvSpPr>
            <p:spPr bwMode="auto">
              <a:xfrm>
                <a:off x="6443663" y="5668963"/>
                <a:ext cx="87312" cy="87313"/>
              </a:xfrm>
              <a:prstGeom prst="ellipse">
                <a:avLst/>
              </a:prstGeom>
              <a:noFill/>
              <a:ln w="12700" cap="flat">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sp>
            <p:nvSpPr>
              <p:cNvPr id="250" name="Freeform 64"/>
              <p:cNvSpPr>
                <a:spLocks/>
              </p:cNvSpPr>
              <p:nvPr/>
            </p:nvSpPr>
            <p:spPr bwMode="auto">
              <a:xfrm>
                <a:off x="6572250" y="5673726"/>
                <a:ext cx="325437" cy="93663"/>
              </a:xfrm>
              <a:custGeom>
                <a:avLst/>
                <a:gdLst>
                  <a:gd name="T0" fmla="*/ 87 w 87"/>
                  <a:gd name="T1" fmla="*/ 25 h 25"/>
                  <a:gd name="T2" fmla="*/ 87 w 87"/>
                  <a:gd name="T3" fmla="*/ 9 h 25"/>
                  <a:gd name="T4" fmla="*/ 77 w 87"/>
                  <a:gd name="T5" fmla="*/ 0 h 25"/>
                  <a:gd name="T6" fmla="*/ 0 w 87"/>
                  <a:gd name="T7" fmla="*/ 0 h 25"/>
                  <a:gd name="T8" fmla="*/ 0 w 87"/>
                  <a:gd name="T9" fmla="*/ 25 h 25"/>
                </a:gdLst>
                <a:ahLst/>
                <a:cxnLst>
                  <a:cxn ang="0">
                    <a:pos x="T0" y="T1"/>
                  </a:cxn>
                  <a:cxn ang="0">
                    <a:pos x="T2" y="T3"/>
                  </a:cxn>
                  <a:cxn ang="0">
                    <a:pos x="T4" y="T5"/>
                  </a:cxn>
                  <a:cxn ang="0">
                    <a:pos x="T6" y="T7"/>
                  </a:cxn>
                  <a:cxn ang="0">
                    <a:pos x="T8" y="T9"/>
                  </a:cxn>
                </a:cxnLst>
                <a:rect l="0" t="0" r="r" b="b"/>
                <a:pathLst>
                  <a:path w="87" h="25">
                    <a:moveTo>
                      <a:pt x="87" y="25"/>
                    </a:moveTo>
                    <a:cubicBezTo>
                      <a:pt x="87" y="9"/>
                      <a:pt x="87" y="9"/>
                      <a:pt x="87" y="9"/>
                    </a:cubicBezTo>
                    <a:cubicBezTo>
                      <a:pt x="87" y="4"/>
                      <a:pt x="82" y="1"/>
                      <a:pt x="77" y="0"/>
                    </a:cubicBezTo>
                    <a:cubicBezTo>
                      <a:pt x="0" y="0"/>
                      <a:pt x="0" y="0"/>
                      <a:pt x="0" y="0"/>
                    </a:cubicBezTo>
                    <a:cubicBezTo>
                      <a:pt x="0" y="25"/>
                      <a:pt x="0" y="25"/>
                      <a:pt x="0" y="25"/>
                    </a:cubicBezTo>
                  </a:path>
                </a:pathLst>
              </a:custGeom>
              <a:noFill/>
              <a:ln w="12700" cap="flat">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sp>
            <p:nvSpPr>
              <p:cNvPr id="251" name="Line 65"/>
              <p:cNvSpPr>
                <a:spLocks noChangeShapeType="1"/>
              </p:cNvSpPr>
              <p:nvPr/>
            </p:nvSpPr>
            <p:spPr bwMode="auto">
              <a:xfrm>
                <a:off x="6407150" y="5621338"/>
                <a:ext cx="0" cy="288925"/>
              </a:xfrm>
              <a:prstGeom prst="line">
                <a:avLst/>
              </a:prstGeom>
              <a:noFill/>
              <a:ln w="12700" cap="rnd">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sp>
            <p:nvSpPr>
              <p:cNvPr id="263" name="Freeform 66"/>
              <p:cNvSpPr>
                <a:spLocks/>
              </p:cNvSpPr>
              <p:nvPr/>
            </p:nvSpPr>
            <p:spPr bwMode="auto">
              <a:xfrm>
                <a:off x="6407150" y="5830888"/>
                <a:ext cx="561975" cy="79375"/>
              </a:xfrm>
              <a:custGeom>
                <a:avLst/>
                <a:gdLst>
                  <a:gd name="T0" fmla="*/ 0 w 354"/>
                  <a:gd name="T1" fmla="*/ 0 h 50"/>
                  <a:gd name="T2" fmla="*/ 354 w 354"/>
                  <a:gd name="T3" fmla="*/ 0 h 50"/>
                  <a:gd name="T4" fmla="*/ 354 w 354"/>
                  <a:gd name="T5" fmla="*/ 50 h 50"/>
                </a:gdLst>
                <a:ahLst/>
                <a:cxnLst>
                  <a:cxn ang="0">
                    <a:pos x="T0" y="T1"/>
                  </a:cxn>
                  <a:cxn ang="0">
                    <a:pos x="T2" y="T3"/>
                  </a:cxn>
                  <a:cxn ang="0">
                    <a:pos x="T4" y="T5"/>
                  </a:cxn>
                </a:cxnLst>
                <a:rect l="0" t="0" r="r" b="b"/>
                <a:pathLst>
                  <a:path w="354" h="50">
                    <a:moveTo>
                      <a:pt x="0" y="0"/>
                    </a:moveTo>
                    <a:lnTo>
                      <a:pt x="354" y="0"/>
                    </a:lnTo>
                    <a:lnTo>
                      <a:pt x="354" y="50"/>
                    </a:lnTo>
                  </a:path>
                </a:pathLst>
              </a:custGeom>
              <a:noFill/>
              <a:ln w="1270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sp>
            <p:nvSpPr>
              <p:cNvPr id="266" name="Freeform 67"/>
              <p:cNvSpPr>
                <a:spLocks/>
              </p:cNvSpPr>
              <p:nvPr/>
            </p:nvSpPr>
            <p:spPr bwMode="auto">
              <a:xfrm>
                <a:off x="6407150" y="5767388"/>
                <a:ext cx="536575" cy="68263"/>
              </a:xfrm>
              <a:custGeom>
                <a:avLst/>
                <a:gdLst>
                  <a:gd name="T0" fmla="*/ 0 w 143"/>
                  <a:gd name="T1" fmla="*/ 0 h 18"/>
                  <a:gd name="T2" fmla="*/ 131 w 143"/>
                  <a:gd name="T3" fmla="*/ 0 h 18"/>
                  <a:gd name="T4" fmla="*/ 143 w 143"/>
                  <a:gd name="T5" fmla="*/ 12 h 18"/>
                  <a:gd name="T6" fmla="*/ 143 w 143"/>
                  <a:gd name="T7" fmla="*/ 18 h 18"/>
                </a:gdLst>
                <a:ahLst/>
                <a:cxnLst>
                  <a:cxn ang="0">
                    <a:pos x="T0" y="T1"/>
                  </a:cxn>
                  <a:cxn ang="0">
                    <a:pos x="T2" y="T3"/>
                  </a:cxn>
                  <a:cxn ang="0">
                    <a:pos x="T4" y="T5"/>
                  </a:cxn>
                  <a:cxn ang="0">
                    <a:pos x="T6" y="T7"/>
                  </a:cxn>
                </a:cxnLst>
                <a:rect l="0" t="0" r="r" b="b"/>
                <a:pathLst>
                  <a:path w="143" h="18">
                    <a:moveTo>
                      <a:pt x="0" y="0"/>
                    </a:moveTo>
                    <a:cubicBezTo>
                      <a:pt x="131" y="0"/>
                      <a:pt x="131" y="0"/>
                      <a:pt x="131" y="0"/>
                    </a:cubicBezTo>
                    <a:cubicBezTo>
                      <a:pt x="138" y="0"/>
                      <a:pt x="143" y="5"/>
                      <a:pt x="143" y="12"/>
                    </a:cubicBezTo>
                    <a:cubicBezTo>
                      <a:pt x="143" y="18"/>
                      <a:pt x="143" y="18"/>
                      <a:pt x="143" y="18"/>
                    </a:cubicBezTo>
                  </a:path>
                </a:pathLst>
              </a:custGeom>
              <a:noFill/>
              <a:ln w="12700" cap="flat">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grpSp>
      </p:grpSp>
      <p:grpSp>
        <p:nvGrpSpPr>
          <p:cNvPr id="295" name="Group 294"/>
          <p:cNvGrpSpPr/>
          <p:nvPr/>
        </p:nvGrpSpPr>
        <p:grpSpPr>
          <a:xfrm>
            <a:off x="5671677" y="3371103"/>
            <a:ext cx="672598" cy="670340"/>
            <a:chOff x="4699827" y="2176774"/>
            <a:chExt cx="672773" cy="670514"/>
          </a:xfrm>
        </p:grpSpPr>
        <p:sp>
          <p:nvSpPr>
            <p:cNvPr id="296" name="Rounded Rectangle 295"/>
            <p:cNvSpPr/>
            <p:nvPr/>
          </p:nvSpPr>
          <p:spPr>
            <a:xfrm>
              <a:off x="4699827" y="2176774"/>
              <a:ext cx="672773" cy="670514"/>
            </a:xfrm>
            <a:prstGeom prst="roundRect">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422"/>
              <a:endParaRPr lang="en-US" dirty="0">
                <a:solidFill>
                  <a:prstClr val="white"/>
                </a:solidFill>
                <a:latin typeface="Arial"/>
              </a:endParaRPr>
            </a:p>
          </p:txBody>
        </p:sp>
        <p:sp>
          <p:nvSpPr>
            <p:cNvPr id="297" name="Freeform 296"/>
            <p:cNvSpPr>
              <a:spLocks/>
            </p:cNvSpPr>
            <p:nvPr/>
          </p:nvSpPr>
          <p:spPr bwMode="auto">
            <a:xfrm>
              <a:off x="4818826" y="2315331"/>
              <a:ext cx="434766" cy="335898"/>
            </a:xfrm>
            <a:custGeom>
              <a:avLst/>
              <a:gdLst>
                <a:gd name="T0" fmla="*/ 143 w 145"/>
                <a:gd name="T1" fmla="*/ 23 h 112"/>
                <a:gd name="T2" fmla="*/ 122 w 145"/>
                <a:gd name="T3" fmla="*/ 2 h 112"/>
                <a:gd name="T4" fmla="*/ 115 w 145"/>
                <a:gd name="T5" fmla="*/ 2 h 112"/>
                <a:gd name="T6" fmla="*/ 59 w 145"/>
                <a:gd name="T7" fmla="*/ 58 h 112"/>
                <a:gd name="T8" fmla="*/ 30 w 145"/>
                <a:gd name="T9" fmla="*/ 29 h 112"/>
                <a:gd name="T10" fmla="*/ 30 w 145"/>
                <a:gd name="T11" fmla="*/ 29 h 112"/>
                <a:gd name="T12" fmla="*/ 23 w 145"/>
                <a:gd name="T13" fmla="*/ 29 h 112"/>
                <a:gd name="T14" fmla="*/ 3 w 145"/>
                <a:gd name="T15" fmla="*/ 49 h 112"/>
                <a:gd name="T16" fmla="*/ 2 w 145"/>
                <a:gd name="T17" fmla="*/ 49 h 112"/>
                <a:gd name="T18" fmla="*/ 2 w 145"/>
                <a:gd name="T19" fmla="*/ 57 h 112"/>
                <a:gd name="T20" fmla="*/ 56 w 145"/>
                <a:gd name="T21" fmla="*/ 110 h 112"/>
                <a:gd name="T22" fmla="*/ 63 w 145"/>
                <a:gd name="T23" fmla="*/ 110 h 112"/>
                <a:gd name="T24" fmla="*/ 143 w 145"/>
                <a:gd name="T25" fmla="*/ 30 h 112"/>
                <a:gd name="T26" fmla="*/ 143 w 145"/>
                <a:gd name="T27" fmla="*/ 2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5" h="112">
                  <a:moveTo>
                    <a:pt x="143" y="23"/>
                  </a:moveTo>
                  <a:cubicBezTo>
                    <a:pt x="122" y="2"/>
                    <a:pt x="122" y="2"/>
                    <a:pt x="122" y="2"/>
                  </a:cubicBezTo>
                  <a:cubicBezTo>
                    <a:pt x="120" y="0"/>
                    <a:pt x="117" y="0"/>
                    <a:pt x="115" y="2"/>
                  </a:cubicBezTo>
                  <a:cubicBezTo>
                    <a:pt x="59" y="58"/>
                    <a:pt x="59" y="58"/>
                    <a:pt x="59" y="58"/>
                  </a:cubicBezTo>
                  <a:cubicBezTo>
                    <a:pt x="30" y="29"/>
                    <a:pt x="30" y="29"/>
                    <a:pt x="30" y="29"/>
                  </a:cubicBezTo>
                  <a:cubicBezTo>
                    <a:pt x="30" y="29"/>
                    <a:pt x="30" y="29"/>
                    <a:pt x="30" y="29"/>
                  </a:cubicBezTo>
                  <a:cubicBezTo>
                    <a:pt x="28" y="27"/>
                    <a:pt x="25" y="27"/>
                    <a:pt x="23" y="29"/>
                  </a:cubicBezTo>
                  <a:cubicBezTo>
                    <a:pt x="3" y="49"/>
                    <a:pt x="3" y="49"/>
                    <a:pt x="3" y="49"/>
                  </a:cubicBezTo>
                  <a:cubicBezTo>
                    <a:pt x="2" y="49"/>
                    <a:pt x="2" y="49"/>
                    <a:pt x="2" y="49"/>
                  </a:cubicBezTo>
                  <a:cubicBezTo>
                    <a:pt x="0" y="52"/>
                    <a:pt x="0" y="55"/>
                    <a:pt x="2" y="57"/>
                  </a:cubicBezTo>
                  <a:cubicBezTo>
                    <a:pt x="56" y="110"/>
                    <a:pt x="56" y="110"/>
                    <a:pt x="56" y="110"/>
                  </a:cubicBezTo>
                  <a:cubicBezTo>
                    <a:pt x="58" y="112"/>
                    <a:pt x="61" y="112"/>
                    <a:pt x="63" y="110"/>
                  </a:cubicBezTo>
                  <a:cubicBezTo>
                    <a:pt x="143" y="30"/>
                    <a:pt x="143" y="30"/>
                    <a:pt x="143" y="30"/>
                  </a:cubicBezTo>
                  <a:cubicBezTo>
                    <a:pt x="145" y="28"/>
                    <a:pt x="145" y="25"/>
                    <a:pt x="143" y="23"/>
                  </a:cubicBezTo>
                  <a:close/>
                </a:path>
              </a:pathLst>
            </a:custGeom>
            <a:noFill/>
            <a:ln w="12700" cap="flat">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grpSp>
      <p:grpSp>
        <p:nvGrpSpPr>
          <p:cNvPr id="19" name="Group 18"/>
          <p:cNvGrpSpPr/>
          <p:nvPr/>
        </p:nvGrpSpPr>
        <p:grpSpPr>
          <a:xfrm>
            <a:off x="5671642" y="3945627"/>
            <a:ext cx="672598" cy="575463"/>
            <a:chOff x="5671531" y="3945761"/>
            <a:chExt cx="672773" cy="575613"/>
          </a:xfrm>
        </p:grpSpPr>
        <p:grpSp>
          <p:nvGrpSpPr>
            <p:cNvPr id="38" name="Group 37"/>
            <p:cNvGrpSpPr/>
            <p:nvPr/>
          </p:nvGrpSpPr>
          <p:grpSpPr>
            <a:xfrm>
              <a:off x="5671531" y="3945761"/>
              <a:ext cx="672773" cy="575613"/>
              <a:chOff x="6264776" y="3699047"/>
              <a:chExt cx="672773" cy="575613"/>
            </a:xfrm>
          </p:grpSpPr>
          <p:sp>
            <p:nvSpPr>
              <p:cNvPr id="196" name="Round Same Side Corner Rectangle 195"/>
              <p:cNvSpPr/>
              <p:nvPr/>
            </p:nvSpPr>
            <p:spPr>
              <a:xfrm flipV="1">
                <a:off x="6264776" y="3699047"/>
                <a:ext cx="672773" cy="575613"/>
              </a:xfrm>
              <a:prstGeom prst="round2SameRect">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422"/>
                <a:endParaRPr lang="en-US" dirty="0">
                  <a:solidFill>
                    <a:prstClr val="white"/>
                  </a:solidFill>
                  <a:latin typeface="Arial"/>
                </a:endParaRPr>
              </a:p>
            </p:txBody>
          </p:sp>
          <p:grpSp>
            <p:nvGrpSpPr>
              <p:cNvPr id="193" name="Group 192"/>
              <p:cNvGrpSpPr/>
              <p:nvPr/>
            </p:nvGrpSpPr>
            <p:grpSpPr>
              <a:xfrm>
                <a:off x="6391384" y="3790903"/>
                <a:ext cx="419556" cy="363784"/>
                <a:chOff x="2843213" y="1247775"/>
                <a:chExt cx="525463" cy="455613"/>
              </a:xfrm>
            </p:grpSpPr>
            <p:sp>
              <p:nvSpPr>
                <p:cNvPr id="194" name="Freeform 193"/>
                <p:cNvSpPr>
                  <a:spLocks/>
                </p:cNvSpPr>
                <p:nvPr/>
              </p:nvSpPr>
              <p:spPr bwMode="auto">
                <a:xfrm>
                  <a:off x="2843213" y="1247775"/>
                  <a:ext cx="525463" cy="455613"/>
                </a:xfrm>
                <a:custGeom>
                  <a:avLst/>
                  <a:gdLst>
                    <a:gd name="T0" fmla="*/ 166 w 331"/>
                    <a:gd name="T1" fmla="*/ 0 h 287"/>
                    <a:gd name="T2" fmla="*/ 248 w 331"/>
                    <a:gd name="T3" fmla="*/ 145 h 287"/>
                    <a:gd name="T4" fmla="*/ 331 w 331"/>
                    <a:gd name="T5" fmla="*/ 287 h 287"/>
                    <a:gd name="T6" fmla="*/ 166 w 331"/>
                    <a:gd name="T7" fmla="*/ 287 h 287"/>
                    <a:gd name="T8" fmla="*/ 0 w 331"/>
                    <a:gd name="T9" fmla="*/ 287 h 287"/>
                    <a:gd name="T10" fmla="*/ 83 w 331"/>
                    <a:gd name="T11" fmla="*/ 145 h 287"/>
                    <a:gd name="T12" fmla="*/ 166 w 331"/>
                    <a:gd name="T13" fmla="*/ 0 h 287"/>
                  </a:gdLst>
                  <a:ahLst/>
                  <a:cxnLst>
                    <a:cxn ang="0">
                      <a:pos x="T0" y="T1"/>
                    </a:cxn>
                    <a:cxn ang="0">
                      <a:pos x="T2" y="T3"/>
                    </a:cxn>
                    <a:cxn ang="0">
                      <a:pos x="T4" y="T5"/>
                    </a:cxn>
                    <a:cxn ang="0">
                      <a:pos x="T6" y="T7"/>
                    </a:cxn>
                    <a:cxn ang="0">
                      <a:pos x="T8" y="T9"/>
                    </a:cxn>
                    <a:cxn ang="0">
                      <a:pos x="T10" y="T11"/>
                    </a:cxn>
                    <a:cxn ang="0">
                      <a:pos x="T12" y="T13"/>
                    </a:cxn>
                  </a:cxnLst>
                  <a:rect l="0" t="0" r="r" b="b"/>
                  <a:pathLst>
                    <a:path w="331" h="287">
                      <a:moveTo>
                        <a:pt x="166" y="0"/>
                      </a:moveTo>
                      <a:lnTo>
                        <a:pt x="248" y="145"/>
                      </a:lnTo>
                      <a:lnTo>
                        <a:pt x="331" y="287"/>
                      </a:lnTo>
                      <a:lnTo>
                        <a:pt x="166" y="287"/>
                      </a:lnTo>
                      <a:lnTo>
                        <a:pt x="0" y="287"/>
                      </a:lnTo>
                      <a:lnTo>
                        <a:pt x="83" y="145"/>
                      </a:lnTo>
                      <a:lnTo>
                        <a:pt x="166" y="0"/>
                      </a:lnTo>
                      <a:close/>
                    </a:path>
                  </a:pathLst>
                </a:custGeom>
                <a:noFill/>
                <a:ln w="12700" cap="rnd">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sp>
              <p:nvSpPr>
                <p:cNvPr id="195" name="Freeform 194"/>
                <p:cNvSpPr>
                  <a:spLocks noEditPoints="1"/>
                </p:cNvSpPr>
                <p:nvPr/>
              </p:nvSpPr>
              <p:spPr bwMode="auto">
                <a:xfrm>
                  <a:off x="3095625" y="1436688"/>
                  <a:ext cx="28575" cy="201613"/>
                </a:xfrm>
                <a:custGeom>
                  <a:avLst/>
                  <a:gdLst>
                    <a:gd name="T0" fmla="*/ 0 w 8"/>
                    <a:gd name="T1" fmla="*/ 49 h 54"/>
                    <a:gd name="T2" fmla="*/ 4 w 8"/>
                    <a:gd name="T3" fmla="*/ 45 h 54"/>
                    <a:gd name="T4" fmla="*/ 8 w 8"/>
                    <a:gd name="T5" fmla="*/ 49 h 54"/>
                    <a:gd name="T6" fmla="*/ 4 w 8"/>
                    <a:gd name="T7" fmla="*/ 54 h 54"/>
                    <a:gd name="T8" fmla="*/ 0 w 8"/>
                    <a:gd name="T9" fmla="*/ 49 h 54"/>
                    <a:gd name="T10" fmla="*/ 1 w 8"/>
                    <a:gd name="T11" fmla="*/ 38 h 54"/>
                    <a:gd name="T12" fmla="*/ 0 w 8"/>
                    <a:gd name="T13" fmla="*/ 0 h 54"/>
                    <a:gd name="T14" fmla="*/ 8 w 8"/>
                    <a:gd name="T15" fmla="*/ 0 h 54"/>
                    <a:gd name="T16" fmla="*/ 6 w 8"/>
                    <a:gd name="T17" fmla="*/ 38 h 54"/>
                    <a:gd name="T18" fmla="*/ 1 w 8"/>
                    <a:gd name="T19" fmla="*/ 3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54">
                      <a:moveTo>
                        <a:pt x="0" y="49"/>
                      </a:moveTo>
                      <a:cubicBezTo>
                        <a:pt x="0" y="47"/>
                        <a:pt x="2" y="45"/>
                        <a:pt x="4" y="45"/>
                      </a:cubicBezTo>
                      <a:cubicBezTo>
                        <a:pt x="6" y="45"/>
                        <a:pt x="8" y="47"/>
                        <a:pt x="8" y="49"/>
                      </a:cubicBezTo>
                      <a:cubicBezTo>
                        <a:pt x="8" y="52"/>
                        <a:pt x="6" y="54"/>
                        <a:pt x="4" y="54"/>
                      </a:cubicBezTo>
                      <a:cubicBezTo>
                        <a:pt x="2" y="54"/>
                        <a:pt x="0" y="52"/>
                        <a:pt x="0" y="49"/>
                      </a:cubicBezTo>
                      <a:close/>
                      <a:moveTo>
                        <a:pt x="1" y="38"/>
                      </a:moveTo>
                      <a:cubicBezTo>
                        <a:pt x="0" y="0"/>
                        <a:pt x="0" y="0"/>
                        <a:pt x="0" y="0"/>
                      </a:cubicBezTo>
                      <a:cubicBezTo>
                        <a:pt x="8" y="0"/>
                        <a:pt x="8" y="0"/>
                        <a:pt x="8" y="0"/>
                      </a:cubicBezTo>
                      <a:cubicBezTo>
                        <a:pt x="6" y="38"/>
                        <a:pt x="6" y="38"/>
                        <a:pt x="6" y="38"/>
                      </a:cubicBezTo>
                      <a:lnTo>
                        <a:pt x="1" y="38"/>
                      </a:lnTo>
                      <a:close/>
                    </a:path>
                  </a:pathLst>
                </a:custGeom>
                <a:solidFill>
                  <a:schemeClr val="bg1"/>
                </a:solidFill>
                <a:ln w="12700">
                  <a:solidFill>
                    <a:schemeClr val="tx1"/>
                  </a:solidFill>
                  <a:round/>
                  <a:headEnd/>
                  <a:tailEnd/>
                </a:ln>
                <a:extLst/>
              </p:spPr>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grpSp>
        </p:grpSp>
        <p:cxnSp>
          <p:nvCxnSpPr>
            <p:cNvPr id="298" name="Straight Connector 297"/>
            <p:cNvCxnSpPr/>
            <p:nvPr/>
          </p:nvCxnSpPr>
          <p:spPr>
            <a:xfrm>
              <a:off x="5671531" y="3946665"/>
              <a:ext cx="67277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92" name="Picture 191">
            <a:extLst>
              <a:ext uri="{FF2B5EF4-FFF2-40B4-BE49-F238E27FC236}">
                <a16:creationId xmlns:a16="http://schemas.microsoft.com/office/drawing/2014/main" id="{95173965-C670-4D8F-8615-CC48315980B1}"/>
              </a:ext>
            </a:extLst>
          </p:cNvPr>
          <p:cNvPicPr>
            <a:picLocks noChangeAspect="1"/>
          </p:cNvPicPr>
          <p:nvPr/>
        </p:nvPicPr>
        <p:blipFill rotWithShape="1">
          <a:blip r:embed="rId4"/>
          <a:srcRect r="38604"/>
          <a:stretch/>
        </p:blipFill>
        <p:spPr>
          <a:xfrm>
            <a:off x="252477" y="3016177"/>
            <a:ext cx="1280432" cy="2085545"/>
          </a:xfrm>
          <a:prstGeom prst="rect">
            <a:avLst/>
          </a:prstGeom>
        </p:spPr>
      </p:pic>
      <p:sp>
        <p:nvSpPr>
          <p:cNvPr id="2" name="Rectangle 1">
            <a:extLst>
              <a:ext uri="{FF2B5EF4-FFF2-40B4-BE49-F238E27FC236}">
                <a16:creationId xmlns:a16="http://schemas.microsoft.com/office/drawing/2014/main" id="{E82EF786-3E9F-4BF5-90BE-2061EF3F7E0D}"/>
              </a:ext>
            </a:extLst>
          </p:cNvPr>
          <p:cNvSpPr/>
          <p:nvPr/>
        </p:nvSpPr>
        <p:spPr bwMode="gray">
          <a:xfrm>
            <a:off x="3492897" y="3496790"/>
            <a:ext cx="1688447" cy="854781"/>
          </a:xfrm>
          <a:prstGeom prst="rect">
            <a:avLst/>
          </a:prstGeom>
          <a:solidFill>
            <a:srgbClr val="0070C0"/>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pic>
        <p:nvPicPr>
          <p:cNvPr id="222" name="Picture 221">
            <a:extLst>
              <a:ext uri="{FF2B5EF4-FFF2-40B4-BE49-F238E27FC236}">
                <a16:creationId xmlns:a16="http://schemas.microsoft.com/office/drawing/2014/main" id="{C7BBB940-7BD1-45DB-BBCD-63DAC8F9DCB1}"/>
              </a:ext>
            </a:extLst>
          </p:cNvPr>
          <p:cNvPicPr>
            <a:picLocks noChangeAspect="1"/>
          </p:cNvPicPr>
          <p:nvPr/>
        </p:nvPicPr>
        <p:blipFill>
          <a:blip r:embed="rId5"/>
          <a:stretch>
            <a:fillRect/>
          </a:stretch>
        </p:blipFill>
        <p:spPr>
          <a:xfrm>
            <a:off x="3627546" y="3862700"/>
            <a:ext cx="1325911" cy="237950"/>
          </a:xfrm>
          <a:prstGeom prst="rect">
            <a:avLst/>
          </a:prstGeom>
        </p:spPr>
      </p:pic>
    </p:spTree>
    <p:extLst>
      <p:ext uri="{BB962C8B-B14F-4D97-AF65-F5344CB8AC3E}">
        <p14:creationId xmlns:p14="http://schemas.microsoft.com/office/powerpoint/2010/main" val="1684208797"/>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nodeType="clickEffect">
                                  <p:stCondLst>
                                    <p:cond delay="0"/>
                                  </p:stCondLst>
                                  <p:childTnLst>
                                    <p:anim calcmode="discrete" valueType="str">
                                      <p:cBhvr>
                                        <p:cTn id="6" dur="500" fill="hold"/>
                                        <p:tgtEl>
                                          <p:spTgt spid="12"/>
                                        </p:tgtEl>
                                        <p:attrNameLst>
                                          <p:attrName>style.visibility</p:attrName>
                                        </p:attrNameLst>
                                      </p:cBhvr>
                                      <p:tavLst>
                                        <p:tav tm="0">
                                          <p:val>
                                            <p:strVal val="hidden"/>
                                          </p:val>
                                        </p:tav>
                                        <p:tav tm="50000">
                                          <p:val>
                                            <p:strVal val="visible"/>
                                          </p:val>
                                        </p:tav>
                                      </p:tavLst>
                                    </p:anim>
                                  </p:childTnLst>
                                </p:cTn>
                              </p:par>
                            </p:childTnLst>
                          </p:cTn>
                        </p:par>
                        <p:par>
                          <p:cTn id="7" fill="hold">
                            <p:stCondLst>
                              <p:cond delay="500"/>
                            </p:stCondLst>
                            <p:childTnLst>
                              <p:par>
                                <p:cTn id="8" presetID="10" presetClass="exit" presetSubtype="0" fill="hold" nodeType="afterEffect">
                                  <p:stCondLst>
                                    <p:cond delay="0"/>
                                  </p:stCondLst>
                                  <p:childTnLst>
                                    <p:animEffect transition="out" filter="fade">
                                      <p:cBhvr>
                                        <p:cTn id="9" dur="500"/>
                                        <p:tgtEl>
                                          <p:spTgt spid="12"/>
                                        </p:tgtEl>
                                      </p:cBhvr>
                                    </p:animEffect>
                                    <p:set>
                                      <p:cBhvr>
                                        <p:cTn id="10" dur="1" fill="hold">
                                          <p:stCondLst>
                                            <p:cond delay="499"/>
                                          </p:stCondLst>
                                        </p:cTn>
                                        <p:tgtEl>
                                          <p:spTgt spid="12"/>
                                        </p:tgtEl>
                                        <p:attrNameLst>
                                          <p:attrName>style.visibility</p:attrName>
                                        </p:attrNameLst>
                                      </p:cBhvr>
                                      <p:to>
                                        <p:strVal val="hidden"/>
                                      </p:to>
                                    </p:set>
                                  </p:childTnLst>
                                </p:cTn>
                              </p:par>
                            </p:childTnLst>
                          </p:cTn>
                        </p:par>
                        <p:par>
                          <p:cTn id="11" fill="hold">
                            <p:stCondLst>
                              <p:cond delay="1000"/>
                            </p:stCondLst>
                            <p:childTnLst>
                              <p:par>
                                <p:cTn id="12" presetID="35" presetClass="emph" presetSubtype="0" fill="hold" nodeType="afterEffect">
                                  <p:stCondLst>
                                    <p:cond delay="0"/>
                                  </p:stCondLst>
                                  <p:childTnLst>
                                    <p:anim calcmode="discrete" valueType="str">
                                      <p:cBhvr>
                                        <p:cTn id="13" dur="500" fill="hold"/>
                                        <p:tgtEl>
                                          <p:spTgt spid="13"/>
                                        </p:tgtEl>
                                        <p:attrNameLst>
                                          <p:attrName>style.visibility</p:attrName>
                                        </p:attrNameLst>
                                      </p:cBhvr>
                                      <p:tavLst>
                                        <p:tav tm="0">
                                          <p:val>
                                            <p:strVal val="hidden"/>
                                          </p:val>
                                        </p:tav>
                                        <p:tav tm="50000">
                                          <p:val>
                                            <p:strVal val="visible"/>
                                          </p:val>
                                        </p:tav>
                                      </p:tavLst>
                                    </p:anim>
                                  </p:childTnLst>
                                </p:cTn>
                              </p:par>
                            </p:childTnLst>
                          </p:cTn>
                        </p:par>
                        <p:par>
                          <p:cTn id="14" fill="hold">
                            <p:stCondLst>
                              <p:cond delay="1500"/>
                            </p:stCondLst>
                            <p:childTnLst>
                              <p:par>
                                <p:cTn id="15" presetID="10" presetClass="exit" presetSubtype="0" fill="hold" nodeType="afterEffect">
                                  <p:stCondLst>
                                    <p:cond delay="0"/>
                                  </p:stCondLst>
                                  <p:childTnLst>
                                    <p:animEffect transition="out" filter="fade">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childTnLst>
                          </p:cTn>
                        </p:par>
                        <p:par>
                          <p:cTn id="18" fill="hold">
                            <p:stCondLst>
                              <p:cond delay="2000"/>
                            </p:stCondLst>
                            <p:childTnLst>
                              <p:par>
                                <p:cTn id="19" presetID="12" presetClass="exit" presetSubtype="1" fill="hold" nodeType="afterEffect">
                                  <p:stCondLst>
                                    <p:cond delay="0"/>
                                  </p:stCondLst>
                                  <p:childTnLst>
                                    <p:anim calcmode="lin" valueType="num">
                                      <p:cBhvr additive="base">
                                        <p:cTn id="20" dur="500"/>
                                        <p:tgtEl>
                                          <p:spTgt spid="19"/>
                                        </p:tgtEl>
                                        <p:attrNameLst>
                                          <p:attrName>ppt_y</p:attrName>
                                        </p:attrNameLst>
                                      </p:cBhvr>
                                      <p:tavLst>
                                        <p:tav tm="0">
                                          <p:val>
                                            <p:strVal val="#ppt_y"/>
                                          </p:val>
                                        </p:tav>
                                        <p:tav tm="100000">
                                          <p:val>
                                            <p:strVal val="#ppt_y-#ppt_h*1.125000"/>
                                          </p:val>
                                        </p:tav>
                                      </p:tavLst>
                                    </p:anim>
                                    <p:animEffect transition="out" filter="wipe(up)">
                                      <p:cBhvr>
                                        <p:cTn id="21" dur="500"/>
                                        <p:tgtEl>
                                          <p:spTgt spid="19"/>
                                        </p:tgtEl>
                                      </p:cBhvr>
                                    </p:animEffect>
                                    <p:set>
                                      <p:cBhvr>
                                        <p:cTn id="22" dur="1" fill="hold">
                                          <p:stCondLst>
                                            <p:cond delay="499"/>
                                          </p:stCondLst>
                                        </p:cTn>
                                        <p:tgtEl>
                                          <p:spTgt spid="19"/>
                                        </p:tgtEl>
                                        <p:attrNameLst>
                                          <p:attrName>style.visibility</p:attrName>
                                        </p:attrNameLst>
                                      </p:cBhvr>
                                      <p:to>
                                        <p:strVal val="hidden"/>
                                      </p:to>
                                    </p:set>
                                  </p:childTnLst>
                                </p:cTn>
                              </p:par>
                              <p:par>
                                <p:cTn id="23" presetID="0" presetClass="path" presetSubtype="0" accel="50000" decel="50000" fill="hold" nodeType="withEffect">
                                  <p:stCondLst>
                                    <p:cond delay="0"/>
                                  </p:stCondLst>
                                  <p:childTnLst>
                                    <p:animMotion origin="layout" path="M 4.40667E-6 8.56283E-6 L 4.40667E-6 0.03935 " pathEditMode="relative" ptsTypes="AA">
                                      <p:cBhvr>
                                        <p:cTn id="24" dur="500" fill="hold"/>
                                        <p:tgtEl>
                                          <p:spTgt spid="29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Title 2"/>
          <p:cNvSpPr txBox="1">
            <a:spLocks/>
          </p:cNvSpPr>
          <p:nvPr/>
        </p:nvSpPr>
        <p:spPr>
          <a:xfrm>
            <a:off x="724824" y="850397"/>
            <a:ext cx="4765623" cy="664797"/>
          </a:xfrm>
          <a:prstGeom prst="rect">
            <a:avLst/>
          </a:prstGeom>
        </p:spPr>
        <p:txBody>
          <a:bodyPr vert="horz" wrap="square" lIns="0" tIns="0" rIns="0" bIns="0" rtlCol="0" anchor="t" anchorCtr="0">
            <a:spAutoFit/>
          </a:bodyPr>
          <a:lstStyle>
            <a:lvl1pPr algn="l" defTabSz="609493" rtl="0" eaLnBrk="1" latinLnBrk="0" hangingPunct="1">
              <a:lnSpc>
                <a:spcPct val="90000"/>
              </a:lnSpc>
              <a:spcBef>
                <a:spcPct val="0"/>
              </a:spcBef>
              <a:buNone/>
              <a:defRPr sz="4400" b="0" i="0" kern="1200">
                <a:solidFill>
                  <a:schemeClr val="accent6">
                    <a:lumMod val="75000"/>
                  </a:schemeClr>
                </a:solidFill>
                <a:latin typeface="+mj-lt"/>
                <a:ea typeface="+mj-ea"/>
                <a:cs typeface="Arial"/>
              </a:defRPr>
            </a:lvl1pPr>
          </a:lstStyle>
          <a:p>
            <a:pPr algn="ctr" defTabSz="812454">
              <a:tabLst>
                <a:tab pos="2862263" algn="l"/>
              </a:tabLst>
            </a:pPr>
            <a:r>
              <a:rPr lang="en-US" sz="2400" b="1" dirty="0">
                <a:solidFill>
                  <a:schemeClr val="tx1"/>
                </a:solidFill>
                <a:cs typeface="+mj-cs"/>
              </a:rPr>
              <a:t>An effortless traveler experience.</a:t>
            </a:r>
          </a:p>
        </p:txBody>
      </p:sp>
      <p:sp>
        <p:nvSpPr>
          <p:cNvPr id="34" name="TextBox 33"/>
          <p:cNvSpPr txBox="1"/>
          <p:nvPr/>
        </p:nvSpPr>
        <p:spPr>
          <a:xfrm>
            <a:off x="2011012" y="4335601"/>
            <a:ext cx="3344499" cy="307777"/>
          </a:xfrm>
          <a:prstGeom prst="rect">
            <a:avLst/>
          </a:prstGeom>
        </p:spPr>
        <p:txBody>
          <a:bodyPr wrap="square" lIns="0" tIns="0" rIns="0" bIns="0" rtlCol="0" anchor="t" anchorCtr="0">
            <a:spAutoFit/>
          </a:bodyPr>
          <a:lstStyle/>
          <a:p>
            <a:pPr defTabSz="609422"/>
            <a:r>
              <a:rPr lang="en-US" sz="2000" dirty="0">
                <a:latin typeface="Arial"/>
              </a:rPr>
              <a:t>Easily find alternative flights.</a:t>
            </a:r>
          </a:p>
        </p:txBody>
      </p:sp>
      <p:grpSp>
        <p:nvGrpSpPr>
          <p:cNvPr id="6" name="Group 5"/>
          <p:cNvGrpSpPr/>
          <p:nvPr/>
        </p:nvGrpSpPr>
        <p:grpSpPr>
          <a:xfrm>
            <a:off x="1023426" y="4124056"/>
            <a:ext cx="730790" cy="730787"/>
            <a:chOff x="962454" y="4553739"/>
            <a:chExt cx="730980" cy="730977"/>
          </a:xfrm>
        </p:grpSpPr>
        <p:sp>
          <p:nvSpPr>
            <p:cNvPr id="87" name="Oval 86"/>
            <p:cNvSpPr/>
            <p:nvPr/>
          </p:nvSpPr>
          <p:spPr>
            <a:xfrm>
              <a:off x="962454" y="4553739"/>
              <a:ext cx="730980" cy="730977"/>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422"/>
              <a:endParaRPr lang="en-US" sz="2199" dirty="0">
                <a:solidFill>
                  <a:schemeClr val="tx1"/>
                </a:solidFill>
                <a:latin typeface="Arial"/>
              </a:endParaRPr>
            </a:p>
          </p:txBody>
        </p:sp>
        <p:grpSp>
          <p:nvGrpSpPr>
            <p:cNvPr id="84" name="Group 83"/>
            <p:cNvGrpSpPr/>
            <p:nvPr/>
          </p:nvGrpSpPr>
          <p:grpSpPr>
            <a:xfrm>
              <a:off x="1125186" y="4761271"/>
              <a:ext cx="405517" cy="315913"/>
              <a:chOff x="1506538" y="2727326"/>
              <a:chExt cx="560387" cy="436563"/>
            </a:xfrm>
          </p:grpSpPr>
          <p:sp>
            <p:nvSpPr>
              <p:cNvPr id="86" name="Freeform 44"/>
              <p:cNvSpPr>
                <a:spLocks/>
              </p:cNvSpPr>
              <p:nvPr/>
            </p:nvSpPr>
            <p:spPr bwMode="auto">
              <a:xfrm>
                <a:off x="1555750" y="2847976"/>
                <a:ext cx="277812" cy="112713"/>
              </a:xfrm>
              <a:custGeom>
                <a:avLst/>
                <a:gdLst>
                  <a:gd name="T0" fmla="*/ 2 w 74"/>
                  <a:gd name="T1" fmla="*/ 9 h 30"/>
                  <a:gd name="T2" fmla="*/ 48 w 74"/>
                  <a:gd name="T3" fmla="*/ 30 h 30"/>
                  <a:gd name="T4" fmla="*/ 74 w 74"/>
                  <a:gd name="T5" fmla="*/ 4 h 30"/>
                  <a:gd name="T6" fmla="*/ 10 w 74"/>
                  <a:gd name="T7" fmla="*/ 0 h 30"/>
                  <a:gd name="T8" fmla="*/ 5 w 74"/>
                  <a:gd name="T9" fmla="*/ 2 h 30"/>
                  <a:gd name="T10" fmla="*/ 1 w 74"/>
                  <a:gd name="T11" fmla="*/ 6 h 30"/>
                  <a:gd name="T12" fmla="*/ 2 w 74"/>
                  <a:gd name="T13" fmla="*/ 9 h 30"/>
                </a:gdLst>
                <a:ahLst/>
                <a:cxnLst>
                  <a:cxn ang="0">
                    <a:pos x="T0" y="T1"/>
                  </a:cxn>
                  <a:cxn ang="0">
                    <a:pos x="T2" y="T3"/>
                  </a:cxn>
                  <a:cxn ang="0">
                    <a:pos x="T4" y="T5"/>
                  </a:cxn>
                  <a:cxn ang="0">
                    <a:pos x="T6" y="T7"/>
                  </a:cxn>
                  <a:cxn ang="0">
                    <a:pos x="T8" y="T9"/>
                  </a:cxn>
                  <a:cxn ang="0">
                    <a:pos x="T10" y="T11"/>
                  </a:cxn>
                  <a:cxn ang="0">
                    <a:pos x="T12" y="T13"/>
                  </a:cxn>
                </a:cxnLst>
                <a:rect l="0" t="0" r="r" b="b"/>
                <a:pathLst>
                  <a:path w="74" h="30">
                    <a:moveTo>
                      <a:pt x="2" y="9"/>
                    </a:moveTo>
                    <a:cubicBezTo>
                      <a:pt x="48" y="30"/>
                      <a:pt x="48" y="30"/>
                      <a:pt x="48" y="30"/>
                    </a:cubicBezTo>
                    <a:cubicBezTo>
                      <a:pt x="74" y="4"/>
                      <a:pt x="74" y="4"/>
                      <a:pt x="74" y="4"/>
                    </a:cubicBezTo>
                    <a:cubicBezTo>
                      <a:pt x="10" y="0"/>
                      <a:pt x="10" y="0"/>
                      <a:pt x="10" y="0"/>
                    </a:cubicBezTo>
                    <a:cubicBezTo>
                      <a:pt x="8" y="0"/>
                      <a:pt x="6" y="1"/>
                      <a:pt x="5" y="2"/>
                    </a:cubicBezTo>
                    <a:cubicBezTo>
                      <a:pt x="1" y="6"/>
                      <a:pt x="1" y="6"/>
                      <a:pt x="1" y="6"/>
                    </a:cubicBezTo>
                    <a:cubicBezTo>
                      <a:pt x="0" y="7"/>
                      <a:pt x="0" y="8"/>
                      <a:pt x="2" y="9"/>
                    </a:cubicBezTo>
                    <a:close/>
                  </a:path>
                </a:pathLst>
              </a:custGeom>
              <a:noFill/>
              <a:ln w="12700" cap="flat">
                <a:solidFill>
                  <a:schemeClr val="tx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609422"/>
                <a:endParaRPr lang="en-US" dirty="0">
                  <a:latin typeface="Arial"/>
                </a:endParaRPr>
              </a:p>
            </p:txBody>
          </p:sp>
          <p:sp>
            <p:nvSpPr>
              <p:cNvPr id="85" name="Freeform 43"/>
              <p:cNvSpPr>
                <a:spLocks/>
              </p:cNvSpPr>
              <p:nvPr/>
            </p:nvSpPr>
            <p:spPr bwMode="auto">
              <a:xfrm>
                <a:off x="1506538" y="2727326"/>
                <a:ext cx="560387" cy="436563"/>
              </a:xfrm>
              <a:custGeom>
                <a:avLst/>
                <a:gdLst>
                  <a:gd name="T0" fmla="*/ 146 w 149"/>
                  <a:gd name="T1" fmla="*/ 4 h 116"/>
                  <a:gd name="T2" fmla="*/ 145 w 149"/>
                  <a:gd name="T3" fmla="*/ 3 h 116"/>
                  <a:gd name="T4" fmla="*/ 114 w 149"/>
                  <a:gd name="T5" fmla="*/ 9 h 116"/>
                  <a:gd name="T6" fmla="*/ 57 w 149"/>
                  <a:gd name="T7" fmla="*/ 66 h 116"/>
                  <a:gd name="T8" fmla="*/ 37 w 149"/>
                  <a:gd name="T9" fmla="*/ 88 h 116"/>
                  <a:gd name="T10" fmla="*/ 10 w 149"/>
                  <a:gd name="T11" fmla="*/ 88 h 116"/>
                  <a:gd name="T12" fmla="*/ 5 w 149"/>
                  <a:gd name="T13" fmla="*/ 90 h 116"/>
                  <a:gd name="T14" fmla="*/ 1 w 149"/>
                  <a:gd name="T15" fmla="*/ 94 h 116"/>
                  <a:gd name="T16" fmla="*/ 2 w 149"/>
                  <a:gd name="T17" fmla="*/ 97 h 116"/>
                  <a:gd name="T18" fmla="*/ 23 w 149"/>
                  <a:gd name="T19" fmla="*/ 108 h 116"/>
                  <a:gd name="T20" fmla="*/ 21 w 149"/>
                  <a:gd name="T21" fmla="*/ 111 h 116"/>
                  <a:gd name="T22" fmla="*/ 28 w 149"/>
                  <a:gd name="T23" fmla="*/ 114 h 116"/>
                  <a:gd name="T24" fmla="*/ 69 w 149"/>
                  <a:gd name="T25" fmla="*/ 94 h 116"/>
                  <a:gd name="T26" fmla="*/ 79 w 149"/>
                  <a:gd name="T27" fmla="*/ 84 h 116"/>
                  <a:gd name="T28" fmla="*/ 89 w 149"/>
                  <a:gd name="T29" fmla="*/ 82 h 116"/>
                  <a:gd name="T30" fmla="*/ 123 w 149"/>
                  <a:gd name="T31" fmla="*/ 115 h 116"/>
                  <a:gd name="T32" fmla="*/ 127 w 149"/>
                  <a:gd name="T33" fmla="*/ 115 h 116"/>
                  <a:gd name="T34" fmla="*/ 131 w 149"/>
                  <a:gd name="T35" fmla="*/ 111 h 116"/>
                  <a:gd name="T36" fmla="*/ 132 w 149"/>
                  <a:gd name="T37" fmla="*/ 106 h 116"/>
                  <a:gd name="T38" fmla="*/ 111 w 149"/>
                  <a:gd name="T39" fmla="*/ 52 h 116"/>
                  <a:gd name="T40" fmla="*/ 140 w 149"/>
                  <a:gd name="T41" fmla="*/ 23 h 116"/>
                  <a:gd name="T42" fmla="*/ 146 w 149"/>
                  <a:gd name="T43" fmla="*/ 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9" h="116">
                    <a:moveTo>
                      <a:pt x="146" y="4"/>
                    </a:moveTo>
                    <a:cubicBezTo>
                      <a:pt x="146" y="4"/>
                      <a:pt x="146" y="4"/>
                      <a:pt x="145" y="3"/>
                    </a:cubicBezTo>
                    <a:cubicBezTo>
                      <a:pt x="142" y="0"/>
                      <a:pt x="121" y="2"/>
                      <a:pt x="114" y="9"/>
                    </a:cubicBezTo>
                    <a:cubicBezTo>
                      <a:pt x="57" y="66"/>
                      <a:pt x="57" y="66"/>
                      <a:pt x="57" y="66"/>
                    </a:cubicBezTo>
                    <a:cubicBezTo>
                      <a:pt x="55" y="68"/>
                      <a:pt x="45" y="79"/>
                      <a:pt x="37" y="88"/>
                    </a:cubicBezTo>
                    <a:cubicBezTo>
                      <a:pt x="10" y="88"/>
                      <a:pt x="10" y="88"/>
                      <a:pt x="10" y="88"/>
                    </a:cubicBezTo>
                    <a:cubicBezTo>
                      <a:pt x="8" y="88"/>
                      <a:pt x="6" y="89"/>
                      <a:pt x="5" y="90"/>
                    </a:cubicBezTo>
                    <a:cubicBezTo>
                      <a:pt x="1" y="94"/>
                      <a:pt x="1" y="94"/>
                      <a:pt x="1" y="94"/>
                    </a:cubicBezTo>
                    <a:cubicBezTo>
                      <a:pt x="0" y="95"/>
                      <a:pt x="1" y="97"/>
                      <a:pt x="2" y="97"/>
                    </a:cubicBezTo>
                    <a:cubicBezTo>
                      <a:pt x="23" y="108"/>
                      <a:pt x="23" y="108"/>
                      <a:pt x="23" y="108"/>
                    </a:cubicBezTo>
                    <a:cubicBezTo>
                      <a:pt x="22" y="109"/>
                      <a:pt x="21" y="110"/>
                      <a:pt x="21" y="111"/>
                    </a:cubicBezTo>
                    <a:cubicBezTo>
                      <a:pt x="23" y="114"/>
                      <a:pt x="28" y="114"/>
                      <a:pt x="28" y="114"/>
                    </a:cubicBezTo>
                    <a:cubicBezTo>
                      <a:pt x="43" y="114"/>
                      <a:pt x="66" y="97"/>
                      <a:pt x="69" y="94"/>
                    </a:cubicBezTo>
                    <a:cubicBezTo>
                      <a:pt x="79" y="84"/>
                      <a:pt x="79" y="84"/>
                      <a:pt x="79" y="84"/>
                    </a:cubicBezTo>
                    <a:cubicBezTo>
                      <a:pt x="83" y="80"/>
                      <a:pt x="88" y="82"/>
                      <a:pt x="89" y="82"/>
                    </a:cubicBezTo>
                    <a:cubicBezTo>
                      <a:pt x="123" y="115"/>
                      <a:pt x="123" y="115"/>
                      <a:pt x="123" y="115"/>
                    </a:cubicBezTo>
                    <a:cubicBezTo>
                      <a:pt x="124" y="116"/>
                      <a:pt x="126" y="116"/>
                      <a:pt x="127" y="115"/>
                    </a:cubicBezTo>
                    <a:cubicBezTo>
                      <a:pt x="131" y="111"/>
                      <a:pt x="131" y="111"/>
                      <a:pt x="131" y="111"/>
                    </a:cubicBezTo>
                    <a:cubicBezTo>
                      <a:pt x="132" y="110"/>
                      <a:pt x="132" y="108"/>
                      <a:pt x="132" y="106"/>
                    </a:cubicBezTo>
                    <a:cubicBezTo>
                      <a:pt x="111" y="52"/>
                      <a:pt x="111" y="52"/>
                      <a:pt x="111" y="52"/>
                    </a:cubicBezTo>
                    <a:cubicBezTo>
                      <a:pt x="140" y="23"/>
                      <a:pt x="140" y="23"/>
                      <a:pt x="140" y="23"/>
                    </a:cubicBezTo>
                    <a:cubicBezTo>
                      <a:pt x="146" y="17"/>
                      <a:pt x="149" y="8"/>
                      <a:pt x="146" y="4"/>
                    </a:cubicBezTo>
                    <a:close/>
                  </a:path>
                </a:pathLst>
              </a:custGeom>
              <a:noFill/>
              <a:ln w="12700" cap="flat">
                <a:solidFill>
                  <a:schemeClr val="tx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609422"/>
                <a:endParaRPr lang="en-US" dirty="0">
                  <a:latin typeface="Arial"/>
                </a:endParaRPr>
              </a:p>
            </p:txBody>
          </p:sp>
        </p:grpSp>
      </p:grpSp>
      <p:sp>
        <p:nvSpPr>
          <p:cNvPr id="54" name="TextBox 53"/>
          <p:cNvSpPr txBox="1"/>
          <p:nvPr/>
        </p:nvSpPr>
        <p:spPr>
          <a:xfrm>
            <a:off x="2011013" y="3428606"/>
            <a:ext cx="3185784" cy="307777"/>
          </a:xfrm>
          <a:prstGeom prst="rect">
            <a:avLst/>
          </a:prstGeom>
        </p:spPr>
        <p:txBody>
          <a:bodyPr wrap="square" lIns="0" tIns="0" rIns="0" bIns="0" rtlCol="0" anchor="t" anchorCtr="0">
            <a:spAutoFit/>
          </a:bodyPr>
          <a:lstStyle/>
          <a:p>
            <a:pPr defTabSz="609422"/>
            <a:r>
              <a:rPr lang="en-US" sz="2000" dirty="0">
                <a:latin typeface="Arial"/>
              </a:rPr>
              <a:t>Get real-time flight alerts.</a:t>
            </a:r>
          </a:p>
        </p:txBody>
      </p:sp>
      <p:grpSp>
        <p:nvGrpSpPr>
          <p:cNvPr id="5" name="Group 4"/>
          <p:cNvGrpSpPr/>
          <p:nvPr/>
        </p:nvGrpSpPr>
        <p:grpSpPr>
          <a:xfrm>
            <a:off x="1023427" y="3217061"/>
            <a:ext cx="730790" cy="730787"/>
            <a:chOff x="962454" y="3822762"/>
            <a:chExt cx="730980" cy="730977"/>
          </a:xfrm>
        </p:grpSpPr>
        <p:sp>
          <p:nvSpPr>
            <p:cNvPr id="78" name="Oval 77"/>
            <p:cNvSpPr/>
            <p:nvPr/>
          </p:nvSpPr>
          <p:spPr>
            <a:xfrm>
              <a:off x="962454" y="3822762"/>
              <a:ext cx="730980" cy="730977"/>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422"/>
              <a:endParaRPr lang="en-US" sz="2199" dirty="0">
                <a:solidFill>
                  <a:schemeClr val="tx1"/>
                </a:solidFill>
                <a:latin typeface="Arial"/>
              </a:endParaRPr>
            </a:p>
          </p:txBody>
        </p:sp>
        <p:grpSp>
          <p:nvGrpSpPr>
            <p:cNvPr id="100" name="Group 99"/>
            <p:cNvGrpSpPr/>
            <p:nvPr/>
          </p:nvGrpSpPr>
          <p:grpSpPr>
            <a:xfrm>
              <a:off x="1150389" y="4020027"/>
              <a:ext cx="355110" cy="307905"/>
              <a:chOff x="2843213" y="1247775"/>
              <a:chExt cx="525463" cy="455613"/>
            </a:xfrm>
          </p:grpSpPr>
          <p:sp>
            <p:nvSpPr>
              <p:cNvPr id="101" name="Freeform 100"/>
              <p:cNvSpPr>
                <a:spLocks/>
              </p:cNvSpPr>
              <p:nvPr/>
            </p:nvSpPr>
            <p:spPr bwMode="auto">
              <a:xfrm>
                <a:off x="2843213" y="1247775"/>
                <a:ext cx="525463" cy="455613"/>
              </a:xfrm>
              <a:custGeom>
                <a:avLst/>
                <a:gdLst>
                  <a:gd name="T0" fmla="*/ 166 w 331"/>
                  <a:gd name="T1" fmla="*/ 0 h 287"/>
                  <a:gd name="T2" fmla="*/ 248 w 331"/>
                  <a:gd name="T3" fmla="*/ 145 h 287"/>
                  <a:gd name="T4" fmla="*/ 331 w 331"/>
                  <a:gd name="T5" fmla="*/ 287 h 287"/>
                  <a:gd name="T6" fmla="*/ 166 w 331"/>
                  <a:gd name="T7" fmla="*/ 287 h 287"/>
                  <a:gd name="T8" fmla="*/ 0 w 331"/>
                  <a:gd name="T9" fmla="*/ 287 h 287"/>
                  <a:gd name="T10" fmla="*/ 83 w 331"/>
                  <a:gd name="T11" fmla="*/ 145 h 287"/>
                  <a:gd name="T12" fmla="*/ 166 w 331"/>
                  <a:gd name="T13" fmla="*/ 0 h 287"/>
                </a:gdLst>
                <a:ahLst/>
                <a:cxnLst>
                  <a:cxn ang="0">
                    <a:pos x="T0" y="T1"/>
                  </a:cxn>
                  <a:cxn ang="0">
                    <a:pos x="T2" y="T3"/>
                  </a:cxn>
                  <a:cxn ang="0">
                    <a:pos x="T4" y="T5"/>
                  </a:cxn>
                  <a:cxn ang="0">
                    <a:pos x="T6" y="T7"/>
                  </a:cxn>
                  <a:cxn ang="0">
                    <a:pos x="T8" y="T9"/>
                  </a:cxn>
                  <a:cxn ang="0">
                    <a:pos x="T10" y="T11"/>
                  </a:cxn>
                  <a:cxn ang="0">
                    <a:pos x="T12" y="T13"/>
                  </a:cxn>
                </a:cxnLst>
                <a:rect l="0" t="0" r="r" b="b"/>
                <a:pathLst>
                  <a:path w="331" h="287">
                    <a:moveTo>
                      <a:pt x="166" y="0"/>
                    </a:moveTo>
                    <a:lnTo>
                      <a:pt x="248" y="145"/>
                    </a:lnTo>
                    <a:lnTo>
                      <a:pt x="331" y="287"/>
                    </a:lnTo>
                    <a:lnTo>
                      <a:pt x="166" y="287"/>
                    </a:lnTo>
                    <a:lnTo>
                      <a:pt x="0" y="287"/>
                    </a:lnTo>
                    <a:lnTo>
                      <a:pt x="83" y="145"/>
                    </a:lnTo>
                    <a:lnTo>
                      <a:pt x="166" y="0"/>
                    </a:lnTo>
                    <a:close/>
                  </a:path>
                </a:pathLst>
              </a:custGeom>
              <a:noFill/>
              <a:ln w="12700" cap="rnd">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609422"/>
                <a:endParaRPr lang="en-US" dirty="0">
                  <a:latin typeface="Arial"/>
                </a:endParaRPr>
              </a:p>
            </p:txBody>
          </p:sp>
          <p:sp>
            <p:nvSpPr>
              <p:cNvPr id="102" name="Freeform 101"/>
              <p:cNvSpPr>
                <a:spLocks noEditPoints="1"/>
              </p:cNvSpPr>
              <p:nvPr/>
            </p:nvSpPr>
            <p:spPr bwMode="auto">
              <a:xfrm>
                <a:off x="3095625" y="1436688"/>
                <a:ext cx="28575" cy="201613"/>
              </a:xfrm>
              <a:custGeom>
                <a:avLst/>
                <a:gdLst>
                  <a:gd name="T0" fmla="*/ 0 w 8"/>
                  <a:gd name="T1" fmla="*/ 49 h 54"/>
                  <a:gd name="T2" fmla="*/ 4 w 8"/>
                  <a:gd name="T3" fmla="*/ 45 h 54"/>
                  <a:gd name="T4" fmla="*/ 8 w 8"/>
                  <a:gd name="T5" fmla="*/ 49 h 54"/>
                  <a:gd name="T6" fmla="*/ 4 w 8"/>
                  <a:gd name="T7" fmla="*/ 54 h 54"/>
                  <a:gd name="T8" fmla="*/ 0 w 8"/>
                  <a:gd name="T9" fmla="*/ 49 h 54"/>
                  <a:gd name="T10" fmla="*/ 1 w 8"/>
                  <a:gd name="T11" fmla="*/ 38 h 54"/>
                  <a:gd name="T12" fmla="*/ 0 w 8"/>
                  <a:gd name="T13" fmla="*/ 0 h 54"/>
                  <a:gd name="T14" fmla="*/ 8 w 8"/>
                  <a:gd name="T15" fmla="*/ 0 h 54"/>
                  <a:gd name="T16" fmla="*/ 6 w 8"/>
                  <a:gd name="T17" fmla="*/ 38 h 54"/>
                  <a:gd name="T18" fmla="*/ 1 w 8"/>
                  <a:gd name="T19" fmla="*/ 3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54">
                    <a:moveTo>
                      <a:pt x="0" y="49"/>
                    </a:moveTo>
                    <a:cubicBezTo>
                      <a:pt x="0" y="47"/>
                      <a:pt x="2" y="45"/>
                      <a:pt x="4" y="45"/>
                    </a:cubicBezTo>
                    <a:cubicBezTo>
                      <a:pt x="6" y="45"/>
                      <a:pt x="8" y="47"/>
                      <a:pt x="8" y="49"/>
                    </a:cubicBezTo>
                    <a:cubicBezTo>
                      <a:pt x="8" y="52"/>
                      <a:pt x="6" y="54"/>
                      <a:pt x="4" y="54"/>
                    </a:cubicBezTo>
                    <a:cubicBezTo>
                      <a:pt x="2" y="54"/>
                      <a:pt x="0" y="52"/>
                      <a:pt x="0" y="49"/>
                    </a:cubicBezTo>
                    <a:close/>
                    <a:moveTo>
                      <a:pt x="1" y="38"/>
                    </a:moveTo>
                    <a:cubicBezTo>
                      <a:pt x="0" y="0"/>
                      <a:pt x="0" y="0"/>
                      <a:pt x="0" y="0"/>
                    </a:cubicBezTo>
                    <a:cubicBezTo>
                      <a:pt x="8" y="0"/>
                      <a:pt x="8" y="0"/>
                      <a:pt x="8" y="0"/>
                    </a:cubicBezTo>
                    <a:cubicBezTo>
                      <a:pt x="6" y="38"/>
                      <a:pt x="6" y="38"/>
                      <a:pt x="6" y="38"/>
                    </a:cubicBezTo>
                    <a:lnTo>
                      <a:pt x="1" y="38"/>
                    </a:lnTo>
                    <a:close/>
                  </a:path>
                </a:pathLst>
              </a:custGeom>
              <a:solidFill>
                <a:schemeClr val="accent5"/>
              </a:solidFill>
              <a:ln>
                <a:solidFill>
                  <a:schemeClr val="tx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609422"/>
                <a:endParaRPr lang="en-US" dirty="0">
                  <a:latin typeface="Arial"/>
                </a:endParaRPr>
              </a:p>
            </p:txBody>
          </p:sp>
        </p:grpSp>
      </p:grpSp>
      <p:sp>
        <p:nvSpPr>
          <p:cNvPr id="76" name="TextBox 75"/>
          <p:cNvSpPr txBox="1"/>
          <p:nvPr/>
        </p:nvSpPr>
        <p:spPr>
          <a:xfrm>
            <a:off x="2011012" y="5088746"/>
            <a:ext cx="2685846" cy="615553"/>
          </a:xfrm>
          <a:prstGeom prst="rect">
            <a:avLst/>
          </a:prstGeom>
          <a:ln>
            <a:noFill/>
          </a:ln>
        </p:spPr>
        <p:txBody>
          <a:bodyPr wrap="square" lIns="0" tIns="0" rIns="0" bIns="0" rtlCol="0" anchor="t" anchorCtr="0">
            <a:spAutoFit/>
          </a:bodyPr>
          <a:lstStyle/>
          <a:p>
            <a:pPr defTabSz="609422"/>
            <a:r>
              <a:rPr lang="en-US" sz="2000" dirty="0">
                <a:latin typeface="Arial"/>
              </a:rPr>
              <a:t>Find better seats when they become available.</a:t>
            </a:r>
          </a:p>
        </p:txBody>
      </p:sp>
      <p:grpSp>
        <p:nvGrpSpPr>
          <p:cNvPr id="7" name="Group 6"/>
          <p:cNvGrpSpPr/>
          <p:nvPr/>
        </p:nvGrpSpPr>
        <p:grpSpPr>
          <a:xfrm>
            <a:off x="1023426" y="5031049"/>
            <a:ext cx="730790" cy="730787"/>
            <a:chOff x="962454" y="5411729"/>
            <a:chExt cx="730980" cy="730977"/>
          </a:xfrm>
        </p:grpSpPr>
        <p:sp>
          <p:nvSpPr>
            <p:cNvPr id="99" name="Oval 98"/>
            <p:cNvSpPr/>
            <p:nvPr/>
          </p:nvSpPr>
          <p:spPr>
            <a:xfrm>
              <a:off x="962454" y="5411729"/>
              <a:ext cx="730980" cy="730977"/>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422"/>
              <a:endParaRPr lang="en-US" sz="2199" dirty="0">
                <a:solidFill>
                  <a:schemeClr val="tx1"/>
                </a:solidFill>
                <a:latin typeface="Arial"/>
              </a:endParaRPr>
            </a:p>
          </p:txBody>
        </p:sp>
        <p:sp>
          <p:nvSpPr>
            <p:cNvPr id="103" name="Freeform 102"/>
            <p:cNvSpPr>
              <a:spLocks/>
            </p:cNvSpPr>
            <p:nvPr/>
          </p:nvSpPr>
          <p:spPr bwMode="auto">
            <a:xfrm>
              <a:off x="1189038" y="5612117"/>
              <a:ext cx="277813" cy="330200"/>
            </a:xfrm>
            <a:custGeom>
              <a:avLst/>
              <a:gdLst>
                <a:gd name="T0" fmla="*/ 88 w 175"/>
                <a:gd name="T1" fmla="*/ 0 h 208"/>
                <a:gd name="T2" fmla="*/ 0 w 175"/>
                <a:gd name="T3" fmla="*/ 87 h 208"/>
                <a:gd name="T4" fmla="*/ 54 w 175"/>
                <a:gd name="T5" fmla="*/ 87 h 208"/>
                <a:gd name="T6" fmla="*/ 54 w 175"/>
                <a:gd name="T7" fmla="*/ 208 h 208"/>
                <a:gd name="T8" fmla="*/ 118 w 175"/>
                <a:gd name="T9" fmla="*/ 208 h 208"/>
                <a:gd name="T10" fmla="*/ 118 w 175"/>
                <a:gd name="T11" fmla="*/ 87 h 208"/>
                <a:gd name="T12" fmla="*/ 175 w 175"/>
                <a:gd name="T13" fmla="*/ 87 h 208"/>
                <a:gd name="T14" fmla="*/ 88 w 175"/>
                <a:gd name="T15" fmla="*/ 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208">
                  <a:moveTo>
                    <a:pt x="88" y="0"/>
                  </a:moveTo>
                  <a:lnTo>
                    <a:pt x="0" y="87"/>
                  </a:lnTo>
                  <a:lnTo>
                    <a:pt x="54" y="87"/>
                  </a:lnTo>
                  <a:lnTo>
                    <a:pt x="54" y="208"/>
                  </a:lnTo>
                  <a:lnTo>
                    <a:pt x="118" y="208"/>
                  </a:lnTo>
                  <a:lnTo>
                    <a:pt x="118" y="87"/>
                  </a:lnTo>
                  <a:lnTo>
                    <a:pt x="175" y="87"/>
                  </a:lnTo>
                  <a:lnTo>
                    <a:pt x="88" y="0"/>
                  </a:lnTo>
                  <a:close/>
                </a:path>
              </a:pathLst>
            </a:custGeom>
            <a:noFill/>
            <a:ln w="12700" cap="flat">
              <a:solidFill>
                <a:schemeClr val="tx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609422"/>
              <a:endParaRPr lang="en-US" dirty="0">
                <a:latin typeface="Arial"/>
              </a:endParaRPr>
            </a:p>
          </p:txBody>
        </p:sp>
      </p:grpSp>
      <p:sp>
        <p:nvSpPr>
          <p:cNvPr id="64" name="TextBox 63"/>
          <p:cNvSpPr txBox="1"/>
          <p:nvPr/>
        </p:nvSpPr>
        <p:spPr>
          <a:xfrm>
            <a:off x="2011010" y="2257504"/>
            <a:ext cx="3661928" cy="830997"/>
          </a:xfrm>
          <a:prstGeom prst="rect">
            <a:avLst/>
          </a:prstGeom>
        </p:spPr>
        <p:txBody>
          <a:bodyPr wrap="square" lIns="0" tIns="0" rIns="0" bIns="0" rtlCol="0" anchor="t" anchorCtr="0">
            <a:spAutoFit/>
          </a:bodyPr>
          <a:lstStyle/>
          <a:p>
            <a:pPr defTabSz="609422">
              <a:lnSpc>
                <a:spcPct val="90000"/>
              </a:lnSpc>
            </a:pPr>
            <a:r>
              <a:rPr lang="en-US" sz="2000" dirty="0">
                <a:latin typeface="Arial"/>
              </a:rPr>
              <a:t>Organize all travel plans in one place, accessible anytime, anywhere, on any device.</a:t>
            </a:r>
          </a:p>
        </p:txBody>
      </p:sp>
      <p:grpSp>
        <p:nvGrpSpPr>
          <p:cNvPr id="23" name="Group 22"/>
          <p:cNvGrpSpPr/>
          <p:nvPr/>
        </p:nvGrpSpPr>
        <p:grpSpPr>
          <a:xfrm>
            <a:off x="1023426" y="2310065"/>
            <a:ext cx="730790" cy="730787"/>
            <a:chOff x="962454" y="2836163"/>
            <a:chExt cx="730980" cy="730977"/>
          </a:xfrm>
        </p:grpSpPr>
        <p:sp>
          <p:nvSpPr>
            <p:cNvPr id="65" name="Oval 64"/>
            <p:cNvSpPr/>
            <p:nvPr/>
          </p:nvSpPr>
          <p:spPr>
            <a:xfrm>
              <a:off x="962454" y="2836163"/>
              <a:ext cx="730980" cy="730977"/>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422"/>
              <a:endParaRPr lang="en-US" sz="2199" dirty="0">
                <a:solidFill>
                  <a:schemeClr val="tx1"/>
                </a:solidFill>
                <a:latin typeface="Arial"/>
              </a:endParaRPr>
            </a:p>
          </p:txBody>
        </p:sp>
        <p:grpSp>
          <p:nvGrpSpPr>
            <p:cNvPr id="21" name="Group 20"/>
            <p:cNvGrpSpPr/>
            <p:nvPr/>
          </p:nvGrpSpPr>
          <p:grpSpPr>
            <a:xfrm>
              <a:off x="1218380" y="2987288"/>
              <a:ext cx="219128" cy="428727"/>
              <a:chOff x="1218380" y="2987288"/>
              <a:chExt cx="219128" cy="428727"/>
            </a:xfrm>
          </p:grpSpPr>
          <p:grpSp>
            <p:nvGrpSpPr>
              <p:cNvPr id="66" name="Group 65"/>
              <p:cNvGrpSpPr/>
              <p:nvPr/>
            </p:nvGrpSpPr>
            <p:grpSpPr>
              <a:xfrm>
                <a:off x="1218380" y="2987288"/>
                <a:ext cx="219128" cy="428727"/>
                <a:chOff x="6602412" y="3901342"/>
                <a:chExt cx="255588" cy="500063"/>
              </a:xfrm>
            </p:grpSpPr>
            <p:sp>
              <p:nvSpPr>
                <p:cNvPr id="67" name="Freeform 177"/>
                <p:cNvSpPr>
                  <a:spLocks/>
                </p:cNvSpPr>
                <p:nvPr/>
              </p:nvSpPr>
              <p:spPr bwMode="auto">
                <a:xfrm>
                  <a:off x="6602412" y="3901342"/>
                  <a:ext cx="255588" cy="500063"/>
                </a:xfrm>
                <a:custGeom>
                  <a:avLst/>
                  <a:gdLst>
                    <a:gd name="T0" fmla="*/ 68 w 68"/>
                    <a:gd name="T1" fmla="*/ 7 h 133"/>
                    <a:gd name="T2" fmla="*/ 60 w 68"/>
                    <a:gd name="T3" fmla="*/ 0 h 133"/>
                    <a:gd name="T4" fmla="*/ 7 w 68"/>
                    <a:gd name="T5" fmla="*/ 0 h 133"/>
                    <a:gd name="T6" fmla="*/ 0 w 68"/>
                    <a:gd name="T7" fmla="*/ 7 h 133"/>
                    <a:gd name="T8" fmla="*/ 0 w 68"/>
                    <a:gd name="T9" fmla="*/ 126 h 133"/>
                    <a:gd name="T10" fmla="*/ 7 w 68"/>
                    <a:gd name="T11" fmla="*/ 133 h 133"/>
                    <a:gd name="T12" fmla="*/ 60 w 68"/>
                    <a:gd name="T13" fmla="*/ 133 h 133"/>
                    <a:gd name="T14" fmla="*/ 68 w 68"/>
                    <a:gd name="T15" fmla="*/ 126 h 133"/>
                    <a:gd name="T16" fmla="*/ 68 w 68"/>
                    <a:gd name="T17" fmla="*/ 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133">
                      <a:moveTo>
                        <a:pt x="68" y="7"/>
                      </a:moveTo>
                      <a:cubicBezTo>
                        <a:pt x="68" y="3"/>
                        <a:pt x="64" y="0"/>
                        <a:pt x="60" y="0"/>
                      </a:cubicBezTo>
                      <a:cubicBezTo>
                        <a:pt x="7" y="0"/>
                        <a:pt x="7" y="0"/>
                        <a:pt x="7" y="0"/>
                      </a:cubicBezTo>
                      <a:cubicBezTo>
                        <a:pt x="3" y="0"/>
                        <a:pt x="0" y="3"/>
                        <a:pt x="0" y="7"/>
                      </a:cubicBezTo>
                      <a:cubicBezTo>
                        <a:pt x="0" y="126"/>
                        <a:pt x="0" y="126"/>
                        <a:pt x="0" y="126"/>
                      </a:cubicBezTo>
                      <a:cubicBezTo>
                        <a:pt x="0" y="130"/>
                        <a:pt x="3" y="133"/>
                        <a:pt x="7" y="133"/>
                      </a:cubicBezTo>
                      <a:cubicBezTo>
                        <a:pt x="60" y="133"/>
                        <a:pt x="60" y="133"/>
                        <a:pt x="60" y="133"/>
                      </a:cubicBezTo>
                      <a:cubicBezTo>
                        <a:pt x="64" y="133"/>
                        <a:pt x="68" y="130"/>
                        <a:pt x="68" y="126"/>
                      </a:cubicBezTo>
                      <a:lnTo>
                        <a:pt x="68" y="7"/>
                      </a:lnTo>
                      <a:close/>
                    </a:path>
                  </a:pathLst>
                </a:custGeom>
                <a:noFill/>
                <a:ln w="12700" cap="flat">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609422"/>
                  <a:endParaRPr lang="en-US" sz="2199" dirty="0">
                    <a:latin typeface="Arial"/>
                  </a:endParaRPr>
                </a:p>
              </p:txBody>
            </p:sp>
            <p:sp>
              <p:nvSpPr>
                <p:cNvPr id="68" name="Line 178"/>
                <p:cNvSpPr>
                  <a:spLocks noChangeShapeType="1"/>
                </p:cNvSpPr>
                <p:nvPr/>
              </p:nvSpPr>
              <p:spPr bwMode="auto">
                <a:xfrm>
                  <a:off x="6602412" y="4322030"/>
                  <a:ext cx="255588" cy="0"/>
                </a:xfrm>
                <a:prstGeom prst="line">
                  <a:avLst/>
                </a:prstGeom>
                <a:noFill/>
                <a:ln w="12700" cap="flat">
                  <a:solidFill>
                    <a:schemeClr val="tx1"/>
                  </a:solidFill>
                  <a:prstDash val="solid"/>
                  <a:round/>
                  <a:headEnd/>
                  <a:tailEnd/>
                </a:ln>
                <a:extLst>
                  <a:ext uri="{909E8E84-426E-40dd-AFC4-6F175D3DCCD1}">
                    <a14:hiddenFill xmlns=""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609422"/>
                  <a:endParaRPr lang="en-US" sz="2199" dirty="0">
                    <a:latin typeface="Arial"/>
                  </a:endParaRPr>
                </a:p>
              </p:txBody>
            </p:sp>
            <p:sp>
              <p:nvSpPr>
                <p:cNvPr id="69" name="Line 179"/>
                <p:cNvSpPr>
                  <a:spLocks noChangeShapeType="1"/>
                </p:cNvSpPr>
                <p:nvPr/>
              </p:nvSpPr>
              <p:spPr bwMode="auto">
                <a:xfrm>
                  <a:off x="6605587" y="3969605"/>
                  <a:ext cx="247650" cy="0"/>
                </a:xfrm>
                <a:prstGeom prst="line">
                  <a:avLst/>
                </a:prstGeom>
                <a:noFill/>
                <a:ln w="12700" cap="flat">
                  <a:solidFill>
                    <a:schemeClr val="tx1"/>
                  </a:solidFill>
                  <a:prstDash val="solid"/>
                  <a:round/>
                  <a:headEnd/>
                  <a:tailEnd/>
                </a:ln>
                <a:extLst>
                  <a:ext uri="{909E8E84-426E-40dd-AFC4-6F175D3DCCD1}">
                    <a14:hiddenFill xmlns=""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609422"/>
                  <a:endParaRPr lang="en-US" sz="2199" dirty="0">
                    <a:latin typeface="Arial"/>
                  </a:endParaRPr>
                </a:p>
              </p:txBody>
            </p:sp>
            <p:sp>
              <p:nvSpPr>
                <p:cNvPr id="70" name="Freeform 204"/>
                <p:cNvSpPr>
                  <a:spLocks noEditPoints="1"/>
                </p:cNvSpPr>
                <p:nvPr/>
              </p:nvSpPr>
              <p:spPr bwMode="auto">
                <a:xfrm>
                  <a:off x="6715124" y="4341080"/>
                  <a:ext cx="41275" cy="41275"/>
                </a:xfrm>
                <a:custGeom>
                  <a:avLst/>
                  <a:gdLst>
                    <a:gd name="T0" fmla="*/ 5 w 11"/>
                    <a:gd name="T1" fmla="*/ 3 h 11"/>
                    <a:gd name="T2" fmla="*/ 8 w 11"/>
                    <a:gd name="T3" fmla="*/ 5 h 11"/>
                    <a:gd name="T4" fmla="*/ 5 w 11"/>
                    <a:gd name="T5" fmla="*/ 8 h 11"/>
                    <a:gd name="T6" fmla="*/ 3 w 11"/>
                    <a:gd name="T7" fmla="*/ 5 h 11"/>
                    <a:gd name="T8" fmla="*/ 5 w 11"/>
                    <a:gd name="T9" fmla="*/ 3 h 11"/>
                    <a:gd name="T10" fmla="*/ 5 w 11"/>
                    <a:gd name="T11" fmla="*/ 0 h 11"/>
                    <a:gd name="T12" fmla="*/ 0 w 11"/>
                    <a:gd name="T13" fmla="*/ 5 h 11"/>
                    <a:gd name="T14" fmla="*/ 5 w 11"/>
                    <a:gd name="T15" fmla="*/ 11 h 11"/>
                    <a:gd name="T16" fmla="*/ 11 w 11"/>
                    <a:gd name="T17" fmla="*/ 5 h 11"/>
                    <a:gd name="T18" fmla="*/ 5 w 11"/>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1">
                      <a:moveTo>
                        <a:pt x="5" y="3"/>
                      </a:moveTo>
                      <a:cubicBezTo>
                        <a:pt x="7" y="3"/>
                        <a:pt x="8" y="4"/>
                        <a:pt x="8" y="5"/>
                      </a:cubicBezTo>
                      <a:cubicBezTo>
                        <a:pt x="8" y="7"/>
                        <a:pt x="7" y="8"/>
                        <a:pt x="5" y="8"/>
                      </a:cubicBezTo>
                      <a:cubicBezTo>
                        <a:pt x="4" y="8"/>
                        <a:pt x="3" y="7"/>
                        <a:pt x="3" y="5"/>
                      </a:cubicBezTo>
                      <a:cubicBezTo>
                        <a:pt x="3" y="4"/>
                        <a:pt x="4" y="3"/>
                        <a:pt x="5" y="3"/>
                      </a:cubicBezTo>
                      <a:moveTo>
                        <a:pt x="5" y="0"/>
                      </a:moveTo>
                      <a:cubicBezTo>
                        <a:pt x="2" y="0"/>
                        <a:pt x="0" y="2"/>
                        <a:pt x="0" y="5"/>
                      </a:cubicBezTo>
                      <a:cubicBezTo>
                        <a:pt x="0" y="9"/>
                        <a:pt x="2" y="11"/>
                        <a:pt x="5" y="11"/>
                      </a:cubicBezTo>
                      <a:cubicBezTo>
                        <a:pt x="9" y="11"/>
                        <a:pt x="11" y="9"/>
                        <a:pt x="11" y="5"/>
                      </a:cubicBezTo>
                      <a:cubicBezTo>
                        <a:pt x="11" y="2"/>
                        <a:pt x="9" y="0"/>
                        <a:pt x="5" y="0"/>
                      </a:cubicBezTo>
                      <a:close/>
                    </a:path>
                  </a:pathLst>
                </a:custGeom>
                <a:solidFill>
                  <a:schemeClr val="accent5"/>
                </a:solidFill>
                <a:ln w="9525">
                  <a:solidFill>
                    <a:schemeClr val="tx1"/>
                  </a:solidFill>
                  <a:round/>
                  <a:headEnd/>
                  <a:tailEnd/>
                </a:ln>
                <a:extLst/>
              </p:spPr>
              <p:txBody>
                <a:bodyPr vert="horz" wrap="square" lIns="91416" tIns="45708" rIns="91416" bIns="45708" numCol="1" anchor="t" anchorCtr="0" compatLnSpc="1">
                  <a:prstTxWarp prst="textNoShape">
                    <a:avLst/>
                  </a:prstTxWarp>
                </a:bodyPr>
                <a:lstStyle/>
                <a:p>
                  <a:pPr defTabSz="609422"/>
                  <a:endParaRPr lang="en-US" sz="2199" dirty="0">
                    <a:latin typeface="Arial"/>
                  </a:endParaRPr>
                </a:p>
              </p:txBody>
            </p:sp>
          </p:grpSp>
          <p:grpSp>
            <p:nvGrpSpPr>
              <p:cNvPr id="20" name="Group 19"/>
              <p:cNvGrpSpPr/>
              <p:nvPr/>
            </p:nvGrpSpPr>
            <p:grpSpPr>
              <a:xfrm>
                <a:off x="1276350" y="3117850"/>
                <a:ext cx="107950" cy="133350"/>
                <a:chOff x="1276350" y="3117850"/>
                <a:chExt cx="107950" cy="133350"/>
              </a:xfrm>
            </p:grpSpPr>
            <p:cxnSp>
              <p:nvCxnSpPr>
                <p:cNvPr id="19" name="Straight Connector 18"/>
                <p:cNvCxnSpPr/>
                <p:nvPr/>
              </p:nvCxnSpPr>
              <p:spPr>
                <a:xfrm>
                  <a:off x="1276350" y="3117850"/>
                  <a:ext cx="1079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a:off x="1276350" y="3162300"/>
                  <a:ext cx="1079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a:off x="1276350" y="3206750"/>
                  <a:ext cx="1079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1276350" y="3251200"/>
                  <a:ext cx="1079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grpSp>
      </p:grpSp>
      <p:pic>
        <p:nvPicPr>
          <p:cNvPr id="48" name="Picture 4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84207" y="1075599"/>
            <a:ext cx="2803432" cy="4932621"/>
          </a:xfrm>
          <a:prstGeom prst="rect">
            <a:avLst/>
          </a:prstGeom>
        </p:spPr>
      </p:pic>
      <p:pic>
        <p:nvPicPr>
          <p:cNvPr id="44" name="Picture 43">
            <a:extLst>
              <a:ext uri="{FF2B5EF4-FFF2-40B4-BE49-F238E27FC236}">
                <a16:creationId xmlns:a16="http://schemas.microsoft.com/office/drawing/2014/main" id="{74889ABD-F577-49CC-8B61-861ADBBF47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5578" y="808574"/>
            <a:ext cx="3016578" cy="5508710"/>
          </a:xfrm>
          <a:prstGeom prst="rect">
            <a:avLst/>
          </a:prstGeom>
        </p:spPr>
      </p:pic>
    </p:spTree>
    <p:extLst>
      <p:ext uri="{BB962C8B-B14F-4D97-AF65-F5344CB8AC3E}">
        <p14:creationId xmlns:p14="http://schemas.microsoft.com/office/powerpoint/2010/main" val="1998628284"/>
      </p:ext>
    </p:extLst>
  </p:cSld>
  <p:clrMapOvr>
    <a:masterClrMapping/>
  </p:clrMapOvr>
  <p:transition spd="slow">
    <p:strips dir="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
          <p:cNvSpPr>
            <a:spLocks noGrp="1"/>
          </p:cNvSpPr>
          <p:nvPr>
            <p:ph type="title"/>
          </p:nvPr>
        </p:nvSpPr>
        <p:spPr>
          <a:xfrm>
            <a:off x="496630" y="533400"/>
            <a:ext cx="11183001" cy="738664"/>
          </a:xfrm>
        </p:spPr>
        <p:txBody>
          <a:bodyPr/>
          <a:lstStyle/>
          <a:p>
            <a:r>
              <a:rPr lang="en-US" dirty="0"/>
              <a:t>Mobile traveler experience   </a:t>
            </a:r>
            <a:br>
              <a:rPr lang="en-US" dirty="0"/>
            </a:br>
            <a:endParaRPr lang="en-US" dirty="0"/>
          </a:p>
        </p:txBody>
      </p:sp>
      <p:sp>
        <p:nvSpPr>
          <p:cNvPr id="31" name="TextBox 30"/>
          <p:cNvSpPr txBox="1"/>
          <p:nvPr/>
        </p:nvSpPr>
        <p:spPr>
          <a:xfrm>
            <a:off x="638663" y="1414848"/>
            <a:ext cx="2229643" cy="646331"/>
          </a:xfrm>
          <a:prstGeom prst="rect">
            <a:avLst/>
          </a:prstGeom>
          <a:noFill/>
        </p:spPr>
        <p:txBody>
          <a:bodyPr wrap="square" rtlCol="0">
            <a:spAutoFit/>
          </a:bodyPr>
          <a:lstStyle/>
          <a:p>
            <a:pPr marL="0" marR="0" lvl="0" indent="0" algn="ctr" defTabSz="1088776"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Arial"/>
                <a:ea typeface="+mn-ea"/>
                <a:cs typeface="+mn-cs"/>
              </a:rPr>
              <a:t>Delightful All-in-one view</a:t>
            </a:r>
          </a:p>
        </p:txBody>
      </p:sp>
      <p:sp>
        <p:nvSpPr>
          <p:cNvPr id="32" name="TextBox 31"/>
          <p:cNvSpPr txBox="1"/>
          <p:nvPr/>
        </p:nvSpPr>
        <p:spPr>
          <a:xfrm>
            <a:off x="3506970" y="1370615"/>
            <a:ext cx="2266512" cy="369332"/>
          </a:xfrm>
          <a:prstGeom prst="rect">
            <a:avLst/>
          </a:prstGeom>
          <a:noFill/>
        </p:spPr>
        <p:txBody>
          <a:bodyPr wrap="square" rtlCol="0">
            <a:spAutoFit/>
          </a:bodyPr>
          <a:lstStyle/>
          <a:p>
            <a:pPr marL="0" marR="0" lvl="0" indent="0" algn="ctr" defTabSz="1088776"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Arial"/>
                <a:ea typeface="+mn-ea"/>
                <a:cs typeface="+mn-cs"/>
              </a:rPr>
              <a:t>Easy to Use</a:t>
            </a:r>
          </a:p>
        </p:txBody>
      </p:sp>
      <p:sp>
        <p:nvSpPr>
          <p:cNvPr id="33" name="TextBox 32"/>
          <p:cNvSpPr txBox="1"/>
          <p:nvPr/>
        </p:nvSpPr>
        <p:spPr>
          <a:xfrm>
            <a:off x="6401354" y="1414847"/>
            <a:ext cx="2230739" cy="369332"/>
          </a:xfrm>
          <a:prstGeom prst="rect">
            <a:avLst/>
          </a:prstGeom>
          <a:noFill/>
        </p:spPr>
        <p:txBody>
          <a:bodyPr wrap="square" rtlCol="0">
            <a:spAutoFit/>
          </a:bodyPr>
          <a:lstStyle/>
          <a:p>
            <a:pPr marL="0" marR="0" lvl="0" indent="0" algn="ctr" defTabSz="1088776"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Arial"/>
                <a:ea typeface="+mn-ea"/>
                <a:cs typeface="+mn-cs"/>
              </a:rPr>
              <a:t>Productivity Tools</a:t>
            </a:r>
          </a:p>
        </p:txBody>
      </p:sp>
      <p:pic>
        <p:nvPicPr>
          <p:cNvPr id="36" name="Picture 3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79385" y="2516690"/>
            <a:ext cx="1974678" cy="3510540"/>
          </a:xfrm>
          <a:prstGeom prst="rect">
            <a:avLst/>
          </a:prstGeom>
          <a:ln w="6350">
            <a:solidFill>
              <a:schemeClr val="bg2"/>
            </a:solidFill>
          </a:ln>
        </p:spPr>
      </p:pic>
      <p:pic>
        <p:nvPicPr>
          <p:cNvPr id="37" name="Picture 3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3628" y="2536120"/>
            <a:ext cx="1974678" cy="3510540"/>
          </a:xfrm>
          <a:prstGeom prst="rect">
            <a:avLst/>
          </a:prstGeom>
          <a:ln w="6350">
            <a:solidFill>
              <a:schemeClr val="bg2"/>
            </a:solidFill>
          </a:ln>
        </p:spPr>
      </p:pic>
      <p:pic>
        <p:nvPicPr>
          <p:cNvPr id="17" name="Picture 1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51883" y="2520992"/>
            <a:ext cx="1983189" cy="3525668"/>
          </a:xfrm>
          <a:prstGeom prst="rect">
            <a:avLst/>
          </a:prstGeom>
          <a:ln w="6350">
            <a:solidFill>
              <a:schemeClr val="bg2"/>
            </a:solidFill>
          </a:ln>
        </p:spPr>
      </p:pic>
      <p:sp>
        <p:nvSpPr>
          <p:cNvPr id="18" name="TextBox 17"/>
          <p:cNvSpPr txBox="1"/>
          <p:nvPr/>
        </p:nvSpPr>
        <p:spPr>
          <a:xfrm>
            <a:off x="9288096" y="1441769"/>
            <a:ext cx="2257768" cy="369332"/>
          </a:xfrm>
          <a:prstGeom prst="rect">
            <a:avLst/>
          </a:prstGeom>
          <a:noFill/>
        </p:spPr>
        <p:txBody>
          <a:bodyPr wrap="square" rtlCol="0">
            <a:spAutoFit/>
          </a:bodyPr>
          <a:lstStyle/>
          <a:p>
            <a:pPr marL="0" marR="0" lvl="0" indent="0" algn="ctr" defTabSz="1088776"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Arial"/>
                <a:ea typeface="+mn-ea"/>
                <a:cs typeface="+mn-cs"/>
              </a:rPr>
              <a:t>Actionable Alerts</a:t>
            </a:r>
          </a:p>
        </p:txBody>
      </p:sp>
      <p:pic>
        <p:nvPicPr>
          <p:cNvPr id="19" name="Picture 1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65142" y="2518841"/>
            <a:ext cx="1961560" cy="3529970"/>
          </a:xfrm>
          <a:prstGeom prst="rect">
            <a:avLst/>
          </a:prstGeom>
          <a:ln w="6350">
            <a:solidFill>
              <a:schemeClr val="bg2"/>
            </a:solidFill>
          </a:ln>
        </p:spPr>
      </p:pic>
      <p:pic>
        <p:nvPicPr>
          <p:cNvPr id="11" name="Picture 10">
            <a:extLst>
              <a:ext uri="{FF2B5EF4-FFF2-40B4-BE49-F238E27FC236}">
                <a16:creationId xmlns:a16="http://schemas.microsoft.com/office/drawing/2014/main" id="{4AFA3731-860E-4DCE-8DD9-00CFA05136F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01205" y="2321468"/>
            <a:ext cx="2070164" cy="3939844"/>
          </a:xfrm>
          <a:prstGeom prst="rect">
            <a:avLst/>
          </a:prstGeom>
        </p:spPr>
      </p:pic>
      <p:pic>
        <p:nvPicPr>
          <p:cNvPr id="12" name="Picture 11">
            <a:extLst>
              <a:ext uri="{FF2B5EF4-FFF2-40B4-BE49-F238E27FC236}">
                <a16:creationId xmlns:a16="http://schemas.microsoft.com/office/drawing/2014/main" id="{3634B11A-ECB2-4A72-8F7C-6F490C3132A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15448" y="2302038"/>
            <a:ext cx="2070164" cy="3939844"/>
          </a:xfrm>
          <a:prstGeom prst="rect">
            <a:avLst/>
          </a:prstGeom>
        </p:spPr>
      </p:pic>
      <p:pic>
        <p:nvPicPr>
          <p:cNvPr id="13" name="Picture 12">
            <a:extLst>
              <a:ext uri="{FF2B5EF4-FFF2-40B4-BE49-F238E27FC236}">
                <a16:creationId xmlns:a16="http://schemas.microsoft.com/office/drawing/2014/main" id="{338CA090-0374-4676-9BC7-D2F36701DF1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29691" y="2327142"/>
            <a:ext cx="2070164" cy="3939844"/>
          </a:xfrm>
          <a:prstGeom prst="rect">
            <a:avLst/>
          </a:prstGeom>
        </p:spPr>
      </p:pic>
      <p:pic>
        <p:nvPicPr>
          <p:cNvPr id="14" name="Picture 13">
            <a:extLst>
              <a:ext uri="{FF2B5EF4-FFF2-40B4-BE49-F238E27FC236}">
                <a16:creationId xmlns:a16="http://schemas.microsoft.com/office/drawing/2014/main" id="{54E1C9D5-A235-4112-9A18-AF2D7B1E0EC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3934" y="2321468"/>
            <a:ext cx="2070164" cy="3939844"/>
          </a:xfrm>
          <a:prstGeom prst="rect">
            <a:avLst/>
          </a:prstGeom>
        </p:spPr>
      </p:pic>
    </p:spTree>
    <p:extLst>
      <p:ext uri="{BB962C8B-B14F-4D97-AF65-F5344CB8AC3E}">
        <p14:creationId xmlns:p14="http://schemas.microsoft.com/office/powerpoint/2010/main" val="3752364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2"/>
          <p:cNvSpPr txBox="1">
            <a:spLocks/>
          </p:cNvSpPr>
          <p:nvPr/>
        </p:nvSpPr>
        <p:spPr>
          <a:xfrm>
            <a:off x="555461" y="1023763"/>
            <a:ext cx="4765623" cy="332399"/>
          </a:xfrm>
          <a:prstGeom prst="rect">
            <a:avLst/>
          </a:prstGeom>
        </p:spPr>
        <p:txBody>
          <a:bodyPr vert="horz" wrap="square" lIns="0" tIns="0" rIns="0" bIns="0" rtlCol="0" anchor="t" anchorCtr="0">
            <a:spAutoFit/>
          </a:bodyPr>
          <a:lstStyle>
            <a:lvl1pPr algn="l" defTabSz="609493" rtl="0" eaLnBrk="1" latinLnBrk="0" hangingPunct="1">
              <a:lnSpc>
                <a:spcPct val="90000"/>
              </a:lnSpc>
              <a:spcBef>
                <a:spcPct val="0"/>
              </a:spcBef>
              <a:buNone/>
              <a:defRPr sz="4400" b="0" i="0" kern="1200">
                <a:solidFill>
                  <a:schemeClr val="accent6">
                    <a:lumMod val="75000"/>
                  </a:schemeClr>
                </a:solidFill>
                <a:latin typeface="+mj-lt"/>
                <a:ea typeface="+mj-ea"/>
                <a:cs typeface="Arial"/>
              </a:defRPr>
            </a:lvl1pPr>
          </a:lstStyle>
          <a:p>
            <a:pPr algn="ctr" defTabSz="812454">
              <a:tabLst>
                <a:tab pos="2862263" algn="l"/>
              </a:tabLst>
            </a:pPr>
            <a:r>
              <a:rPr lang="en-US" sz="2400" b="1" dirty="0">
                <a:solidFill>
                  <a:schemeClr val="tx1"/>
                </a:solidFill>
                <a:cs typeface="+mj-cs"/>
              </a:rPr>
              <a:t>Complete travel management.</a:t>
            </a:r>
          </a:p>
        </p:txBody>
      </p:sp>
      <p:pic>
        <p:nvPicPr>
          <p:cNvPr id="6" name="Picture 5" descr="laptop.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54693" y="2084210"/>
            <a:ext cx="5686827" cy="3319298"/>
          </a:xfrm>
          <a:prstGeom prst="rect">
            <a:avLst/>
          </a:prstGeom>
        </p:spPr>
      </p:pic>
      <p:sp>
        <p:nvSpPr>
          <p:cNvPr id="40" name="TextBox 39"/>
          <p:cNvSpPr txBox="1"/>
          <p:nvPr/>
        </p:nvSpPr>
        <p:spPr>
          <a:xfrm>
            <a:off x="2018656" y="3232021"/>
            <a:ext cx="3638151" cy="276999"/>
          </a:xfrm>
          <a:prstGeom prst="rect">
            <a:avLst/>
          </a:prstGeom>
        </p:spPr>
        <p:txBody>
          <a:bodyPr wrap="square" lIns="0" tIns="0" rIns="0" bIns="0" rtlCol="0" anchor="t" anchorCtr="0">
            <a:spAutoFit/>
          </a:bodyPr>
          <a:lstStyle/>
          <a:p>
            <a:pPr defTabSz="609422">
              <a:lnSpc>
                <a:spcPct val="90000"/>
              </a:lnSpc>
            </a:pPr>
            <a:r>
              <a:rPr lang="en-US" sz="2000" dirty="0">
                <a:latin typeface="Arial"/>
              </a:rPr>
              <a:t>Apply and enforce policies.</a:t>
            </a:r>
          </a:p>
        </p:txBody>
      </p:sp>
      <p:grpSp>
        <p:nvGrpSpPr>
          <p:cNvPr id="66" name="Group 65"/>
          <p:cNvGrpSpPr/>
          <p:nvPr/>
        </p:nvGrpSpPr>
        <p:grpSpPr>
          <a:xfrm>
            <a:off x="1007283" y="3014013"/>
            <a:ext cx="756857" cy="756858"/>
            <a:chOff x="3527880" y="1036354"/>
            <a:chExt cx="1138922" cy="1138922"/>
          </a:xfrm>
        </p:grpSpPr>
        <p:sp>
          <p:nvSpPr>
            <p:cNvPr id="67" name="Oval 66"/>
            <p:cNvSpPr/>
            <p:nvPr/>
          </p:nvSpPr>
          <p:spPr>
            <a:xfrm>
              <a:off x="3527880" y="1036354"/>
              <a:ext cx="1138922" cy="1138922"/>
            </a:xfrm>
            <a:prstGeom prst="ellipse">
              <a:avLst/>
            </a:prstGeom>
            <a:solidFill>
              <a:schemeClr val="bg1"/>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422"/>
              <a:endParaRPr lang="en-US" sz="2000" dirty="0">
                <a:solidFill>
                  <a:schemeClr val="tx1"/>
                </a:solidFill>
                <a:latin typeface="Arial"/>
              </a:endParaRPr>
            </a:p>
          </p:txBody>
        </p:sp>
        <p:grpSp>
          <p:nvGrpSpPr>
            <p:cNvPr id="68" name="Group 67"/>
            <p:cNvGrpSpPr/>
            <p:nvPr/>
          </p:nvGrpSpPr>
          <p:grpSpPr>
            <a:xfrm>
              <a:off x="3880065" y="1340851"/>
              <a:ext cx="541338" cy="538162"/>
              <a:chOff x="7769224" y="5306280"/>
              <a:chExt cx="541338" cy="538162"/>
            </a:xfrm>
          </p:grpSpPr>
          <p:sp>
            <p:nvSpPr>
              <p:cNvPr id="69" name="Freeform 124"/>
              <p:cNvSpPr>
                <a:spLocks/>
              </p:cNvSpPr>
              <p:nvPr/>
            </p:nvSpPr>
            <p:spPr bwMode="auto">
              <a:xfrm>
                <a:off x="7769224" y="5311042"/>
                <a:ext cx="398463" cy="533400"/>
              </a:xfrm>
              <a:custGeom>
                <a:avLst/>
                <a:gdLst>
                  <a:gd name="T0" fmla="*/ 251 w 251"/>
                  <a:gd name="T1" fmla="*/ 61 h 336"/>
                  <a:gd name="T2" fmla="*/ 251 w 251"/>
                  <a:gd name="T3" fmla="*/ 125 h 336"/>
                  <a:gd name="T4" fmla="*/ 149 w 251"/>
                  <a:gd name="T5" fmla="*/ 227 h 336"/>
                  <a:gd name="T6" fmla="*/ 142 w 251"/>
                  <a:gd name="T7" fmla="*/ 236 h 336"/>
                  <a:gd name="T8" fmla="*/ 133 w 251"/>
                  <a:gd name="T9" fmla="*/ 288 h 336"/>
                  <a:gd name="T10" fmla="*/ 185 w 251"/>
                  <a:gd name="T11" fmla="*/ 279 h 336"/>
                  <a:gd name="T12" fmla="*/ 251 w 251"/>
                  <a:gd name="T13" fmla="*/ 210 h 336"/>
                  <a:gd name="T14" fmla="*/ 251 w 251"/>
                  <a:gd name="T15" fmla="*/ 336 h 336"/>
                  <a:gd name="T16" fmla="*/ 0 w 251"/>
                  <a:gd name="T17" fmla="*/ 336 h 336"/>
                  <a:gd name="T18" fmla="*/ 0 w 251"/>
                  <a:gd name="T19" fmla="*/ 0 h 336"/>
                  <a:gd name="T20" fmla="*/ 189 w 251"/>
                  <a:gd name="T21" fmla="*/ 0 h 336"/>
                  <a:gd name="T22" fmla="*/ 251 w 251"/>
                  <a:gd name="T23" fmla="*/ 6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1" h="336">
                    <a:moveTo>
                      <a:pt x="251" y="61"/>
                    </a:moveTo>
                    <a:lnTo>
                      <a:pt x="251" y="125"/>
                    </a:lnTo>
                    <a:lnTo>
                      <a:pt x="149" y="227"/>
                    </a:lnTo>
                    <a:lnTo>
                      <a:pt x="142" y="236"/>
                    </a:lnTo>
                    <a:lnTo>
                      <a:pt x="133" y="288"/>
                    </a:lnTo>
                    <a:lnTo>
                      <a:pt x="185" y="279"/>
                    </a:lnTo>
                    <a:lnTo>
                      <a:pt x="251" y="210"/>
                    </a:lnTo>
                    <a:lnTo>
                      <a:pt x="251" y="336"/>
                    </a:lnTo>
                    <a:lnTo>
                      <a:pt x="0" y="336"/>
                    </a:lnTo>
                    <a:lnTo>
                      <a:pt x="0" y="0"/>
                    </a:lnTo>
                    <a:lnTo>
                      <a:pt x="189" y="0"/>
                    </a:lnTo>
                    <a:lnTo>
                      <a:pt x="251" y="61"/>
                    </a:lnTo>
                    <a:close/>
                  </a:path>
                </a:pathLst>
              </a:custGeom>
              <a:noFill/>
              <a:ln w="12700" cap="flat">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pPr defTabSz="609422"/>
                <a:endParaRPr lang="en-US" sz="2000" dirty="0">
                  <a:latin typeface="Arial"/>
                </a:endParaRPr>
              </a:p>
            </p:txBody>
          </p:sp>
          <p:sp>
            <p:nvSpPr>
              <p:cNvPr id="70" name="Freeform 125"/>
              <p:cNvSpPr>
                <a:spLocks/>
              </p:cNvSpPr>
              <p:nvPr/>
            </p:nvSpPr>
            <p:spPr bwMode="auto">
              <a:xfrm>
                <a:off x="8066087" y="5306280"/>
                <a:ext cx="104775" cy="101600"/>
              </a:xfrm>
              <a:custGeom>
                <a:avLst/>
                <a:gdLst>
                  <a:gd name="T0" fmla="*/ 0 w 66"/>
                  <a:gd name="T1" fmla="*/ 0 h 64"/>
                  <a:gd name="T2" fmla="*/ 0 w 66"/>
                  <a:gd name="T3" fmla="*/ 64 h 64"/>
                  <a:gd name="T4" fmla="*/ 66 w 66"/>
                  <a:gd name="T5" fmla="*/ 64 h 64"/>
                </a:gdLst>
                <a:ahLst/>
                <a:cxnLst>
                  <a:cxn ang="0">
                    <a:pos x="T0" y="T1"/>
                  </a:cxn>
                  <a:cxn ang="0">
                    <a:pos x="T2" y="T3"/>
                  </a:cxn>
                  <a:cxn ang="0">
                    <a:pos x="T4" y="T5"/>
                  </a:cxn>
                </a:cxnLst>
                <a:rect l="0" t="0" r="r" b="b"/>
                <a:pathLst>
                  <a:path w="66" h="64">
                    <a:moveTo>
                      <a:pt x="0" y="0"/>
                    </a:moveTo>
                    <a:lnTo>
                      <a:pt x="0" y="64"/>
                    </a:lnTo>
                    <a:lnTo>
                      <a:pt x="66" y="64"/>
                    </a:lnTo>
                  </a:path>
                </a:pathLst>
              </a:custGeom>
              <a:noFill/>
              <a:ln w="12700" cap="flat">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pPr defTabSz="609422"/>
                <a:endParaRPr lang="en-US" sz="2000" dirty="0">
                  <a:latin typeface="Arial"/>
                </a:endParaRPr>
              </a:p>
            </p:txBody>
          </p:sp>
          <p:sp>
            <p:nvSpPr>
              <p:cNvPr id="71" name="Freeform 126"/>
              <p:cNvSpPr>
                <a:spLocks/>
              </p:cNvSpPr>
              <p:nvPr/>
            </p:nvSpPr>
            <p:spPr bwMode="auto">
              <a:xfrm>
                <a:off x="8197849" y="5482492"/>
                <a:ext cx="66675" cy="68263"/>
              </a:xfrm>
              <a:custGeom>
                <a:avLst/>
                <a:gdLst>
                  <a:gd name="T0" fmla="*/ 0 w 42"/>
                  <a:gd name="T1" fmla="*/ 0 h 43"/>
                  <a:gd name="T2" fmla="*/ 0 w 42"/>
                  <a:gd name="T3" fmla="*/ 0 h 43"/>
                  <a:gd name="T4" fmla="*/ 42 w 42"/>
                  <a:gd name="T5" fmla="*/ 43 h 43"/>
                  <a:gd name="T6" fmla="*/ 42 w 42"/>
                  <a:gd name="T7" fmla="*/ 41 h 43"/>
                  <a:gd name="T8" fmla="*/ 0 w 42"/>
                  <a:gd name="T9" fmla="*/ 0 h 43"/>
                </a:gdLst>
                <a:ahLst/>
                <a:cxnLst>
                  <a:cxn ang="0">
                    <a:pos x="T0" y="T1"/>
                  </a:cxn>
                  <a:cxn ang="0">
                    <a:pos x="T2" y="T3"/>
                  </a:cxn>
                  <a:cxn ang="0">
                    <a:pos x="T4" y="T5"/>
                  </a:cxn>
                  <a:cxn ang="0">
                    <a:pos x="T6" y="T7"/>
                  </a:cxn>
                  <a:cxn ang="0">
                    <a:pos x="T8" y="T9"/>
                  </a:cxn>
                </a:cxnLst>
                <a:rect l="0" t="0" r="r" b="b"/>
                <a:pathLst>
                  <a:path w="42" h="43">
                    <a:moveTo>
                      <a:pt x="0" y="0"/>
                    </a:moveTo>
                    <a:lnTo>
                      <a:pt x="0" y="0"/>
                    </a:lnTo>
                    <a:lnTo>
                      <a:pt x="42" y="43"/>
                    </a:lnTo>
                    <a:lnTo>
                      <a:pt x="42" y="41"/>
                    </a:lnTo>
                    <a:lnTo>
                      <a:pt x="0" y="0"/>
                    </a:lnTo>
                    <a:close/>
                  </a:path>
                </a:pathLst>
              </a:custGeom>
              <a:noFill/>
              <a:ln w="12700" cap="rnd">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pPr defTabSz="609422"/>
                <a:endParaRPr lang="en-US" sz="2000" dirty="0">
                  <a:latin typeface="Arial"/>
                </a:endParaRPr>
              </a:p>
            </p:txBody>
          </p:sp>
          <p:sp>
            <p:nvSpPr>
              <p:cNvPr id="72" name="Freeform 127"/>
              <p:cNvSpPr>
                <a:spLocks/>
              </p:cNvSpPr>
              <p:nvPr/>
            </p:nvSpPr>
            <p:spPr bwMode="auto">
              <a:xfrm>
                <a:off x="7980362" y="5479317"/>
                <a:ext cx="284163" cy="288925"/>
              </a:xfrm>
              <a:custGeom>
                <a:avLst/>
                <a:gdLst>
                  <a:gd name="T0" fmla="*/ 179 w 179"/>
                  <a:gd name="T1" fmla="*/ 45 h 182"/>
                  <a:gd name="T2" fmla="*/ 118 w 179"/>
                  <a:gd name="T3" fmla="*/ 104 h 182"/>
                  <a:gd name="T4" fmla="*/ 52 w 179"/>
                  <a:gd name="T5" fmla="*/ 173 h 182"/>
                  <a:gd name="T6" fmla="*/ 0 w 179"/>
                  <a:gd name="T7" fmla="*/ 182 h 182"/>
                  <a:gd name="T8" fmla="*/ 9 w 179"/>
                  <a:gd name="T9" fmla="*/ 130 h 182"/>
                  <a:gd name="T10" fmla="*/ 16 w 179"/>
                  <a:gd name="T11" fmla="*/ 121 h 182"/>
                  <a:gd name="T12" fmla="*/ 137 w 179"/>
                  <a:gd name="T13" fmla="*/ 0 h 182"/>
                  <a:gd name="T14" fmla="*/ 137 w 179"/>
                  <a:gd name="T15" fmla="*/ 2 h 182"/>
                  <a:gd name="T16" fmla="*/ 137 w 179"/>
                  <a:gd name="T17" fmla="*/ 2 h 182"/>
                  <a:gd name="T18" fmla="*/ 179 w 179"/>
                  <a:gd name="T19" fmla="*/ 45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82">
                    <a:moveTo>
                      <a:pt x="179" y="45"/>
                    </a:moveTo>
                    <a:lnTo>
                      <a:pt x="118" y="104"/>
                    </a:lnTo>
                    <a:lnTo>
                      <a:pt x="52" y="173"/>
                    </a:lnTo>
                    <a:lnTo>
                      <a:pt x="0" y="182"/>
                    </a:lnTo>
                    <a:lnTo>
                      <a:pt x="9" y="130"/>
                    </a:lnTo>
                    <a:lnTo>
                      <a:pt x="16" y="121"/>
                    </a:lnTo>
                    <a:lnTo>
                      <a:pt x="137" y="0"/>
                    </a:lnTo>
                    <a:lnTo>
                      <a:pt x="137" y="2"/>
                    </a:lnTo>
                    <a:lnTo>
                      <a:pt x="137" y="2"/>
                    </a:lnTo>
                    <a:lnTo>
                      <a:pt x="179" y="45"/>
                    </a:lnTo>
                    <a:close/>
                  </a:path>
                </a:pathLst>
              </a:custGeom>
              <a:noFill/>
              <a:ln w="12700" cap="rnd">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pPr defTabSz="609422"/>
                <a:endParaRPr lang="en-US" sz="2000" dirty="0">
                  <a:latin typeface="Arial"/>
                </a:endParaRPr>
              </a:p>
            </p:txBody>
          </p:sp>
          <p:sp>
            <p:nvSpPr>
              <p:cNvPr id="73" name="Freeform 128"/>
              <p:cNvSpPr>
                <a:spLocks/>
              </p:cNvSpPr>
              <p:nvPr/>
            </p:nvSpPr>
            <p:spPr bwMode="auto">
              <a:xfrm>
                <a:off x="8197849" y="5438042"/>
                <a:ext cx="112713" cy="112713"/>
              </a:xfrm>
              <a:custGeom>
                <a:avLst/>
                <a:gdLst>
                  <a:gd name="T0" fmla="*/ 27 w 30"/>
                  <a:gd name="T1" fmla="*/ 10 h 30"/>
                  <a:gd name="T2" fmla="*/ 20 w 30"/>
                  <a:gd name="T3" fmla="*/ 2 h 30"/>
                  <a:gd name="T4" fmla="*/ 15 w 30"/>
                  <a:gd name="T5" fmla="*/ 0 h 30"/>
                  <a:gd name="T6" fmla="*/ 9 w 30"/>
                  <a:gd name="T7" fmla="*/ 2 h 30"/>
                  <a:gd name="T8" fmla="*/ 0 w 30"/>
                  <a:gd name="T9" fmla="*/ 12 h 30"/>
                  <a:gd name="T10" fmla="*/ 0 w 30"/>
                  <a:gd name="T11" fmla="*/ 12 h 30"/>
                  <a:gd name="T12" fmla="*/ 18 w 30"/>
                  <a:gd name="T13" fmla="*/ 30 h 30"/>
                  <a:gd name="T14" fmla="*/ 18 w 30"/>
                  <a:gd name="T15" fmla="*/ 30 h 30"/>
                  <a:gd name="T16" fmla="*/ 27 w 30"/>
                  <a:gd name="T17" fmla="*/ 20 h 30"/>
                  <a:gd name="T18" fmla="*/ 27 w 30"/>
                  <a:gd name="T19" fmla="*/ 1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27" y="10"/>
                    </a:moveTo>
                    <a:cubicBezTo>
                      <a:pt x="20" y="2"/>
                      <a:pt x="20" y="2"/>
                      <a:pt x="20" y="2"/>
                    </a:cubicBezTo>
                    <a:cubicBezTo>
                      <a:pt x="18" y="1"/>
                      <a:pt x="16" y="0"/>
                      <a:pt x="15" y="0"/>
                    </a:cubicBezTo>
                    <a:cubicBezTo>
                      <a:pt x="13" y="0"/>
                      <a:pt x="11" y="1"/>
                      <a:pt x="9" y="2"/>
                    </a:cubicBezTo>
                    <a:cubicBezTo>
                      <a:pt x="0" y="12"/>
                      <a:pt x="0" y="12"/>
                      <a:pt x="0" y="12"/>
                    </a:cubicBezTo>
                    <a:cubicBezTo>
                      <a:pt x="0" y="12"/>
                      <a:pt x="0" y="12"/>
                      <a:pt x="0" y="12"/>
                    </a:cubicBezTo>
                    <a:cubicBezTo>
                      <a:pt x="18" y="30"/>
                      <a:pt x="18" y="30"/>
                      <a:pt x="18" y="30"/>
                    </a:cubicBezTo>
                    <a:cubicBezTo>
                      <a:pt x="18" y="30"/>
                      <a:pt x="18" y="30"/>
                      <a:pt x="18" y="30"/>
                    </a:cubicBezTo>
                    <a:cubicBezTo>
                      <a:pt x="27" y="20"/>
                      <a:pt x="27" y="20"/>
                      <a:pt x="27" y="20"/>
                    </a:cubicBezTo>
                    <a:cubicBezTo>
                      <a:pt x="30" y="17"/>
                      <a:pt x="30" y="13"/>
                      <a:pt x="27" y="10"/>
                    </a:cubicBezTo>
                    <a:close/>
                  </a:path>
                </a:pathLst>
              </a:custGeom>
              <a:noFill/>
              <a:ln w="12700" cap="rnd">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pPr defTabSz="609422"/>
                <a:endParaRPr lang="en-US" sz="2000" dirty="0">
                  <a:latin typeface="Arial"/>
                </a:endParaRPr>
              </a:p>
            </p:txBody>
          </p:sp>
          <p:sp>
            <p:nvSpPr>
              <p:cNvPr id="74" name="Line 129"/>
              <p:cNvSpPr>
                <a:spLocks noChangeShapeType="1"/>
              </p:cNvSpPr>
              <p:nvPr/>
            </p:nvSpPr>
            <p:spPr bwMode="auto">
              <a:xfrm>
                <a:off x="7997824" y="5685692"/>
                <a:ext cx="65088" cy="60325"/>
              </a:xfrm>
              <a:prstGeom prst="line">
                <a:avLst/>
              </a:prstGeom>
              <a:noFill/>
              <a:ln w="12700" cap="rnd">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16" tIns="45708" rIns="91416" bIns="45708" numCol="1" anchor="t" anchorCtr="0" compatLnSpc="1">
                <a:prstTxWarp prst="textNoShape">
                  <a:avLst/>
                </a:prstTxWarp>
              </a:bodyPr>
              <a:lstStyle/>
              <a:p>
                <a:pPr defTabSz="609422"/>
                <a:endParaRPr lang="en-US" sz="2000" dirty="0">
                  <a:latin typeface="Arial"/>
                </a:endParaRPr>
              </a:p>
            </p:txBody>
          </p:sp>
        </p:grpSp>
      </p:grpSp>
      <p:sp>
        <p:nvSpPr>
          <p:cNvPr id="58" name="TextBox 57"/>
          <p:cNvSpPr txBox="1"/>
          <p:nvPr/>
        </p:nvSpPr>
        <p:spPr>
          <a:xfrm>
            <a:off x="2018655" y="4184341"/>
            <a:ext cx="3101795" cy="276999"/>
          </a:xfrm>
          <a:prstGeom prst="rect">
            <a:avLst/>
          </a:prstGeom>
        </p:spPr>
        <p:txBody>
          <a:bodyPr wrap="square" lIns="0" tIns="0" rIns="0" bIns="0" rtlCol="0" anchor="t" anchorCtr="0">
            <a:spAutoFit/>
          </a:bodyPr>
          <a:lstStyle/>
          <a:p>
            <a:pPr defTabSz="609422">
              <a:lnSpc>
                <a:spcPct val="90000"/>
              </a:lnSpc>
            </a:pPr>
            <a:r>
              <a:rPr lang="en-US" sz="2000" dirty="0">
                <a:latin typeface="Arial"/>
              </a:rPr>
              <a:t>Negotiate better deals.</a:t>
            </a:r>
          </a:p>
        </p:txBody>
      </p:sp>
      <p:grpSp>
        <p:nvGrpSpPr>
          <p:cNvPr id="75" name="Group 74"/>
          <p:cNvGrpSpPr/>
          <p:nvPr/>
        </p:nvGrpSpPr>
        <p:grpSpPr>
          <a:xfrm>
            <a:off x="1007283" y="3961788"/>
            <a:ext cx="754576" cy="754577"/>
            <a:chOff x="3794580" y="4663665"/>
            <a:chExt cx="1138922" cy="1138922"/>
          </a:xfrm>
        </p:grpSpPr>
        <p:sp>
          <p:nvSpPr>
            <p:cNvPr id="76" name="Oval 75"/>
            <p:cNvSpPr/>
            <p:nvPr/>
          </p:nvSpPr>
          <p:spPr>
            <a:xfrm>
              <a:off x="3794580" y="4663665"/>
              <a:ext cx="1138922" cy="1138922"/>
            </a:xfrm>
            <a:prstGeom prst="ellipse">
              <a:avLst/>
            </a:prstGeom>
            <a:solidFill>
              <a:schemeClr val="bg1"/>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422"/>
              <a:endParaRPr lang="en-US" sz="2000" dirty="0">
                <a:solidFill>
                  <a:schemeClr val="tx1"/>
                </a:solidFill>
                <a:latin typeface="Arial"/>
              </a:endParaRPr>
            </a:p>
          </p:txBody>
        </p:sp>
        <p:grpSp>
          <p:nvGrpSpPr>
            <p:cNvPr id="77" name="Group 76"/>
            <p:cNvGrpSpPr/>
            <p:nvPr/>
          </p:nvGrpSpPr>
          <p:grpSpPr>
            <a:xfrm>
              <a:off x="3965037" y="4987922"/>
              <a:ext cx="804359" cy="547558"/>
              <a:chOff x="6290492" y="5044916"/>
              <a:chExt cx="804359" cy="547558"/>
            </a:xfrm>
          </p:grpSpPr>
          <p:sp>
            <p:nvSpPr>
              <p:cNvPr id="78" name="Freeform 101"/>
              <p:cNvSpPr>
                <a:spLocks noEditPoints="1"/>
              </p:cNvSpPr>
              <p:nvPr/>
            </p:nvSpPr>
            <p:spPr bwMode="auto">
              <a:xfrm>
                <a:off x="6290492" y="5044916"/>
                <a:ext cx="804359" cy="547558"/>
              </a:xfrm>
              <a:custGeom>
                <a:avLst/>
                <a:gdLst>
                  <a:gd name="T0" fmla="*/ 160 w 160"/>
                  <a:gd name="T1" fmla="*/ 36 h 109"/>
                  <a:gd name="T2" fmla="*/ 136 w 160"/>
                  <a:gd name="T3" fmla="*/ 3 h 109"/>
                  <a:gd name="T4" fmla="*/ 135 w 160"/>
                  <a:gd name="T5" fmla="*/ 3 h 109"/>
                  <a:gd name="T6" fmla="*/ 134 w 160"/>
                  <a:gd name="T7" fmla="*/ 4 h 109"/>
                  <a:gd name="T8" fmla="*/ 107 w 160"/>
                  <a:gd name="T9" fmla="*/ 16 h 109"/>
                  <a:gd name="T10" fmla="*/ 92 w 160"/>
                  <a:gd name="T11" fmla="*/ 10 h 109"/>
                  <a:gd name="T12" fmla="*/ 84 w 160"/>
                  <a:gd name="T13" fmla="*/ 7 h 109"/>
                  <a:gd name="T14" fmla="*/ 83 w 160"/>
                  <a:gd name="T15" fmla="*/ 7 h 109"/>
                  <a:gd name="T16" fmla="*/ 55 w 160"/>
                  <a:gd name="T17" fmla="*/ 15 h 109"/>
                  <a:gd name="T18" fmla="*/ 35 w 160"/>
                  <a:gd name="T19" fmla="*/ 0 h 109"/>
                  <a:gd name="T20" fmla="*/ 34 w 160"/>
                  <a:gd name="T21" fmla="*/ 0 h 109"/>
                  <a:gd name="T22" fmla="*/ 0 w 160"/>
                  <a:gd name="T23" fmla="*/ 32 h 109"/>
                  <a:gd name="T24" fmla="*/ 0 w 160"/>
                  <a:gd name="T25" fmla="*/ 34 h 109"/>
                  <a:gd name="T26" fmla="*/ 14 w 160"/>
                  <a:gd name="T27" fmla="*/ 49 h 109"/>
                  <a:gd name="T28" fmla="*/ 18 w 160"/>
                  <a:gd name="T29" fmla="*/ 58 h 109"/>
                  <a:gd name="T30" fmla="*/ 14 w 160"/>
                  <a:gd name="T31" fmla="*/ 61 h 109"/>
                  <a:gd name="T32" fmla="*/ 12 w 160"/>
                  <a:gd name="T33" fmla="*/ 71 h 109"/>
                  <a:gd name="T34" fmla="*/ 18 w 160"/>
                  <a:gd name="T35" fmla="*/ 78 h 109"/>
                  <a:gd name="T36" fmla="*/ 29 w 160"/>
                  <a:gd name="T37" fmla="*/ 88 h 109"/>
                  <a:gd name="T38" fmla="*/ 39 w 160"/>
                  <a:gd name="T39" fmla="*/ 97 h 109"/>
                  <a:gd name="T40" fmla="*/ 51 w 160"/>
                  <a:gd name="T41" fmla="*/ 105 h 109"/>
                  <a:gd name="T42" fmla="*/ 58 w 160"/>
                  <a:gd name="T43" fmla="*/ 102 h 109"/>
                  <a:gd name="T44" fmla="*/ 59 w 160"/>
                  <a:gd name="T45" fmla="*/ 100 h 109"/>
                  <a:gd name="T46" fmla="*/ 64 w 160"/>
                  <a:gd name="T47" fmla="*/ 105 h 109"/>
                  <a:gd name="T48" fmla="*/ 73 w 160"/>
                  <a:gd name="T49" fmla="*/ 109 h 109"/>
                  <a:gd name="T50" fmla="*/ 74 w 160"/>
                  <a:gd name="T51" fmla="*/ 109 h 109"/>
                  <a:gd name="T52" fmla="*/ 85 w 160"/>
                  <a:gd name="T53" fmla="*/ 102 h 109"/>
                  <a:gd name="T54" fmla="*/ 93 w 160"/>
                  <a:gd name="T55" fmla="*/ 102 h 109"/>
                  <a:gd name="T56" fmla="*/ 101 w 160"/>
                  <a:gd name="T57" fmla="*/ 96 h 109"/>
                  <a:gd name="T58" fmla="*/ 113 w 160"/>
                  <a:gd name="T59" fmla="*/ 94 h 109"/>
                  <a:gd name="T60" fmla="*/ 118 w 160"/>
                  <a:gd name="T61" fmla="*/ 86 h 109"/>
                  <a:gd name="T62" fmla="*/ 129 w 160"/>
                  <a:gd name="T63" fmla="*/ 78 h 109"/>
                  <a:gd name="T64" fmla="*/ 130 w 160"/>
                  <a:gd name="T65" fmla="*/ 67 h 109"/>
                  <a:gd name="T66" fmla="*/ 143 w 160"/>
                  <a:gd name="T67" fmla="*/ 51 h 109"/>
                  <a:gd name="T68" fmla="*/ 146 w 160"/>
                  <a:gd name="T69" fmla="*/ 48 h 109"/>
                  <a:gd name="T70" fmla="*/ 159 w 160"/>
                  <a:gd name="T71" fmla="*/ 38 h 109"/>
                  <a:gd name="T72" fmla="*/ 160 w 160"/>
                  <a:gd name="T73" fmla="*/ 37 h 109"/>
                  <a:gd name="T74" fmla="*/ 160 w 160"/>
                  <a:gd name="T75" fmla="*/ 36 h 109"/>
                  <a:gd name="T76" fmla="*/ 7 w 160"/>
                  <a:gd name="T77" fmla="*/ 32 h 109"/>
                  <a:gd name="T78" fmla="*/ 7 w 160"/>
                  <a:gd name="T79" fmla="*/ 32 h 109"/>
                  <a:gd name="T80" fmla="*/ 23 w 160"/>
                  <a:gd name="T81" fmla="*/ 55 h 109"/>
                  <a:gd name="T82" fmla="*/ 23 w 160"/>
                  <a:gd name="T83" fmla="*/ 55 h 109"/>
                  <a:gd name="T84" fmla="*/ 24 w 160"/>
                  <a:gd name="T85" fmla="*/ 54 h 109"/>
                  <a:gd name="T86" fmla="*/ 19 w 160"/>
                  <a:gd name="T87" fmla="*/ 56 h 109"/>
                  <a:gd name="T88" fmla="*/ 61 w 160"/>
                  <a:gd name="T89" fmla="*/ 99 h 109"/>
                  <a:gd name="T90" fmla="*/ 63 w 160"/>
                  <a:gd name="T91" fmla="*/ 89 h 109"/>
                  <a:gd name="T92" fmla="*/ 56 w 160"/>
                  <a:gd name="T93" fmla="*/ 81 h 109"/>
                  <a:gd name="T94" fmla="*/ 47 w 160"/>
                  <a:gd name="T95" fmla="*/ 72 h 109"/>
                  <a:gd name="T96" fmla="*/ 36 w 160"/>
                  <a:gd name="T97" fmla="*/ 62 h 109"/>
                  <a:gd name="T98" fmla="*/ 24 w 160"/>
                  <a:gd name="T99" fmla="*/ 54 h 109"/>
                  <a:gd name="T100" fmla="*/ 54 w 160"/>
                  <a:gd name="T101" fmla="*/ 15 h 109"/>
                  <a:gd name="T102" fmla="*/ 45 w 160"/>
                  <a:gd name="T103" fmla="*/ 21 h 109"/>
                  <a:gd name="T104" fmla="*/ 45 w 160"/>
                  <a:gd name="T105" fmla="*/ 28 h 109"/>
                  <a:gd name="T106" fmla="*/ 63 w 160"/>
                  <a:gd name="T107" fmla="*/ 37 h 109"/>
                  <a:gd name="T108" fmla="*/ 72 w 160"/>
                  <a:gd name="T109" fmla="*/ 35 h 109"/>
                  <a:gd name="T110" fmla="*/ 84 w 160"/>
                  <a:gd name="T111" fmla="*/ 33 h 109"/>
                  <a:gd name="T112" fmla="*/ 87 w 160"/>
                  <a:gd name="T113" fmla="*/ 34 h 109"/>
                  <a:gd name="T114" fmla="*/ 93 w 160"/>
                  <a:gd name="T115" fmla="*/ 41 h 109"/>
                  <a:gd name="T116" fmla="*/ 119 w 160"/>
                  <a:gd name="T117" fmla="*/ 67 h 109"/>
                  <a:gd name="T118" fmla="*/ 128 w 160"/>
                  <a:gd name="T119" fmla="*/ 68 h 109"/>
                  <a:gd name="T120" fmla="*/ 33 w 160"/>
                  <a:gd name="T121" fmla="*/ 6 h 109"/>
                  <a:gd name="T122" fmla="*/ 33 w 160"/>
                  <a:gd name="T123" fmla="*/ 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0" h="109">
                    <a:moveTo>
                      <a:pt x="160" y="36"/>
                    </a:moveTo>
                    <a:cubicBezTo>
                      <a:pt x="160" y="19"/>
                      <a:pt x="146" y="6"/>
                      <a:pt x="136" y="3"/>
                    </a:cubicBezTo>
                    <a:cubicBezTo>
                      <a:pt x="135" y="3"/>
                      <a:pt x="135" y="3"/>
                      <a:pt x="135" y="3"/>
                    </a:cubicBezTo>
                    <a:cubicBezTo>
                      <a:pt x="134" y="4"/>
                      <a:pt x="134" y="4"/>
                      <a:pt x="134" y="4"/>
                    </a:cubicBezTo>
                    <a:cubicBezTo>
                      <a:pt x="130" y="6"/>
                      <a:pt x="110" y="15"/>
                      <a:pt x="107" y="16"/>
                    </a:cubicBezTo>
                    <a:cubicBezTo>
                      <a:pt x="105" y="16"/>
                      <a:pt x="96" y="12"/>
                      <a:pt x="92" y="10"/>
                    </a:cubicBezTo>
                    <a:cubicBezTo>
                      <a:pt x="88" y="8"/>
                      <a:pt x="86" y="7"/>
                      <a:pt x="84" y="7"/>
                    </a:cubicBezTo>
                    <a:cubicBezTo>
                      <a:pt x="84" y="7"/>
                      <a:pt x="84" y="7"/>
                      <a:pt x="83" y="7"/>
                    </a:cubicBezTo>
                    <a:cubicBezTo>
                      <a:pt x="80" y="7"/>
                      <a:pt x="66" y="11"/>
                      <a:pt x="55" y="15"/>
                    </a:cubicBezTo>
                    <a:cubicBezTo>
                      <a:pt x="35" y="0"/>
                      <a:pt x="35" y="0"/>
                      <a:pt x="35" y="0"/>
                    </a:cubicBezTo>
                    <a:cubicBezTo>
                      <a:pt x="34" y="0"/>
                      <a:pt x="34" y="0"/>
                      <a:pt x="34" y="0"/>
                    </a:cubicBezTo>
                    <a:cubicBezTo>
                      <a:pt x="23" y="1"/>
                      <a:pt x="5" y="17"/>
                      <a:pt x="0" y="32"/>
                    </a:cubicBezTo>
                    <a:cubicBezTo>
                      <a:pt x="0" y="34"/>
                      <a:pt x="0" y="34"/>
                      <a:pt x="0" y="34"/>
                    </a:cubicBezTo>
                    <a:cubicBezTo>
                      <a:pt x="14" y="49"/>
                      <a:pt x="14" y="49"/>
                      <a:pt x="14" y="49"/>
                    </a:cubicBezTo>
                    <a:cubicBezTo>
                      <a:pt x="16" y="53"/>
                      <a:pt x="17" y="56"/>
                      <a:pt x="18" y="58"/>
                    </a:cubicBezTo>
                    <a:cubicBezTo>
                      <a:pt x="14" y="61"/>
                      <a:pt x="14" y="61"/>
                      <a:pt x="14" y="61"/>
                    </a:cubicBezTo>
                    <a:cubicBezTo>
                      <a:pt x="12" y="64"/>
                      <a:pt x="11" y="68"/>
                      <a:pt x="12" y="71"/>
                    </a:cubicBezTo>
                    <a:cubicBezTo>
                      <a:pt x="13" y="74"/>
                      <a:pt x="15" y="77"/>
                      <a:pt x="18" y="78"/>
                    </a:cubicBezTo>
                    <a:cubicBezTo>
                      <a:pt x="20" y="82"/>
                      <a:pt x="23" y="86"/>
                      <a:pt x="29" y="88"/>
                    </a:cubicBezTo>
                    <a:cubicBezTo>
                      <a:pt x="30" y="91"/>
                      <a:pt x="33" y="95"/>
                      <a:pt x="39" y="97"/>
                    </a:cubicBezTo>
                    <a:cubicBezTo>
                      <a:pt x="41" y="101"/>
                      <a:pt x="46" y="105"/>
                      <a:pt x="51" y="105"/>
                    </a:cubicBezTo>
                    <a:cubicBezTo>
                      <a:pt x="53" y="105"/>
                      <a:pt x="56" y="104"/>
                      <a:pt x="58" y="102"/>
                    </a:cubicBezTo>
                    <a:cubicBezTo>
                      <a:pt x="59" y="100"/>
                      <a:pt x="59" y="100"/>
                      <a:pt x="59" y="100"/>
                    </a:cubicBezTo>
                    <a:cubicBezTo>
                      <a:pt x="64" y="105"/>
                      <a:pt x="64" y="105"/>
                      <a:pt x="64" y="105"/>
                    </a:cubicBezTo>
                    <a:cubicBezTo>
                      <a:pt x="67" y="108"/>
                      <a:pt x="70" y="109"/>
                      <a:pt x="73" y="109"/>
                    </a:cubicBezTo>
                    <a:cubicBezTo>
                      <a:pt x="73" y="109"/>
                      <a:pt x="74" y="109"/>
                      <a:pt x="74" y="109"/>
                    </a:cubicBezTo>
                    <a:cubicBezTo>
                      <a:pt x="78" y="108"/>
                      <a:pt x="82" y="106"/>
                      <a:pt x="85" y="102"/>
                    </a:cubicBezTo>
                    <a:cubicBezTo>
                      <a:pt x="87" y="103"/>
                      <a:pt x="90" y="103"/>
                      <a:pt x="93" y="102"/>
                    </a:cubicBezTo>
                    <a:cubicBezTo>
                      <a:pt x="97" y="101"/>
                      <a:pt x="99" y="99"/>
                      <a:pt x="101" y="96"/>
                    </a:cubicBezTo>
                    <a:cubicBezTo>
                      <a:pt x="105" y="97"/>
                      <a:pt x="109" y="97"/>
                      <a:pt x="113" y="94"/>
                    </a:cubicBezTo>
                    <a:cubicBezTo>
                      <a:pt x="115" y="92"/>
                      <a:pt x="118" y="89"/>
                      <a:pt x="118" y="86"/>
                    </a:cubicBezTo>
                    <a:cubicBezTo>
                      <a:pt x="123" y="85"/>
                      <a:pt x="127" y="82"/>
                      <a:pt x="129" y="78"/>
                    </a:cubicBezTo>
                    <a:cubicBezTo>
                      <a:pt x="131" y="74"/>
                      <a:pt x="131" y="70"/>
                      <a:pt x="130" y="67"/>
                    </a:cubicBezTo>
                    <a:cubicBezTo>
                      <a:pt x="134" y="64"/>
                      <a:pt x="139" y="58"/>
                      <a:pt x="143" y="51"/>
                    </a:cubicBezTo>
                    <a:cubicBezTo>
                      <a:pt x="144" y="50"/>
                      <a:pt x="145" y="49"/>
                      <a:pt x="146" y="48"/>
                    </a:cubicBezTo>
                    <a:cubicBezTo>
                      <a:pt x="148" y="47"/>
                      <a:pt x="157" y="40"/>
                      <a:pt x="159" y="38"/>
                    </a:cubicBezTo>
                    <a:cubicBezTo>
                      <a:pt x="160" y="37"/>
                      <a:pt x="160" y="37"/>
                      <a:pt x="160" y="37"/>
                    </a:cubicBezTo>
                    <a:lnTo>
                      <a:pt x="160" y="36"/>
                    </a:lnTo>
                    <a:close/>
                    <a:moveTo>
                      <a:pt x="7" y="32"/>
                    </a:moveTo>
                    <a:cubicBezTo>
                      <a:pt x="7" y="32"/>
                      <a:pt x="7" y="32"/>
                      <a:pt x="7" y="32"/>
                    </a:cubicBezTo>
                    <a:moveTo>
                      <a:pt x="23" y="55"/>
                    </a:moveTo>
                    <a:cubicBezTo>
                      <a:pt x="23" y="55"/>
                      <a:pt x="23" y="55"/>
                      <a:pt x="23" y="55"/>
                    </a:cubicBezTo>
                    <a:moveTo>
                      <a:pt x="24" y="54"/>
                    </a:moveTo>
                    <a:cubicBezTo>
                      <a:pt x="22" y="55"/>
                      <a:pt x="21" y="56"/>
                      <a:pt x="19" y="56"/>
                    </a:cubicBezTo>
                    <a:moveTo>
                      <a:pt x="61" y="99"/>
                    </a:moveTo>
                    <a:cubicBezTo>
                      <a:pt x="63" y="97"/>
                      <a:pt x="64" y="91"/>
                      <a:pt x="63" y="89"/>
                    </a:cubicBezTo>
                    <a:cubicBezTo>
                      <a:pt x="62" y="86"/>
                      <a:pt x="60" y="83"/>
                      <a:pt x="56" y="81"/>
                    </a:cubicBezTo>
                    <a:cubicBezTo>
                      <a:pt x="55" y="77"/>
                      <a:pt x="52" y="73"/>
                      <a:pt x="47" y="72"/>
                    </a:cubicBezTo>
                    <a:cubicBezTo>
                      <a:pt x="45" y="68"/>
                      <a:pt x="42" y="63"/>
                      <a:pt x="36" y="62"/>
                    </a:cubicBezTo>
                    <a:cubicBezTo>
                      <a:pt x="34" y="58"/>
                      <a:pt x="29" y="54"/>
                      <a:pt x="24" y="54"/>
                    </a:cubicBezTo>
                    <a:moveTo>
                      <a:pt x="54" y="15"/>
                    </a:moveTo>
                    <a:cubicBezTo>
                      <a:pt x="52" y="17"/>
                      <a:pt x="45" y="20"/>
                      <a:pt x="45" y="21"/>
                    </a:cubicBezTo>
                    <a:cubicBezTo>
                      <a:pt x="44" y="22"/>
                      <a:pt x="43" y="24"/>
                      <a:pt x="45" y="28"/>
                    </a:cubicBezTo>
                    <a:cubicBezTo>
                      <a:pt x="48" y="33"/>
                      <a:pt x="56" y="38"/>
                      <a:pt x="63" y="37"/>
                    </a:cubicBezTo>
                    <a:cubicBezTo>
                      <a:pt x="66" y="37"/>
                      <a:pt x="69" y="36"/>
                      <a:pt x="72" y="35"/>
                    </a:cubicBezTo>
                    <a:cubicBezTo>
                      <a:pt x="76" y="34"/>
                      <a:pt x="81" y="33"/>
                      <a:pt x="84" y="33"/>
                    </a:cubicBezTo>
                    <a:cubicBezTo>
                      <a:pt x="86" y="33"/>
                      <a:pt x="86" y="34"/>
                      <a:pt x="87" y="34"/>
                    </a:cubicBezTo>
                    <a:cubicBezTo>
                      <a:pt x="88" y="36"/>
                      <a:pt x="91" y="38"/>
                      <a:pt x="93" y="41"/>
                    </a:cubicBezTo>
                    <a:cubicBezTo>
                      <a:pt x="102" y="50"/>
                      <a:pt x="113" y="61"/>
                      <a:pt x="119" y="67"/>
                    </a:cubicBezTo>
                    <a:cubicBezTo>
                      <a:pt x="121" y="68"/>
                      <a:pt x="125" y="70"/>
                      <a:pt x="128" y="68"/>
                    </a:cubicBezTo>
                    <a:moveTo>
                      <a:pt x="33" y="6"/>
                    </a:moveTo>
                    <a:cubicBezTo>
                      <a:pt x="33" y="6"/>
                      <a:pt x="33" y="6"/>
                      <a:pt x="33" y="6"/>
                    </a:cubicBezTo>
                  </a:path>
                </a:pathLst>
              </a:custGeom>
              <a:noFill/>
              <a:ln w="12700" cap="rnd">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pPr defTabSz="609422"/>
                <a:endParaRPr lang="en-US" sz="2000" dirty="0">
                  <a:latin typeface="Arial"/>
                </a:endParaRPr>
              </a:p>
            </p:txBody>
          </p:sp>
          <p:sp>
            <p:nvSpPr>
              <p:cNvPr id="79" name="Line 102"/>
              <p:cNvSpPr>
                <a:spLocks noChangeShapeType="1"/>
              </p:cNvSpPr>
              <p:nvPr/>
            </p:nvSpPr>
            <p:spPr bwMode="auto">
              <a:xfrm flipH="1" flipV="1">
                <a:off x="6778625" y="5386609"/>
                <a:ext cx="99750" cy="87016"/>
              </a:xfrm>
              <a:prstGeom prst="line">
                <a:avLst/>
              </a:prstGeom>
              <a:noFill/>
              <a:ln w="12700" cap="rnd">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16" tIns="45708" rIns="91416" bIns="45708" numCol="1" anchor="t" anchorCtr="0" compatLnSpc="1">
                <a:prstTxWarp prst="textNoShape">
                  <a:avLst/>
                </a:prstTxWarp>
              </a:bodyPr>
              <a:lstStyle/>
              <a:p>
                <a:pPr defTabSz="609422"/>
                <a:endParaRPr lang="en-US" sz="2000" dirty="0">
                  <a:latin typeface="Arial"/>
                </a:endParaRPr>
              </a:p>
            </p:txBody>
          </p:sp>
          <p:sp>
            <p:nvSpPr>
              <p:cNvPr id="80" name="Line 103"/>
              <p:cNvSpPr>
                <a:spLocks noChangeShapeType="1"/>
              </p:cNvSpPr>
              <p:nvPr/>
            </p:nvSpPr>
            <p:spPr bwMode="auto">
              <a:xfrm flipH="1" flipV="1">
                <a:off x="6706466" y="5448156"/>
                <a:ext cx="87016" cy="74282"/>
              </a:xfrm>
              <a:prstGeom prst="line">
                <a:avLst/>
              </a:prstGeom>
              <a:noFill/>
              <a:ln w="12700" cap="rnd">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16" tIns="45708" rIns="91416" bIns="45708" numCol="1" anchor="t" anchorCtr="0" compatLnSpc="1">
                <a:prstTxWarp prst="textNoShape">
                  <a:avLst/>
                </a:prstTxWarp>
              </a:bodyPr>
              <a:lstStyle/>
              <a:p>
                <a:pPr defTabSz="609422"/>
                <a:endParaRPr lang="en-US" sz="2000" dirty="0">
                  <a:latin typeface="Arial"/>
                </a:endParaRPr>
              </a:p>
            </p:txBody>
          </p:sp>
          <p:sp>
            <p:nvSpPr>
              <p:cNvPr id="81" name="Line 104"/>
              <p:cNvSpPr>
                <a:spLocks noChangeShapeType="1"/>
              </p:cNvSpPr>
              <p:nvPr/>
            </p:nvSpPr>
            <p:spPr bwMode="auto">
              <a:xfrm flipH="1" flipV="1">
                <a:off x="6651286" y="5496969"/>
                <a:ext cx="72159" cy="61548"/>
              </a:xfrm>
              <a:prstGeom prst="line">
                <a:avLst/>
              </a:prstGeom>
              <a:noFill/>
              <a:ln w="12700" cap="rnd">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16" tIns="45708" rIns="91416" bIns="45708" numCol="1" anchor="t" anchorCtr="0" compatLnSpc="1">
                <a:prstTxWarp prst="textNoShape">
                  <a:avLst/>
                </a:prstTxWarp>
              </a:bodyPr>
              <a:lstStyle/>
              <a:p>
                <a:pPr defTabSz="609422"/>
                <a:endParaRPr lang="en-US" sz="2000" dirty="0">
                  <a:latin typeface="Arial"/>
                </a:endParaRPr>
              </a:p>
            </p:txBody>
          </p:sp>
        </p:grpSp>
      </p:grpSp>
      <p:sp>
        <p:nvSpPr>
          <p:cNvPr id="31" name="TextBox 30"/>
          <p:cNvSpPr txBox="1"/>
          <p:nvPr/>
        </p:nvSpPr>
        <p:spPr>
          <a:xfrm>
            <a:off x="2018656" y="2137222"/>
            <a:ext cx="2839090" cy="553999"/>
          </a:xfrm>
          <a:prstGeom prst="rect">
            <a:avLst/>
          </a:prstGeom>
        </p:spPr>
        <p:txBody>
          <a:bodyPr wrap="square" lIns="0" tIns="0" rIns="0" bIns="0" rtlCol="0" anchor="t" anchorCtr="0">
            <a:spAutoFit/>
          </a:bodyPr>
          <a:lstStyle/>
          <a:p>
            <a:pPr defTabSz="609422">
              <a:lnSpc>
                <a:spcPct val="90000"/>
              </a:lnSpc>
            </a:pPr>
            <a:r>
              <a:rPr lang="en-US" sz="2000" dirty="0">
                <a:latin typeface="Arial"/>
              </a:rPr>
              <a:t>Track spending and buying behavior.</a:t>
            </a:r>
          </a:p>
        </p:txBody>
      </p:sp>
      <p:grpSp>
        <p:nvGrpSpPr>
          <p:cNvPr id="103" name="Group 102"/>
          <p:cNvGrpSpPr/>
          <p:nvPr/>
        </p:nvGrpSpPr>
        <p:grpSpPr>
          <a:xfrm>
            <a:off x="1007282" y="2066233"/>
            <a:ext cx="756857" cy="756858"/>
            <a:chOff x="1097420" y="3781679"/>
            <a:chExt cx="757054" cy="757054"/>
          </a:xfrm>
        </p:grpSpPr>
        <p:sp>
          <p:nvSpPr>
            <p:cNvPr id="83" name="Oval 82"/>
            <p:cNvSpPr/>
            <p:nvPr/>
          </p:nvSpPr>
          <p:spPr>
            <a:xfrm>
              <a:off x="1097420" y="3781679"/>
              <a:ext cx="757054" cy="757054"/>
            </a:xfrm>
            <a:prstGeom prst="ellipse">
              <a:avLst/>
            </a:prstGeom>
            <a:solidFill>
              <a:schemeClr val="bg1"/>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422"/>
              <a:endParaRPr lang="en-US" sz="2000" dirty="0">
                <a:solidFill>
                  <a:schemeClr val="tx1"/>
                </a:solidFill>
                <a:latin typeface="Arial"/>
              </a:endParaRPr>
            </a:p>
          </p:txBody>
        </p:sp>
        <p:grpSp>
          <p:nvGrpSpPr>
            <p:cNvPr id="91" name="Group 90"/>
            <p:cNvGrpSpPr/>
            <p:nvPr/>
          </p:nvGrpSpPr>
          <p:grpSpPr>
            <a:xfrm>
              <a:off x="1273262" y="3939698"/>
              <a:ext cx="404566" cy="469900"/>
              <a:chOff x="5208587" y="2477355"/>
              <a:chExt cx="511175" cy="593725"/>
            </a:xfrm>
          </p:grpSpPr>
          <p:sp>
            <p:nvSpPr>
              <p:cNvPr id="92" name="Line 46"/>
              <p:cNvSpPr>
                <a:spLocks noChangeShapeType="1"/>
              </p:cNvSpPr>
              <p:nvPr/>
            </p:nvSpPr>
            <p:spPr bwMode="auto">
              <a:xfrm flipH="1">
                <a:off x="5284787" y="2601180"/>
                <a:ext cx="47625" cy="49213"/>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16" tIns="45708" rIns="91416" bIns="45708" numCol="1" anchor="t" anchorCtr="0" compatLnSpc="1">
                <a:prstTxWarp prst="textNoShape">
                  <a:avLst/>
                </a:prstTxWarp>
              </a:bodyPr>
              <a:lstStyle/>
              <a:p>
                <a:pPr defTabSz="609422"/>
                <a:endParaRPr lang="en-US" sz="2000" dirty="0">
                  <a:latin typeface="Arial"/>
                </a:endParaRPr>
              </a:p>
            </p:txBody>
          </p:sp>
          <p:sp>
            <p:nvSpPr>
              <p:cNvPr id="93" name="Line 47"/>
              <p:cNvSpPr>
                <a:spLocks noChangeShapeType="1"/>
              </p:cNvSpPr>
              <p:nvPr/>
            </p:nvSpPr>
            <p:spPr bwMode="auto">
              <a:xfrm flipH="1" flipV="1">
                <a:off x="5381624" y="2601180"/>
                <a:ext cx="71438" cy="71438"/>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16" tIns="45708" rIns="91416" bIns="45708" numCol="1" anchor="t" anchorCtr="0" compatLnSpc="1">
                <a:prstTxWarp prst="textNoShape">
                  <a:avLst/>
                </a:prstTxWarp>
              </a:bodyPr>
              <a:lstStyle/>
              <a:p>
                <a:pPr defTabSz="609422"/>
                <a:endParaRPr lang="en-US" sz="2000" dirty="0">
                  <a:latin typeface="Arial"/>
                </a:endParaRPr>
              </a:p>
            </p:txBody>
          </p:sp>
          <p:sp>
            <p:nvSpPr>
              <p:cNvPr id="94" name="Line 48"/>
              <p:cNvSpPr>
                <a:spLocks noChangeShapeType="1"/>
              </p:cNvSpPr>
              <p:nvPr/>
            </p:nvSpPr>
            <p:spPr bwMode="auto">
              <a:xfrm flipH="1">
                <a:off x="5521324" y="2548792"/>
                <a:ext cx="119063" cy="123825"/>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16" tIns="45708" rIns="91416" bIns="45708" numCol="1" anchor="t" anchorCtr="0" compatLnSpc="1">
                <a:prstTxWarp prst="textNoShape">
                  <a:avLst/>
                </a:prstTxWarp>
              </a:bodyPr>
              <a:lstStyle/>
              <a:p>
                <a:pPr defTabSz="609422"/>
                <a:endParaRPr lang="en-US" sz="2000" dirty="0">
                  <a:latin typeface="Arial"/>
                </a:endParaRPr>
              </a:p>
            </p:txBody>
          </p:sp>
          <p:sp>
            <p:nvSpPr>
              <p:cNvPr id="95" name="Freeform 49"/>
              <p:cNvSpPr>
                <a:spLocks/>
              </p:cNvSpPr>
              <p:nvPr/>
            </p:nvSpPr>
            <p:spPr bwMode="auto">
              <a:xfrm>
                <a:off x="5265737" y="2744055"/>
                <a:ext cx="130175" cy="258763"/>
              </a:xfrm>
              <a:custGeom>
                <a:avLst/>
                <a:gdLst>
                  <a:gd name="T0" fmla="*/ 54 w 82"/>
                  <a:gd name="T1" fmla="*/ 0 h 163"/>
                  <a:gd name="T2" fmla="*/ 0 w 82"/>
                  <a:gd name="T3" fmla="*/ 55 h 163"/>
                  <a:gd name="T4" fmla="*/ 0 w 82"/>
                  <a:gd name="T5" fmla="*/ 163 h 163"/>
                  <a:gd name="T6" fmla="*/ 82 w 82"/>
                  <a:gd name="T7" fmla="*/ 163 h 163"/>
                  <a:gd name="T8" fmla="*/ 82 w 82"/>
                  <a:gd name="T9" fmla="*/ 28 h 163"/>
                  <a:gd name="T10" fmla="*/ 54 w 82"/>
                  <a:gd name="T11" fmla="*/ 0 h 163"/>
                </a:gdLst>
                <a:ahLst/>
                <a:cxnLst>
                  <a:cxn ang="0">
                    <a:pos x="T0" y="T1"/>
                  </a:cxn>
                  <a:cxn ang="0">
                    <a:pos x="T2" y="T3"/>
                  </a:cxn>
                  <a:cxn ang="0">
                    <a:pos x="T4" y="T5"/>
                  </a:cxn>
                  <a:cxn ang="0">
                    <a:pos x="T6" y="T7"/>
                  </a:cxn>
                  <a:cxn ang="0">
                    <a:pos x="T8" y="T9"/>
                  </a:cxn>
                  <a:cxn ang="0">
                    <a:pos x="T10" y="T11"/>
                  </a:cxn>
                </a:cxnLst>
                <a:rect l="0" t="0" r="r" b="b"/>
                <a:pathLst>
                  <a:path w="82" h="163">
                    <a:moveTo>
                      <a:pt x="54" y="0"/>
                    </a:moveTo>
                    <a:lnTo>
                      <a:pt x="0" y="55"/>
                    </a:lnTo>
                    <a:lnTo>
                      <a:pt x="0" y="163"/>
                    </a:lnTo>
                    <a:lnTo>
                      <a:pt x="82" y="163"/>
                    </a:lnTo>
                    <a:lnTo>
                      <a:pt x="82" y="28"/>
                    </a:lnTo>
                    <a:lnTo>
                      <a:pt x="54" y="0"/>
                    </a:lnTo>
                    <a:close/>
                  </a:path>
                </a:pathLst>
              </a:custGeom>
              <a:noFill/>
              <a:ln w="12700" cap="flat">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pPr defTabSz="609422"/>
                <a:endParaRPr lang="en-US" sz="2000" dirty="0">
                  <a:latin typeface="Arial"/>
                </a:endParaRPr>
              </a:p>
            </p:txBody>
          </p:sp>
          <p:sp>
            <p:nvSpPr>
              <p:cNvPr id="96" name="Freeform 50"/>
              <p:cNvSpPr>
                <a:spLocks/>
              </p:cNvSpPr>
              <p:nvPr/>
            </p:nvSpPr>
            <p:spPr bwMode="auto">
              <a:xfrm>
                <a:off x="5395913" y="2788504"/>
                <a:ext cx="131763" cy="214314"/>
              </a:xfrm>
              <a:custGeom>
                <a:avLst/>
                <a:gdLst>
                  <a:gd name="T0" fmla="*/ 53 w 83"/>
                  <a:gd name="T1" fmla="*/ 53 h 135"/>
                  <a:gd name="T2" fmla="*/ 0 w 83"/>
                  <a:gd name="T3" fmla="*/ 0 h 135"/>
                  <a:gd name="T4" fmla="*/ 0 w 83"/>
                  <a:gd name="T5" fmla="*/ 135 h 135"/>
                  <a:gd name="T6" fmla="*/ 83 w 83"/>
                  <a:gd name="T7" fmla="*/ 135 h 135"/>
                  <a:gd name="T8" fmla="*/ 83 w 83"/>
                  <a:gd name="T9" fmla="*/ 19 h 135"/>
                  <a:gd name="T10" fmla="*/ 53 w 83"/>
                  <a:gd name="T11" fmla="*/ 53 h 135"/>
                </a:gdLst>
                <a:ahLst/>
                <a:cxnLst>
                  <a:cxn ang="0">
                    <a:pos x="T0" y="T1"/>
                  </a:cxn>
                  <a:cxn ang="0">
                    <a:pos x="T2" y="T3"/>
                  </a:cxn>
                  <a:cxn ang="0">
                    <a:pos x="T4" y="T5"/>
                  </a:cxn>
                  <a:cxn ang="0">
                    <a:pos x="T6" y="T7"/>
                  </a:cxn>
                  <a:cxn ang="0">
                    <a:pos x="T8" y="T9"/>
                  </a:cxn>
                  <a:cxn ang="0">
                    <a:pos x="T10" y="T11"/>
                  </a:cxn>
                </a:cxnLst>
                <a:rect l="0" t="0" r="r" b="b"/>
                <a:pathLst>
                  <a:path w="83" h="135">
                    <a:moveTo>
                      <a:pt x="53" y="53"/>
                    </a:moveTo>
                    <a:lnTo>
                      <a:pt x="0" y="0"/>
                    </a:lnTo>
                    <a:lnTo>
                      <a:pt x="0" y="135"/>
                    </a:lnTo>
                    <a:lnTo>
                      <a:pt x="83" y="135"/>
                    </a:lnTo>
                    <a:lnTo>
                      <a:pt x="83" y="19"/>
                    </a:lnTo>
                    <a:lnTo>
                      <a:pt x="53" y="53"/>
                    </a:lnTo>
                    <a:close/>
                  </a:path>
                </a:pathLst>
              </a:custGeom>
              <a:noFill/>
              <a:ln w="12700" cap="flat">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pPr defTabSz="609422"/>
                <a:endParaRPr lang="en-US" sz="2000" dirty="0">
                  <a:latin typeface="Arial"/>
                </a:endParaRPr>
              </a:p>
            </p:txBody>
          </p:sp>
          <p:sp>
            <p:nvSpPr>
              <p:cNvPr id="97" name="Freeform 51"/>
              <p:cNvSpPr>
                <a:spLocks/>
              </p:cNvSpPr>
              <p:nvPr/>
            </p:nvSpPr>
            <p:spPr bwMode="auto">
              <a:xfrm>
                <a:off x="5527674" y="2688492"/>
                <a:ext cx="134938" cy="314325"/>
              </a:xfrm>
              <a:custGeom>
                <a:avLst/>
                <a:gdLst>
                  <a:gd name="T0" fmla="*/ 0 w 85"/>
                  <a:gd name="T1" fmla="*/ 82 h 198"/>
                  <a:gd name="T2" fmla="*/ 0 w 85"/>
                  <a:gd name="T3" fmla="*/ 198 h 198"/>
                  <a:gd name="T4" fmla="*/ 85 w 85"/>
                  <a:gd name="T5" fmla="*/ 198 h 198"/>
                  <a:gd name="T6" fmla="*/ 85 w 85"/>
                  <a:gd name="T7" fmla="*/ 0 h 198"/>
                  <a:gd name="T8" fmla="*/ 0 w 85"/>
                  <a:gd name="T9" fmla="*/ 82 h 198"/>
                </a:gdLst>
                <a:ahLst/>
                <a:cxnLst>
                  <a:cxn ang="0">
                    <a:pos x="T0" y="T1"/>
                  </a:cxn>
                  <a:cxn ang="0">
                    <a:pos x="T2" y="T3"/>
                  </a:cxn>
                  <a:cxn ang="0">
                    <a:pos x="T4" y="T5"/>
                  </a:cxn>
                  <a:cxn ang="0">
                    <a:pos x="T6" y="T7"/>
                  </a:cxn>
                  <a:cxn ang="0">
                    <a:pos x="T8" y="T9"/>
                  </a:cxn>
                </a:cxnLst>
                <a:rect l="0" t="0" r="r" b="b"/>
                <a:pathLst>
                  <a:path w="85" h="198">
                    <a:moveTo>
                      <a:pt x="0" y="82"/>
                    </a:moveTo>
                    <a:lnTo>
                      <a:pt x="0" y="198"/>
                    </a:lnTo>
                    <a:lnTo>
                      <a:pt x="85" y="198"/>
                    </a:lnTo>
                    <a:lnTo>
                      <a:pt x="85" y="0"/>
                    </a:lnTo>
                    <a:lnTo>
                      <a:pt x="0" y="82"/>
                    </a:lnTo>
                    <a:close/>
                  </a:path>
                </a:pathLst>
              </a:custGeom>
              <a:noFill/>
              <a:ln w="12700" cap="flat">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pPr defTabSz="609422"/>
                <a:endParaRPr lang="en-US" sz="2000" dirty="0">
                  <a:latin typeface="Arial"/>
                </a:endParaRPr>
              </a:p>
            </p:txBody>
          </p:sp>
          <p:sp>
            <p:nvSpPr>
              <p:cNvPr id="98" name="Line 52"/>
              <p:cNvSpPr>
                <a:spLocks noChangeShapeType="1"/>
              </p:cNvSpPr>
              <p:nvPr/>
            </p:nvSpPr>
            <p:spPr bwMode="auto">
              <a:xfrm>
                <a:off x="5265737" y="3071080"/>
                <a:ext cx="396875"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16" tIns="45708" rIns="91416" bIns="45708" numCol="1" anchor="t" anchorCtr="0" compatLnSpc="1">
                <a:prstTxWarp prst="textNoShape">
                  <a:avLst/>
                </a:prstTxWarp>
              </a:bodyPr>
              <a:lstStyle/>
              <a:p>
                <a:pPr defTabSz="609422"/>
                <a:endParaRPr lang="en-US" sz="2000" dirty="0">
                  <a:latin typeface="Arial"/>
                </a:endParaRPr>
              </a:p>
            </p:txBody>
          </p:sp>
          <p:sp>
            <p:nvSpPr>
              <p:cNvPr id="99" name="Oval 53"/>
              <p:cNvSpPr>
                <a:spLocks noChangeArrowheads="1"/>
              </p:cNvSpPr>
              <p:nvPr/>
            </p:nvSpPr>
            <p:spPr bwMode="auto">
              <a:xfrm>
                <a:off x="5208587" y="2639280"/>
                <a:ext cx="90488" cy="85725"/>
              </a:xfrm>
              <a:prstGeom prst="ellipse">
                <a:avLst/>
              </a:prstGeom>
              <a:noFill/>
              <a:ln w="12700" cap="flat">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pPr defTabSz="609422"/>
                <a:endParaRPr lang="en-US" sz="2000" dirty="0">
                  <a:latin typeface="Arial"/>
                </a:endParaRPr>
              </a:p>
            </p:txBody>
          </p:sp>
          <p:sp>
            <p:nvSpPr>
              <p:cNvPr id="100" name="Oval 54"/>
              <p:cNvSpPr>
                <a:spLocks noChangeArrowheads="1"/>
              </p:cNvSpPr>
              <p:nvPr/>
            </p:nvSpPr>
            <p:spPr bwMode="auto">
              <a:xfrm>
                <a:off x="5632449" y="2477355"/>
                <a:ext cx="87313" cy="85725"/>
              </a:xfrm>
              <a:prstGeom prst="ellipse">
                <a:avLst/>
              </a:prstGeom>
              <a:noFill/>
              <a:ln w="12700" cap="flat">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pPr defTabSz="609422"/>
                <a:endParaRPr lang="en-US" sz="2000" dirty="0">
                  <a:latin typeface="Arial"/>
                </a:endParaRPr>
              </a:p>
            </p:txBody>
          </p:sp>
          <p:sp>
            <p:nvSpPr>
              <p:cNvPr id="101" name="Oval 55"/>
              <p:cNvSpPr>
                <a:spLocks noChangeArrowheads="1"/>
              </p:cNvSpPr>
              <p:nvPr/>
            </p:nvSpPr>
            <p:spPr bwMode="auto">
              <a:xfrm>
                <a:off x="5441949" y="2658330"/>
                <a:ext cx="90488" cy="85725"/>
              </a:xfrm>
              <a:prstGeom prst="ellipse">
                <a:avLst/>
              </a:prstGeom>
              <a:noFill/>
              <a:ln w="12700" cap="flat">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pPr defTabSz="609422"/>
                <a:endParaRPr lang="en-US" sz="2000" dirty="0">
                  <a:latin typeface="Arial"/>
                </a:endParaRPr>
              </a:p>
            </p:txBody>
          </p:sp>
          <p:sp>
            <p:nvSpPr>
              <p:cNvPr id="102" name="Oval 56"/>
              <p:cNvSpPr>
                <a:spLocks noChangeArrowheads="1"/>
              </p:cNvSpPr>
              <p:nvPr/>
            </p:nvSpPr>
            <p:spPr bwMode="auto">
              <a:xfrm>
                <a:off x="5310187" y="2518630"/>
                <a:ext cx="90488" cy="90488"/>
              </a:xfrm>
              <a:prstGeom prst="ellipse">
                <a:avLst/>
              </a:prstGeom>
              <a:noFill/>
              <a:ln w="12700" cap="flat">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pPr defTabSz="609422"/>
                <a:endParaRPr lang="en-US" sz="2000" dirty="0">
                  <a:latin typeface="Arial"/>
                </a:endParaRPr>
              </a:p>
            </p:txBody>
          </p:sp>
        </p:grpSp>
      </p:grpSp>
      <p:sp>
        <p:nvSpPr>
          <p:cNvPr id="45" name="TextBox 44"/>
          <p:cNvSpPr txBox="1"/>
          <p:nvPr/>
        </p:nvSpPr>
        <p:spPr>
          <a:xfrm>
            <a:off x="2018655" y="4995715"/>
            <a:ext cx="3525886" cy="553998"/>
          </a:xfrm>
          <a:prstGeom prst="rect">
            <a:avLst/>
          </a:prstGeom>
        </p:spPr>
        <p:txBody>
          <a:bodyPr wrap="square" lIns="0" tIns="0" rIns="0" bIns="0" rtlCol="0" anchor="t" anchorCtr="0">
            <a:spAutoFit/>
          </a:bodyPr>
          <a:lstStyle/>
          <a:p>
            <a:pPr defTabSz="609422">
              <a:lnSpc>
                <a:spcPct val="90000"/>
              </a:lnSpc>
            </a:pPr>
            <a:r>
              <a:rPr lang="en-US" sz="2000" dirty="0">
                <a:latin typeface="Arial"/>
              </a:rPr>
              <a:t>Get negotiated rates on participating supplier sites.</a:t>
            </a:r>
          </a:p>
        </p:txBody>
      </p:sp>
      <p:grpSp>
        <p:nvGrpSpPr>
          <p:cNvPr id="4" name="Group 3"/>
          <p:cNvGrpSpPr/>
          <p:nvPr/>
        </p:nvGrpSpPr>
        <p:grpSpPr>
          <a:xfrm>
            <a:off x="1007282" y="4907287"/>
            <a:ext cx="754576" cy="754577"/>
            <a:chOff x="1097420" y="5639621"/>
            <a:chExt cx="754773" cy="754773"/>
          </a:xfrm>
        </p:grpSpPr>
        <p:sp>
          <p:nvSpPr>
            <p:cNvPr id="47" name="Oval 46"/>
            <p:cNvSpPr/>
            <p:nvPr/>
          </p:nvSpPr>
          <p:spPr>
            <a:xfrm>
              <a:off x="1097420" y="5639621"/>
              <a:ext cx="754773" cy="754773"/>
            </a:xfrm>
            <a:prstGeom prst="ellipse">
              <a:avLst/>
            </a:prstGeom>
            <a:solidFill>
              <a:schemeClr val="bg1"/>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422"/>
              <a:endParaRPr lang="en-US" dirty="0">
                <a:solidFill>
                  <a:schemeClr val="tx1"/>
                </a:solidFill>
                <a:latin typeface="Arial"/>
              </a:endParaRPr>
            </a:p>
          </p:txBody>
        </p:sp>
        <p:grpSp>
          <p:nvGrpSpPr>
            <p:cNvPr id="3" name="Group 2"/>
            <p:cNvGrpSpPr/>
            <p:nvPr/>
          </p:nvGrpSpPr>
          <p:grpSpPr>
            <a:xfrm>
              <a:off x="1230718" y="5831391"/>
              <a:ext cx="488176" cy="390283"/>
              <a:chOff x="1213867" y="5845394"/>
              <a:chExt cx="488176" cy="390283"/>
            </a:xfrm>
          </p:grpSpPr>
          <p:grpSp>
            <p:nvGrpSpPr>
              <p:cNvPr id="53" name="Group 52"/>
              <p:cNvGrpSpPr/>
              <p:nvPr/>
            </p:nvGrpSpPr>
            <p:grpSpPr>
              <a:xfrm>
                <a:off x="1213867" y="5845394"/>
                <a:ext cx="488176" cy="390283"/>
                <a:chOff x="10258424" y="3964842"/>
                <a:chExt cx="601663" cy="481013"/>
              </a:xfrm>
            </p:grpSpPr>
            <p:sp>
              <p:nvSpPr>
                <p:cNvPr id="54" name="Freeform 166"/>
                <p:cNvSpPr>
                  <a:spLocks/>
                </p:cNvSpPr>
                <p:nvPr/>
              </p:nvSpPr>
              <p:spPr bwMode="auto">
                <a:xfrm>
                  <a:off x="10258424" y="3964842"/>
                  <a:ext cx="601663" cy="409575"/>
                </a:xfrm>
                <a:custGeom>
                  <a:avLst/>
                  <a:gdLst>
                    <a:gd name="T0" fmla="*/ 148 w 160"/>
                    <a:gd name="T1" fmla="*/ 0 h 109"/>
                    <a:gd name="T2" fmla="*/ 160 w 160"/>
                    <a:gd name="T3" fmla="*/ 12 h 109"/>
                    <a:gd name="T4" fmla="*/ 160 w 160"/>
                    <a:gd name="T5" fmla="*/ 97 h 109"/>
                    <a:gd name="T6" fmla="*/ 148 w 160"/>
                    <a:gd name="T7" fmla="*/ 109 h 109"/>
                    <a:gd name="T8" fmla="*/ 12 w 160"/>
                    <a:gd name="T9" fmla="*/ 109 h 109"/>
                    <a:gd name="T10" fmla="*/ 0 w 160"/>
                    <a:gd name="T11" fmla="*/ 97 h 109"/>
                    <a:gd name="T12" fmla="*/ 0 w 160"/>
                    <a:gd name="T13" fmla="*/ 12 h 109"/>
                    <a:gd name="T14" fmla="*/ 12 w 160"/>
                    <a:gd name="T15" fmla="*/ 0 h 109"/>
                    <a:gd name="T16" fmla="*/ 148 w 160"/>
                    <a:gd name="T1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109">
                      <a:moveTo>
                        <a:pt x="148" y="0"/>
                      </a:moveTo>
                      <a:cubicBezTo>
                        <a:pt x="154" y="0"/>
                        <a:pt x="160" y="5"/>
                        <a:pt x="160" y="12"/>
                      </a:cubicBezTo>
                      <a:cubicBezTo>
                        <a:pt x="160" y="97"/>
                        <a:pt x="160" y="97"/>
                        <a:pt x="160" y="97"/>
                      </a:cubicBezTo>
                      <a:cubicBezTo>
                        <a:pt x="160" y="104"/>
                        <a:pt x="154" y="109"/>
                        <a:pt x="148" y="109"/>
                      </a:cubicBezTo>
                      <a:cubicBezTo>
                        <a:pt x="12" y="109"/>
                        <a:pt x="12" y="109"/>
                        <a:pt x="12" y="109"/>
                      </a:cubicBezTo>
                      <a:cubicBezTo>
                        <a:pt x="5" y="109"/>
                        <a:pt x="0" y="104"/>
                        <a:pt x="0" y="97"/>
                      </a:cubicBezTo>
                      <a:cubicBezTo>
                        <a:pt x="0" y="12"/>
                        <a:pt x="0" y="12"/>
                        <a:pt x="0" y="12"/>
                      </a:cubicBezTo>
                      <a:cubicBezTo>
                        <a:pt x="0" y="5"/>
                        <a:pt x="5" y="0"/>
                        <a:pt x="12" y="0"/>
                      </a:cubicBezTo>
                      <a:lnTo>
                        <a:pt x="148" y="0"/>
                      </a:lnTo>
                      <a:close/>
                    </a:path>
                  </a:pathLst>
                </a:custGeom>
                <a:noFill/>
                <a:ln w="12700" cap="rnd">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pPr defTabSz="609422"/>
                  <a:endParaRPr lang="en-US" dirty="0">
                    <a:latin typeface="Arial"/>
                  </a:endParaRPr>
                </a:p>
              </p:txBody>
            </p:sp>
            <p:sp>
              <p:nvSpPr>
                <p:cNvPr id="55" name="Line 167"/>
                <p:cNvSpPr>
                  <a:spLocks noChangeShapeType="1"/>
                </p:cNvSpPr>
                <p:nvPr/>
              </p:nvSpPr>
              <p:spPr bwMode="auto">
                <a:xfrm>
                  <a:off x="10860087" y="4280755"/>
                  <a:ext cx="0" cy="0"/>
                </a:xfrm>
                <a:prstGeom prst="line">
                  <a:avLst/>
                </a:prstGeom>
                <a:noFill/>
                <a:ln w="12700" cap="rnd">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16" tIns="45708" rIns="91416" bIns="45708" numCol="1" anchor="t" anchorCtr="0" compatLnSpc="1">
                  <a:prstTxWarp prst="textNoShape">
                    <a:avLst/>
                  </a:prstTxWarp>
                </a:bodyPr>
                <a:lstStyle/>
                <a:p>
                  <a:pPr defTabSz="609422"/>
                  <a:endParaRPr lang="en-US" dirty="0">
                    <a:latin typeface="Arial"/>
                  </a:endParaRPr>
                </a:p>
              </p:txBody>
            </p:sp>
            <p:sp>
              <p:nvSpPr>
                <p:cNvPr id="56" name="Line 168"/>
                <p:cNvSpPr>
                  <a:spLocks noChangeShapeType="1"/>
                </p:cNvSpPr>
                <p:nvPr/>
              </p:nvSpPr>
              <p:spPr bwMode="auto">
                <a:xfrm>
                  <a:off x="10263187" y="4280755"/>
                  <a:ext cx="0" cy="0"/>
                </a:xfrm>
                <a:prstGeom prst="line">
                  <a:avLst/>
                </a:prstGeom>
                <a:noFill/>
                <a:ln w="12700" cap="rnd">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16" tIns="45708" rIns="91416" bIns="45708" numCol="1" anchor="t" anchorCtr="0" compatLnSpc="1">
                  <a:prstTxWarp prst="textNoShape">
                    <a:avLst/>
                  </a:prstTxWarp>
                </a:bodyPr>
                <a:lstStyle/>
                <a:p>
                  <a:pPr defTabSz="609422"/>
                  <a:endParaRPr lang="en-US" dirty="0">
                    <a:latin typeface="Arial"/>
                  </a:endParaRPr>
                </a:p>
              </p:txBody>
            </p:sp>
            <p:sp>
              <p:nvSpPr>
                <p:cNvPr id="57" name="Freeform 169"/>
                <p:cNvSpPr>
                  <a:spLocks/>
                </p:cNvSpPr>
                <p:nvPr/>
              </p:nvSpPr>
              <p:spPr bwMode="auto">
                <a:xfrm>
                  <a:off x="10483849" y="4382355"/>
                  <a:ext cx="146050" cy="63500"/>
                </a:xfrm>
                <a:custGeom>
                  <a:avLst/>
                  <a:gdLst>
                    <a:gd name="T0" fmla="*/ 30 w 39"/>
                    <a:gd name="T1" fmla="*/ 0 h 17"/>
                    <a:gd name="T2" fmla="*/ 39 w 39"/>
                    <a:gd name="T3" fmla="*/ 17 h 17"/>
                    <a:gd name="T4" fmla="*/ 19 w 39"/>
                    <a:gd name="T5" fmla="*/ 17 h 17"/>
                    <a:gd name="T6" fmla="*/ 15 w 39"/>
                    <a:gd name="T7" fmla="*/ 17 h 17"/>
                    <a:gd name="T8" fmla="*/ 0 w 39"/>
                    <a:gd name="T9" fmla="*/ 17 h 17"/>
                    <a:gd name="T10" fmla="*/ 9 w 39"/>
                    <a:gd name="T11" fmla="*/ 0 h 17"/>
                  </a:gdLst>
                  <a:ahLst/>
                  <a:cxnLst>
                    <a:cxn ang="0">
                      <a:pos x="T0" y="T1"/>
                    </a:cxn>
                    <a:cxn ang="0">
                      <a:pos x="T2" y="T3"/>
                    </a:cxn>
                    <a:cxn ang="0">
                      <a:pos x="T4" y="T5"/>
                    </a:cxn>
                    <a:cxn ang="0">
                      <a:pos x="T6" y="T7"/>
                    </a:cxn>
                    <a:cxn ang="0">
                      <a:pos x="T8" y="T9"/>
                    </a:cxn>
                    <a:cxn ang="0">
                      <a:pos x="T10" y="T11"/>
                    </a:cxn>
                  </a:cxnLst>
                  <a:rect l="0" t="0" r="r" b="b"/>
                  <a:pathLst>
                    <a:path w="39" h="17">
                      <a:moveTo>
                        <a:pt x="30" y="0"/>
                      </a:moveTo>
                      <a:cubicBezTo>
                        <a:pt x="30" y="0"/>
                        <a:pt x="33" y="14"/>
                        <a:pt x="39" y="17"/>
                      </a:cubicBezTo>
                      <a:cubicBezTo>
                        <a:pt x="19" y="17"/>
                        <a:pt x="19" y="17"/>
                        <a:pt x="19" y="17"/>
                      </a:cubicBezTo>
                      <a:cubicBezTo>
                        <a:pt x="15" y="17"/>
                        <a:pt x="15" y="17"/>
                        <a:pt x="15" y="17"/>
                      </a:cubicBezTo>
                      <a:cubicBezTo>
                        <a:pt x="0" y="17"/>
                        <a:pt x="0" y="17"/>
                        <a:pt x="0" y="17"/>
                      </a:cubicBezTo>
                      <a:cubicBezTo>
                        <a:pt x="6" y="14"/>
                        <a:pt x="9" y="0"/>
                        <a:pt x="9" y="0"/>
                      </a:cubicBezTo>
                    </a:path>
                  </a:pathLst>
                </a:custGeom>
                <a:noFill/>
                <a:ln w="12700" cap="rnd">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pPr defTabSz="609422"/>
                  <a:endParaRPr lang="en-US" dirty="0">
                    <a:latin typeface="Arial"/>
                  </a:endParaRPr>
                </a:p>
              </p:txBody>
            </p:sp>
            <p:sp>
              <p:nvSpPr>
                <p:cNvPr id="59" name="Line 170"/>
                <p:cNvSpPr>
                  <a:spLocks noChangeShapeType="1"/>
                </p:cNvSpPr>
                <p:nvPr/>
              </p:nvSpPr>
              <p:spPr bwMode="auto">
                <a:xfrm flipH="1">
                  <a:off x="10263187" y="4280755"/>
                  <a:ext cx="596900"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16" tIns="45708" rIns="91416" bIns="45708" numCol="1" anchor="t" anchorCtr="0" compatLnSpc="1">
                  <a:prstTxWarp prst="textNoShape">
                    <a:avLst/>
                  </a:prstTxWarp>
                </a:bodyPr>
                <a:lstStyle/>
                <a:p>
                  <a:pPr defTabSz="609422"/>
                  <a:endParaRPr lang="en-US" dirty="0">
                    <a:latin typeface="Arial"/>
                  </a:endParaRPr>
                </a:p>
              </p:txBody>
            </p:sp>
          </p:grpSp>
          <p:grpSp>
            <p:nvGrpSpPr>
              <p:cNvPr id="60" name="Group 59"/>
              <p:cNvGrpSpPr/>
              <p:nvPr/>
            </p:nvGrpSpPr>
            <p:grpSpPr>
              <a:xfrm>
                <a:off x="1412431" y="5877721"/>
                <a:ext cx="91048" cy="188200"/>
                <a:chOff x="4094163" y="1230313"/>
                <a:chExt cx="284163" cy="587375"/>
              </a:xfrm>
            </p:grpSpPr>
            <p:sp>
              <p:nvSpPr>
                <p:cNvPr id="61" name="Freeform 54"/>
                <p:cNvSpPr>
                  <a:spLocks/>
                </p:cNvSpPr>
                <p:nvPr/>
              </p:nvSpPr>
              <p:spPr bwMode="auto">
                <a:xfrm>
                  <a:off x="4094163" y="1317625"/>
                  <a:ext cx="284163" cy="420688"/>
                </a:xfrm>
                <a:custGeom>
                  <a:avLst/>
                  <a:gdLst>
                    <a:gd name="T0" fmla="*/ 4 w 76"/>
                    <a:gd name="T1" fmla="*/ 102 h 112"/>
                    <a:gd name="T2" fmla="*/ 41 w 76"/>
                    <a:gd name="T3" fmla="*/ 112 h 112"/>
                    <a:gd name="T4" fmla="*/ 76 w 76"/>
                    <a:gd name="T5" fmla="*/ 87 h 112"/>
                    <a:gd name="T6" fmla="*/ 38 w 76"/>
                    <a:gd name="T7" fmla="*/ 56 h 112"/>
                    <a:gd name="T8" fmla="*/ 0 w 76"/>
                    <a:gd name="T9" fmla="*/ 24 h 112"/>
                    <a:gd name="T10" fmla="*/ 35 w 76"/>
                    <a:gd name="T11" fmla="*/ 0 h 112"/>
                    <a:gd name="T12" fmla="*/ 72 w 76"/>
                    <a:gd name="T13" fmla="*/ 9 h 112"/>
                  </a:gdLst>
                  <a:ahLst/>
                  <a:cxnLst>
                    <a:cxn ang="0">
                      <a:pos x="T0" y="T1"/>
                    </a:cxn>
                    <a:cxn ang="0">
                      <a:pos x="T2" y="T3"/>
                    </a:cxn>
                    <a:cxn ang="0">
                      <a:pos x="T4" y="T5"/>
                    </a:cxn>
                    <a:cxn ang="0">
                      <a:pos x="T6" y="T7"/>
                    </a:cxn>
                    <a:cxn ang="0">
                      <a:pos x="T8" y="T9"/>
                    </a:cxn>
                    <a:cxn ang="0">
                      <a:pos x="T10" y="T11"/>
                    </a:cxn>
                    <a:cxn ang="0">
                      <a:pos x="T12" y="T13"/>
                    </a:cxn>
                  </a:cxnLst>
                  <a:rect l="0" t="0" r="r" b="b"/>
                  <a:pathLst>
                    <a:path w="76" h="112">
                      <a:moveTo>
                        <a:pt x="4" y="102"/>
                      </a:moveTo>
                      <a:cubicBezTo>
                        <a:pt x="12" y="107"/>
                        <a:pt x="26" y="112"/>
                        <a:pt x="41" y="112"/>
                      </a:cubicBezTo>
                      <a:cubicBezTo>
                        <a:pt x="60" y="112"/>
                        <a:pt x="76" y="101"/>
                        <a:pt x="76" y="87"/>
                      </a:cubicBezTo>
                      <a:cubicBezTo>
                        <a:pt x="76" y="73"/>
                        <a:pt x="67" y="66"/>
                        <a:pt x="38" y="56"/>
                      </a:cubicBezTo>
                      <a:cubicBezTo>
                        <a:pt x="9" y="46"/>
                        <a:pt x="0" y="38"/>
                        <a:pt x="0" y="24"/>
                      </a:cubicBezTo>
                      <a:cubicBezTo>
                        <a:pt x="0" y="10"/>
                        <a:pt x="16" y="0"/>
                        <a:pt x="35" y="0"/>
                      </a:cubicBezTo>
                      <a:cubicBezTo>
                        <a:pt x="50" y="0"/>
                        <a:pt x="64" y="5"/>
                        <a:pt x="72" y="9"/>
                      </a:cubicBezTo>
                    </a:path>
                  </a:pathLst>
                </a:custGeom>
                <a:noFill/>
                <a:ln w="12700" cap="rnd">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pPr defTabSz="609422"/>
                  <a:endParaRPr lang="en-US" dirty="0">
                    <a:latin typeface="Arial"/>
                  </a:endParaRPr>
                </a:p>
              </p:txBody>
            </p:sp>
            <p:sp>
              <p:nvSpPr>
                <p:cNvPr id="62" name="Line 55"/>
                <p:cNvSpPr>
                  <a:spLocks noChangeShapeType="1"/>
                </p:cNvSpPr>
                <p:nvPr/>
              </p:nvSpPr>
              <p:spPr bwMode="auto">
                <a:xfrm>
                  <a:off x="4235451" y="1230313"/>
                  <a:ext cx="0" cy="87313"/>
                </a:xfrm>
                <a:prstGeom prst="line">
                  <a:avLst/>
                </a:prstGeom>
                <a:noFill/>
                <a:ln w="12700" cap="rnd">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16" tIns="45708" rIns="91416" bIns="45708" numCol="1" anchor="t" anchorCtr="0" compatLnSpc="1">
                  <a:prstTxWarp prst="textNoShape">
                    <a:avLst/>
                  </a:prstTxWarp>
                </a:bodyPr>
                <a:lstStyle/>
                <a:p>
                  <a:pPr defTabSz="609422"/>
                  <a:endParaRPr lang="en-US" dirty="0">
                    <a:latin typeface="Arial"/>
                  </a:endParaRPr>
                </a:p>
              </p:txBody>
            </p:sp>
            <p:sp>
              <p:nvSpPr>
                <p:cNvPr id="63" name="Line 56"/>
                <p:cNvSpPr>
                  <a:spLocks noChangeShapeType="1"/>
                </p:cNvSpPr>
                <p:nvPr/>
              </p:nvSpPr>
              <p:spPr bwMode="auto">
                <a:xfrm>
                  <a:off x="4235451" y="1738313"/>
                  <a:ext cx="0" cy="79375"/>
                </a:xfrm>
                <a:prstGeom prst="line">
                  <a:avLst/>
                </a:prstGeom>
                <a:noFill/>
                <a:ln w="12700" cap="rnd">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16" tIns="45708" rIns="91416" bIns="45708" numCol="1" anchor="t" anchorCtr="0" compatLnSpc="1">
                  <a:prstTxWarp prst="textNoShape">
                    <a:avLst/>
                  </a:prstTxWarp>
                </a:bodyPr>
                <a:lstStyle/>
                <a:p>
                  <a:pPr defTabSz="609422"/>
                  <a:endParaRPr lang="en-US" dirty="0">
                    <a:latin typeface="Arial"/>
                  </a:endParaRPr>
                </a:p>
              </p:txBody>
            </p:sp>
          </p:grpSp>
        </p:grpSp>
      </p:gr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9635" y="2422330"/>
            <a:ext cx="4102747" cy="2377729"/>
          </a:xfrm>
          <a:prstGeom prst="rect">
            <a:avLst/>
          </a:prstGeom>
        </p:spPr>
      </p:pic>
    </p:spTree>
    <p:extLst>
      <p:ext uri="{BB962C8B-B14F-4D97-AF65-F5344CB8AC3E}">
        <p14:creationId xmlns:p14="http://schemas.microsoft.com/office/powerpoint/2010/main" val="1994245400"/>
      </p:ext>
    </p:extLst>
  </p:cSld>
  <p:clrMapOvr>
    <a:masterClrMapping/>
  </p:clrMapOvr>
  <p:transition spd="slow">
    <p:strips dir="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itle 2"/>
          <p:cNvSpPr txBox="1">
            <a:spLocks/>
          </p:cNvSpPr>
          <p:nvPr/>
        </p:nvSpPr>
        <p:spPr>
          <a:xfrm>
            <a:off x="742508" y="1018202"/>
            <a:ext cx="4765623" cy="332399"/>
          </a:xfrm>
          <a:prstGeom prst="rect">
            <a:avLst/>
          </a:prstGeom>
        </p:spPr>
        <p:txBody>
          <a:bodyPr vert="horz" wrap="square" lIns="0" tIns="0" rIns="0" bIns="0" rtlCol="0" anchor="t" anchorCtr="0">
            <a:spAutoFit/>
          </a:bodyPr>
          <a:lstStyle>
            <a:lvl1pPr algn="l" defTabSz="609493" rtl="0" eaLnBrk="1" latinLnBrk="0" hangingPunct="1">
              <a:lnSpc>
                <a:spcPct val="90000"/>
              </a:lnSpc>
              <a:spcBef>
                <a:spcPct val="0"/>
              </a:spcBef>
              <a:buNone/>
              <a:defRPr sz="4400" b="0" i="0" kern="1200">
                <a:solidFill>
                  <a:schemeClr val="accent6">
                    <a:lumMod val="75000"/>
                  </a:schemeClr>
                </a:solidFill>
                <a:latin typeface="+mj-lt"/>
                <a:ea typeface="+mj-ea"/>
                <a:cs typeface="Arial"/>
              </a:defRPr>
            </a:lvl1pPr>
          </a:lstStyle>
          <a:p>
            <a:pPr algn="ctr" defTabSz="812454">
              <a:tabLst>
                <a:tab pos="2862263" algn="l"/>
              </a:tabLst>
            </a:pPr>
            <a:r>
              <a:rPr lang="en-US" sz="2400" b="1" dirty="0">
                <a:solidFill>
                  <a:schemeClr val="tx1"/>
                </a:solidFill>
                <a:cs typeface="+mj-cs"/>
              </a:rPr>
              <a:t>Help keep all your travelers safe.</a:t>
            </a:r>
          </a:p>
        </p:txBody>
      </p:sp>
      <p:sp>
        <p:nvSpPr>
          <p:cNvPr id="50" name="TextBox 49"/>
          <p:cNvSpPr txBox="1"/>
          <p:nvPr/>
        </p:nvSpPr>
        <p:spPr>
          <a:xfrm>
            <a:off x="1906537" y="2503161"/>
            <a:ext cx="3227771" cy="304571"/>
          </a:xfrm>
          <a:prstGeom prst="rect">
            <a:avLst/>
          </a:prstGeom>
        </p:spPr>
        <p:txBody>
          <a:bodyPr wrap="square" lIns="0" tIns="0" rIns="0" bIns="0" rtlCol="0" anchor="t" anchorCtr="0">
            <a:spAutoFit/>
          </a:bodyPr>
          <a:lstStyle/>
          <a:p>
            <a:pPr defTabSz="609422">
              <a:lnSpc>
                <a:spcPct val="90000"/>
              </a:lnSpc>
            </a:pPr>
            <a:r>
              <a:rPr lang="en-US" sz="2199" dirty="0">
                <a:solidFill>
                  <a:srgbClr val="FFFFFF"/>
                </a:solidFill>
                <a:latin typeface="Arial"/>
              </a:rPr>
              <a:t>Support your duty of care.</a:t>
            </a:r>
          </a:p>
        </p:txBody>
      </p:sp>
      <p:grpSp>
        <p:nvGrpSpPr>
          <p:cNvPr id="74" name="Group 73"/>
          <p:cNvGrpSpPr/>
          <p:nvPr/>
        </p:nvGrpSpPr>
        <p:grpSpPr>
          <a:xfrm>
            <a:off x="918950" y="2228621"/>
            <a:ext cx="846696" cy="846696"/>
            <a:chOff x="3527880" y="2823608"/>
            <a:chExt cx="1138922" cy="1138922"/>
          </a:xfrm>
        </p:grpSpPr>
        <p:sp>
          <p:nvSpPr>
            <p:cNvPr id="75" name="Oval 74"/>
            <p:cNvSpPr/>
            <p:nvPr/>
          </p:nvSpPr>
          <p:spPr>
            <a:xfrm>
              <a:off x="3527880" y="2823608"/>
              <a:ext cx="1138922" cy="1138922"/>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422"/>
              <a:endParaRPr lang="en-US" dirty="0">
                <a:solidFill>
                  <a:prstClr val="white"/>
                </a:solidFill>
                <a:latin typeface="Arial"/>
              </a:endParaRPr>
            </a:p>
          </p:txBody>
        </p:sp>
        <p:grpSp>
          <p:nvGrpSpPr>
            <p:cNvPr id="76" name="Group 75"/>
            <p:cNvGrpSpPr/>
            <p:nvPr/>
          </p:nvGrpSpPr>
          <p:grpSpPr>
            <a:xfrm>
              <a:off x="3766768" y="3059407"/>
              <a:ext cx="661147" cy="573260"/>
              <a:chOff x="2843213" y="1247775"/>
              <a:chExt cx="525463" cy="455613"/>
            </a:xfrm>
          </p:grpSpPr>
          <p:sp>
            <p:nvSpPr>
              <p:cNvPr id="77" name="Freeform 76"/>
              <p:cNvSpPr>
                <a:spLocks/>
              </p:cNvSpPr>
              <p:nvPr/>
            </p:nvSpPr>
            <p:spPr bwMode="auto">
              <a:xfrm>
                <a:off x="2843213" y="1247775"/>
                <a:ext cx="525463" cy="455613"/>
              </a:xfrm>
              <a:custGeom>
                <a:avLst/>
                <a:gdLst>
                  <a:gd name="T0" fmla="*/ 166 w 331"/>
                  <a:gd name="T1" fmla="*/ 0 h 287"/>
                  <a:gd name="T2" fmla="*/ 248 w 331"/>
                  <a:gd name="T3" fmla="*/ 145 h 287"/>
                  <a:gd name="T4" fmla="*/ 331 w 331"/>
                  <a:gd name="T5" fmla="*/ 287 h 287"/>
                  <a:gd name="T6" fmla="*/ 166 w 331"/>
                  <a:gd name="T7" fmla="*/ 287 h 287"/>
                  <a:gd name="T8" fmla="*/ 0 w 331"/>
                  <a:gd name="T9" fmla="*/ 287 h 287"/>
                  <a:gd name="T10" fmla="*/ 83 w 331"/>
                  <a:gd name="T11" fmla="*/ 145 h 287"/>
                  <a:gd name="T12" fmla="*/ 166 w 331"/>
                  <a:gd name="T13" fmla="*/ 0 h 287"/>
                </a:gdLst>
                <a:ahLst/>
                <a:cxnLst>
                  <a:cxn ang="0">
                    <a:pos x="T0" y="T1"/>
                  </a:cxn>
                  <a:cxn ang="0">
                    <a:pos x="T2" y="T3"/>
                  </a:cxn>
                  <a:cxn ang="0">
                    <a:pos x="T4" y="T5"/>
                  </a:cxn>
                  <a:cxn ang="0">
                    <a:pos x="T6" y="T7"/>
                  </a:cxn>
                  <a:cxn ang="0">
                    <a:pos x="T8" y="T9"/>
                  </a:cxn>
                  <a:cxn ang="0">
                    <a:pos x="T10" y="T11"/>
                  </a:cxn>
                  <a:cxn ang="0">
                    <a:pos x="T12" y="T13"/>
                  </a:cxn>
                </a:cxnLst>
                <a:rect l="0" t="0" r="r" b="b"/>
                <a:pathLst>
                  <a:path w="331" h="287">
                    <a:moveTo>
                      <a:pt x="166" y="0"/>
                    </a:moveTo>
                    <a:lnTo>
                      <a:pt x="248" y="145"/>
                    </a:lnTo>
                    <a:lnTo>
                      <a:pt x="331" y="287"/>
                    </a:lnTo>
                    <a:lnTo>
                      <a:pt x="166" y="287"/>
                    </a:lnTo>
                    <a:lnTo>
                      <a:pt x="0" y="287"/>
                    </a:lnTo>
                    <a:lnTo>
                      <a:pt x="83" y="145"/>
                    </a:lnTo>
                    <a:lnTo>
                      <a:pt x="166" y="0"/>
                    </a:lnTo>
                    <a:close/>
                  </a:path>
                </a:pathLst>
              </a:custGeom>
              <a:noFill/>
              <a:ln w="12700" cap="rnd">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sp>
            <p:nvSpPr>
              <p:cNvPr id="78" name="Freeform 77"/>
              <p:cNvSpPr>
                <a:spLocks noEditPoints="1"/>
              </p:cNvSpPr>
              <p:nvPr/>
            </p:nvSpPr>
            <p:spPr bwMode="auto">
              <a:xfrm>
                <a:off x="3095625" y="1436688"/>
                <a:ext cx="28575" cy="201613"/>
              </a:xfrm>
              <a:custGeom>
                <a:avLst/>
                <a:gdLst>
                  <a:gd name="T0" fmla="*/ 0 w 8"/>
                  <a:gd name="T1" fmla="*/ 49 h 54"/>
                  <a:gd name="T2" fmla="*/ 4 w 8"/>
                  <a:gd name="T3" fmla="*/ 45 h 54"/>
                  <a:gd name="T4" fmla="*/ 8 w 8"/>
                  <a:gd name="T5" fmla="*/ 49 h 54"/>
                  <a:gd name="T6" fmla="*/ 4 w 8"/>
                  <a:gd name="T7" fmla="*/ 54 h 54"/>
                  <a:gd name="T8" fmla="*/ 0 w 8"/>
                  <a:gd name="T9" fmla="*/ 49 h 54"/>
                  <a:gd name="T10" fmla="*/ 1 w 8"/>
                  <a:gd name="T11" fmla="*/ 38 h 54"/>
                  <a:gd name="T12" fmla="*/ 0 w 8"/>
                  <a:gd name="T13" fmla="*/ 0 h 54"/>
                  <a:gd name="T14" fmla="*/ 8 w 8"/>
                  <a:gd name="T15" fmla="*/ 0 h 54"/>
                  <a:gd name="T16" fmla="*/ 6 w 8"/>
                  <a:gd name="T17" fmla="*/ 38 h 54"/>
                  <a:gd name="T18" fmla="*/ 1 w 8"/>
                  <a:gd name="T19" fmla="*/ 3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54">
                    <a:moveTo>
                      <a:pt x="0" y="49"/>
                    </a:moveTo>
                    <a:cubicBezTo>
                      <a:pt x="0" y="47"/>
                      <a:pt x="2" y="45"/>
                      <a:pt x="4" y="45"/>
                    </a:cubicBezTo>
                    <a:cubicBezTo>
                      <a:pt x="6" y="45"/>
                      <a:pt x="8" y="47"/>
                      <a:pt x="8" y="49"/>
                    </a:cubicBezTo>
                    <a:cubicBezTo>
                      <a:pt x="8" y="52"/>
                      <a:pt x="6" y="54"/>
                      <a:pt x="4" y="54"/>
                    </a:cubicBezTo>
                    <a:cubicBezTo>
                      <a:pt x="2" y="54"/>
                      <a:pt x="0" y="52"/>
                      <a:pt x="0" y="49"/>
                    </a:cubicBezTo>
                    <a:close/>
                    <a:moveTo>
                      <a:pt x="1" y="38"/>
                    </a:moveTo>
                    <a:cubicBezTo>
                      <a:pt x="0" y="0"/>
                      <a:pt x="0" y="0"/>
                      <a:pt x="0" y="0"/>
                    </a:cubicBezTo>
                    <a:cubicBezTo>
                      <a:pt x="8" y="0"/>
                      <a:pt x="8" y="0"/>
                      <a:pt x="8" y="0"/>
                    </a:cubicBezTo>
                    <a:cubicBezTo>
                      <a:pt x="6" y="38"/>
                      <a:pt x="6" y="38"/>
                      <a:pt x="6" y="38"/>
                    </a:cubicBezTo>
                    <a:lnTo>
                      <a:pt x="1" y="38"/>
                    </a:lnTo>
                    <a:close/>
                  </a:path>
                </a:pathLst>
              </a:custGeom>
              <a:solidFill>
                <a:schemeClr val="accent5"/>
              </a:solidFill>
              <a:ln>
                <a:solidFill>
                  <a:schemeClr val="tx1"/>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grpSp>
      </p:grpSp>
      <p:sp>
        <p:nvSpPr>
          <p:cNvPr id="59" name="TextBox 58"/>
          <p:cNvSpPr txBox="1"/>
          <p:nvPr/>
        </p:nvSpPr>
        <p:spPr>
          <a:xfrm>
            <a:off x="1906538" y="3485602"/>
            <a:ext cx="2685847" cy="609141"/>
          </a:xfrm>
          <a:prstGeom prst="rect">
            <a:avLst/>
          </a:prstGeom>
        </p:spPr>
        <p:txBody>
          <a:bodyPr wrap="square" lIns="0" tIns="0" rIns="0" bIns="0" rtlCol="0" anchor="t" anchorCtr="0">
            <a:spAutoFit/>
          </a:bodyPr>
          <a:lstStyle/>
          <a:p>
            <a:pPr defTabSz="609422">
              <a:lnSpc>
                <a:spcPct val="90000"/>
              </a:lnSpc>
            </a:pPr>
            <a:r>
              <a:rPr lang="en-US" sz="2199" dirty="0">
                <a:solidFill>
                  <a:srgbClr val="FFFFFF"/>
                </a:solidFill>
                <a:latin typeface="Arial"/>
              </a:rPr>
              <a:t>Empower TMCs to assist your travelers.</a:t>
            </a:r>
          </a:p>
        </p:txBody>
      </p:sp>
      <p:grpSp>
        <p:nvGrpSpPr>
          <p:cNvPr id="8" name="Group 7"/>
          <p:cNvGrpSpPr/>
          <p:nvPr/>
        </p:nvGrpSpPr>
        <p:grpSpPr>
          <a:xfrm>
            <a:off x="918951" y="3369695"/>
            <a:ext cx="846697" cy="846694"/>
            <a:chOff x="1417730" y="4984458"/>
            <a:chExt cx="846917" cy="846914"/>
          </a:xfrm>
        </p:grpSpPr>
        <p:sp>
          <p:nvSpPr>
            <p:cNvPr id="60" name="Oval 59"/>
            <p:cNvSpPr/>
            <p:nvPr/>
          </p:nvSpPr>
          <p:spPr>
            <a:xfrm>
              <a:off x="1417730" y="4984458"/>
              <a:ext cx="846917" cy="846914"/>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422"/>
              <a:endParaRPr lang="en-US" sz="2199" dirty="0">
                <a:solidFill>
                  <a:prstClr val="white"/>
                </a:solidFill>
                <a:latin typeface="Arial"/>
              </a:endParaRPr>
            </a:p>
          </p:txBody>
        </p:sp>
        <p:grpSp>
          <p:nvGrpSpPr>
            <p:cNvPr id="79" name="Group 78"/>
            <p:cNvGrpSpPr/>
            <p:nvPr/>
          </p:nvGrpSpPr>
          <p:grpSpPr>
            <a:xfrm>
              <a:off x="1571313" y="5226195"/>
              <a:ext cx="539750" cy="444500"/>
              <a:chOff x="8885238" y="4081463"/>
              <a:chExt cx="539750" cy="444500"/>
            </a:xfrm>
          </p:grpSpPr>
          <p:sp>
            <p:nvSpPr>
              <p:cNvPr id="80" name="Freeform 20"/>
              <p:cNvSpPr>
                <a:spLocks/>
              </p:cNvSpPr>
              <p:nvPr/>
            </p:nvSpPr>
            <p:spPr bwMode="auto">
              <a:xfrm>
                <a:off x="9028113" y="4224338"/>
                <a:ext cx="396875" cy="301625"/>
              </a:xfrm>
              <a:custGeom>
                <a:avLst/>
                <a:gdLst>
                  <a:gd name="T0" fmla="*/ 0 w 106"/>
                  <a:gd name="T1" fmla="*/ 25 h 80"/>
                  <a:gd name="T2" fmla="*/ 0 w 106"/>
                  <a:gd name="T3" fmla="*/ 52 h 80"/>
                  <a:gd name="T4" fmla="*/ 10 w 106"/>
                  <a:gd name="T5" fmla="*/ 62 h 80"/>
                  <a:gd name="T6" fmla="*/ 49 w 106"/>
                  <a:gd name="T7" fmla="*/ 62 h 80"/>
                  <a:gd name="T8" fmla="*/ 49 w 106"/>
                  <a:gd name="T9" fmla="*/ 80 h 80"/>
                  <a:gd name="T10" fmla="*/ 67 w 106"/>
                  <a:gd name="T11" fmla="*/ 62 h 80"/>
                  <a:gd name="T12" fmla="*/ 96 w 106"/>
                  <a:gd name="T13" fmla="*/ 62 h 80"/>
                  <a:gd name="T14" fmla="*/ 106 w 106"/>
                  <a:gd name="T15" fmla="*/ 52 h 80"/>
                  <a:gd name="T16" fmla="*/ 106 w 106"/>
                  <a:gd name="T17" fmla="*/ 10 h 80"/>
                  <a:gd name="T18" fmla="*/ 96 w 106"/>
                  <a:gd name="T19" fmla="*/ 0 h 80"/>
                  <a:gd name="T20" fmla="*/ 65 w 106"/>
                  <a:gd name="T2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80">
                    <a:moveTo>
                      <a:pt x="0" y="25"/>
                    </a:moveTo>
                    <a:cubicBezTo>
                      <a:pt x="0" y="52"/>
                      <a:pt x="0" y="52"/>
                      <a:pt x="0" y="52"/>
                    </a:cubicBezTo>
                    <a:cubicBezTo>
                      <a:pt x="0" y="58"/>
                      <a:pt x="5" y="62"/>
                      <a:pt x="10" y="62"/>
                    </a:cubicBezTo>
                    <a:cubicBezTo>
                      <a:pt x="49" y="62"/>
                      <a:pt x="49" y="62"/>
                      <a:pt x="49" y="62"/>
                    </a:cubicBezTo>
                    <a:cubicBezTo>
                      <a:pt x="49" y="80"/>
                      <a:pt x="49" y="80"/>
                      <a:pt x="49" y="80"/>
                    </a:cubicBezTo>
                    <a:cubicBezTo>
                      <a:pt x="67" y="62"/>
                      <a:pt x="67" y="62"/>
                      <a:pt x="67" y="62"/>
                    </a:cubicBezTo>
                    <a:cubicBezTo>
                      <a:pt x="96" y="62"/>
                      <a:pt x="96" y="62"/>
                      <a:pt x="96" y="62"/>
                    </a:cubicBezTo>
                    <a:cubicBezTo>
                      <a:pt x="101" y="62"/>
                      <a:pt x="106" y="58"/>
                      <a:pt x="106" y="52"/>
                    </a:cubicBezTo>
                    <a:cubicBezTo>
                      <a:pt x="106" y="10"/>
                      <a:pt x="106" y="10"/>
                      <a:pt x="106" y="10"/>
                    </a:cubicBezTo>
                    <a:cubicBezTo>
                      <a:pt x="106" y="4"/>
                      <a:pt x="101" y="0"/>
                      <a:pt x="96" y="0"/>
                    </a:cubicBezTo>
                    <a:cubicBezTo>
                      <a:pt x="65" y="0"/>
                      <a:pt x="65" y="0"/>
                      <a:pt x="65" y="0"/>
                    </a:cubicBezTo>
                  </a:path>
                </a:pathLst>
              </a:custGeom>
              <a:noFill/>
              <a:ln w="12700" cap="flat">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sp>
            <p:nvSpPr>
              <p:cNvPr id="81" name="Freeform 21"/>
              <p:cNvSpPr>
                <a:spLocks/>
              </p:cNvSpPr>
              <p:nvPr/>
            </p:nvSpPr>
            <p:spPr bwMode="auto">
              <a:xfrm>
                <a:off x="8885238" y="4081463"/>
                <a:ext cx="385763" cy="304800"/>
              </a:xfrm>
              <a:custGeom>
                <a:avLst/>
                <a:gdLst>
                  <a:gd name="T0" fmla="*/ 103 w 103"/>
                  <a:gd name="T1" fmla="*/ 53 h 81"/>
                  <a:gd name="T2" fmla="*/ 93 w 103"/>
                  <a:gd name="T3" fmla="*/ 63 h 81"/>
                  <a:gd name="T4" fmla="*/ 64 w 103"/>
                  <a:gd name="T5" fmla="*/ 63 h 81"/>
                  <a:gd name="T6" fmla="*/ 64 w 103"/>
                  <a:gd name="T7" fmla="*/ 81 h 81"/>
                  <a:gd name="T8" fmla="*/ 46 w 103"/>
                  <a:gd name="T9" fmla="*/ 63 h 81"/>
                  <a:gd name="T10" fmla="*/ 10 w 103"/>
                  <a:gd name="T11" fmla="*/ 63 h 81"/>
                  <a:gd name="T12" fmla="*/ 0 w 103"/>
                  <a:gd name="T13" fmla="*/ 53 h 81"/>
                  <a:gd name="T14" fmla="*/ 0 w 103"/>
                  <a:gd name="T15" fmla="*/ 10 h 81"/>
                  <a:gd name="T16" fmla="*/ 10 w 103"/>
                  <a:gd name="T17" fmla="*/ 0 h 81"/>
                  <a:gd name="T18" fmla="*/ 93 w 103"/>
                  <a:gd name="T19" fmla="*/ 0 h 81"/>
                  <a:gd name="T20" fmla="*/ 103 w 103"/>
                  <a:gd name="T21" fmla="*/ 10 h 81"/>
                  <a:gd name="T22" fmla="*/ 103 w 103"/>
                  <a:gd name="T23" fmla="*/ 5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 h="81">
                    <a:moveTo>
                      <a:pt x="103" y="53"/>
                    </a:moveTo>
                    <a:cubicBezTo>
                      <a:pt x="103" y="59"/>
                      <a:pt x="98" y="63"/>
                      <a:pt x="93" y="63"/>
                    </a:cubicBezTo>
                    <a:cubicBezTo>
                      <a:pt x="64" y="63"/>
                      <a:pt x="64" y="63"/>
                      <a:pt x="64" y="63"/>
                    </a:cubicBezTo>
                    <a:cubicBezTo>
                      <a:pt x="64" y="81"/>
                      <a:pt x="64" y="81"/>
                      <a:pt x="64" y="81"/>
                    </a:cubicBezTo>
                    <a:cubicBezTo>
                      <a:pt x="46" y="63"/>
                      <a:pt x="46" y="63"/>
                      <a:pt x="46" y="63"/>
                    </a:cubicBezTo>
                    <a:cubicBezTo>
                      <a:pt x="10" y="63"/>
                      <a:pt x="10" y="63"/>
                      <a:pt x="10" y="63"/>
                    </a:cubicBezTo>
                    <a:cubicBezTo>
                      <a:pt x="4" y="63"/>
                      <a:pt x="0" y="59"/>
                      <a:pt x="0" y="53"/>
                    </a:cubicBezTo>
                    <a:cubicBezTo>
                      <a:pt x="0" y="10"/>
                      <a:pt x="0" y="10"/>
                      <a:pt x="0" y="10"/>
                    </a:cubicBezTo>
                    <a:cubicBezTo>
                      <a:pt x="0" y="5"/>
                      <a:pt x="4" y="0"/>
                      <a:pt x="10" y="0"/>
                    </a:cubicBezTo>
                    <a:cubicBezTo>
                      <a:pt x="93" y="0"/>
                      <a:pt x="93" y="0"/>
                      <a:pt x="93" y="0"/>
                    </a:cubicBezTo>
                    <a:cubicBezTo>
                      <a:pt x="98" y="0"/>
                      <a:pt x="103" y="5"/>
                      <a:pt x="103" y="10"/>
                    </a:cubicBezTo>
                    <a:lnTo>
                      <a:pt x="103" y="53"/>
                    </a:lnTo>
                    <a:close/>
                  </a:path>
                </a:pathLst>
              </a:custGeom>
              <a:noFill/>
              <a:ln w="12700" cap="flat">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pPr defTabSz="609422"/>
                <a:endParaRPr lang="en-US" dirty="0">
                  <a:solidFill>
                    <a:srgbClr val="0078C9"/>
                  </a:solidFill>
                  <a:latin typeface="Arial"/>
                </a:endParaRPr>
              </a:p>
            </p:txBody>
          </p:sp>
        </p:grpSp>
      </p:grpSp>
      <p:pic>
        <p:nvPicPr>
          <p:cNvPr id="4" name="Picture 3">
            <a:extLst>
              <a:ext uri="{FF2B5EF4-FFF2-40B4-BE49-F238E27FC236}">
                <a16:creationId xmlns:a16="http://schemas.microsoft.com/office/drawing/2014/main" id="{9FBBAFFB-E873-4A69-A8B2-B7BC61A830AA}"/>
              </a:ext>
            </a:extLst>
          </p:cNvPr>
          <p:cNvPicPr>
            <a:picLocks noChangeAspect="1"/>
          </p:cNvPicPr>
          <p:nvPr/>
        </p:nvPicPr>
        <p:blipFill>
          <a:blip r:embed="rId3"/>
          <a:stretch>
            <a:fillRect/>
          </a:stretch>
        </p:blipFill>
        <p:spPr>
          <a:xfrm>
            <a:off x="5134308" y="732630"/>
            <a:ext cx="6827412" cy="5274129"/>
          </a:xfrm>
          <a:prstGeom prst="rect">
            <a:avLst/>
          </a:prstGeom>
        </p:spPr>
      </p:pic>
    </p:spTree>
    <p:extLst>
      <p:ext uri="{BB962C8B-B14F-4D97-AF65-F5344CB8AC3E}">
        <p14:creationId xmlns:p14="http://schemas.microsoft.com/office/powerpoint/2010/main" val="1713116195"/>
      </p:ext>
    </p:extLst>
  </p:cSld>
  <p:clrMapOvr>
    <a:masterClrMapping/>
  </p:clrMapOvr>
  <p:transition spd="slow">
    <p:strips dir="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3736" y="1600199"/>
            <a:ext cx="10077177" cy="1583871"/>
          </a:xfrm>
        </p:spPr>
        <p:txBody>
          <a:bodyPr/>
          <a:lstStyle/>
          <a:p>
            <a:r>
              <a:rPr lang="en-US" dirty="0">
                <a:solidFill>
                  <a:schemeClr val="tx1"/>
                </a:solidFill>
              </a:rPr>
              <a:t>Thank You. </a:t>
            </a:r>
            <a:br>
              <a:rPr lang="en-US" dirty="0"/>
            </a:br>
            <a:r>
              <a:rPr lang="en-US" dirty="0"/>
              <a:t>Visit our booth &amp; talk to us</a:t>
            </a:r>
          </a:p>
        </p:txBody>
      </p:sp>
      <p:sp>
        <p:nvSpPr>
          <p:cNvPr id="3" name="Text Placeholder 2"/>
          <p:cNvSpPr>
            <a:spLocks noGrp="1"/>
          </p:cNvSpPr>
          <p:nvPr>
            <p:ph type="body" sz="quarter" idx="10"/>
          </p:nvPr>
        </p:nvSpPr>
        <p:spPr>
          <a:xfrm>
            <a:off x="503736" y="3721915"/>
            <a:ext cx="5590676" cy="2501010"/>
          </a:xfrm>
        </p:spPr>
        <p:txBody>
          <a:bodyPr/>
          <a:lstStyle/>
          <a:p>
            <a:r>
              <a:rPr lang="en-US" sz="2000" dirty="0"/>
              <a:t>Contact information:</a:t>
            </a:r>
          </a:p>
          <a:p>
            <a:pPr lvl="1"/>
            <a:r>
              <a:rPr lang="en-US" sz="2000" b="1" dirty="0"/>
              <a:t>Alon Halperin</a:t>
            </a:r>
          </a:p>
          <a:p>
            <a:pPr lvl="1"/>
            <a:r>
              <a:rPr lang="en-US" sz="2000" dirty="0">
                <a:hlinkClick r:id="rId2"/>
              </a:rPr>
              <a:t>Alon.Halperin@sap.com</a:t>
            </a:r>
            <a:endParaRPr lang="en-US" sz="2000" dirty="0"/>
          </a:p>
          <a:p>
            <a:pPr lvl="1"/>
            <a:r>
              <a:rPr lang="en-US" sz="2000" dirty="0"/>
              <a:t>052-3274766</a:t>
            </a:r>
          </a:p>
          <a:p>
            <a:endParaRPr lang="en-US" sz="2000" dirty="0"/>
          </a:p>
        </p:txBody>
      </p:sp>
    </p:spTree>
    <p:extLst>
      <p:ext uri="{BB962C8B-B14F-4D97-AF65-F5344CB8AC3E}">
        <p14:creationId xmlns:p14="http://schemas.microsoft.com/office/powerpoint/2010/main" val="1881851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45CAB2-89B4-4F73-A020-C08DC2424C8A}"/>
              </a:ext>
            </a:extLst>
          </p:cNvPr>
          <p:cNvSpPr>
            <a:spLocks noGrp="1"/>
          </p:cNvSpPr>
          <p:nvPr>
            <p:ph type="title"/>
          </p:nvPr>
        </p:nvSpPr>
        <p:spPr>
          <a:xfrm>
            <a:off x="496630" y="533400"/>
            <a:ext cx="5227889" cy="738664"/>
          </a:xfrm>
        </p:spPr>
        <p:txBody>
          <a:bodyPr/>
          <a:lstStyle/>
          <a:p>
            <a:r>
              <a:rPr lang="en-US" dirty="0"/>
              <a:t>The competing forces affecting corporate travel. </a:t>
            </a:r>
          </a:p>
        </p:txBody>
      </p:sp>
      <p:sp>
        <p:nvSpPr>
          <p:cNvPr id="4" name="Text Placeholder 3">
            <a:extLst>
              <a:ext uri="{FF2B5EF4-FFF2-40B4-BE49-F238E27FC236}">
                <a16:creationId xmlns:a16="http://schemas.microsoft.com/office/drawing/2014/main" id="{A88E2A87-CE53-4744-94D7-18CAFE6C0439}"/>
              </a:ext>
            </a:extLst>
          </p:cNvPr>
          <p:cNvSpPr>
            <a:spLocks noGrp="1"/>
          </p:cNvSpPr>
          <p:nvPr>
            <p:ph type="body" sz="quarter" idx="11"/>
          </p:nvPr>
        </p:nvSpPr>
        <p:spPr/>
        <p:txBody>
          <a:bodyPr/>
          <a:lstStyle/>
          <a:p>
            <a:pPr marL="342900" lvl="0" indent="-342900">
              <a:lnSpc>
                <a:spcPct val="150000"/>
              </a:lnSpc>
              <a:spcBef>
                <a:spcPts val="0"/>
              </a:spcBef>
              <a:buFont typeface="Arial" panose="020B0604020202020204" pitchFamily="34" charset="0"/>
              <a:buChar char="•"/>
            </a:pPr>
            <a:r>
              <a:rPr lang="en-US" dirty="0"/>
              <a:t>Travelers’ expectations are changing.</a:t>
            </a:r>
          </a:p>
          <a:p>
            <a:pPr marL="342900" lvl="0" indent="-342900">
              <a:lnSpc>
                <a:spcPct val="150000"/>
              </a:lnSpc>
              <a:spcBef>
                <a:spcPts val="0"/>
              </a:spcBef>
              <a:buFont typeface="Arial" panose="020B0604020202020204" pitchFamily="34" charset="0"/>
              <a:buChar char="•"/>
            </a:pPr>
            <a:r>
              <a:rPr lang="en-US" dirty="0"/>
              <a:t>Regulatory requirements are tightening and evolving.</a:t>
            </a:r>
          </a:p>
          <a:p>
            <a:pPr marL="342900" indent="-342900">
              <a:lnSpc>
                <a:spcPct val="150000"/>
              </a:lnSpc>
              <a:spcBef>
                <a:spcPts val="0"/>
              </a:spcBef>
              <a:buFont typeface="Arial" panose="020B0604020202020204" pitchFamily="34" charset="0"/>
              <a:buChar char="•"/>
            </a:pPr>
            <a:r>
              <a:rPr lang="en-US" dirty="0"/>
              <a:t>The travel industry is in flux. </a:t>
            </a:r>
          </a:p>
          <a:p>
            <a:pPr marL="342900" indent="-342900">
              <a:lnSpc>
                <a:spcPct val="150000"/>
              </a:lnSpc>
              <a:spcBef>
                <a:spcPts val="0"/>
              </a:spcBef>
              <a:buFont typeface="Arial" panose="020B0604020202020204" pitchFamily="34" charset="0"/>
              <a:buChar char="•"/>
            </a:pPr>
            <a:r>
              <a:rPr lang="en-US" dirty="0"/>
              <a:t>Resources are increasingly scrutinized and strained.</a:t>
            </a:r>
          </a:p>
          <a:p>
            <a:pPr>
              <a:lnSpc>
                <a:spcPct val="150000"/>
              </a:lnSpc>
              <a:spcBef>
                <a:spcPts val="0"/>
              </a:spcBef>
            </a:pPr>
            <a:endParaRPr lang="en-US" dirty="0"/>
          </a:p>
        </p:txBody>
      </p:sp>
      <p:pic>
        <p:nvPicPr>
          <p:cNvPr id="10" name="Picture Placeholder 9">
            <a:extLst>
              <a:ext uri="{FF2B5EF4-FFF2-40B4-BE49-F238E27FC236}">
                <a16:creationId xmlns:a16="http://schemas.microsoft.com/office/drawing/2014/main" id="{9FBC2750-D84F-4EFF-92A7-7339B92F1393}"/>
              </a:ext>
            </a:extLst>
          </p:cNvPr>
          <p:cNvPicPr>
            <a:picLocks noGrp="1" noChangeAspect="1"/>
          </p:cNvPicPr>
          <p:nvPr>
            <p:ph type="pic" sz="quarter" idx="10"/>
          </p:nvPr>
        </p:nvPicPr>
        <p:blipFill>
          <a:blip r:embed="rId2"/>
          <a:srcRect l="20407" r="20407"/>
          <a:stretch>
            <a:fillRect/>
          </a:stretch>
        </p:blipFill>
        <p:spPr/>
      </p:pic>
    </p:spTree>
    <p:extLst>
      <p:ext uri="{BB962C8B-B14F-4D97-AF65-F5344CB8AC3E}">
        <p14:creationId xmlns:p14="http://schemas.microsoft.com/office/powerpoint/2010/main" val="2937428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45CAB2-89B4-4F73-A020-C08DC2424C8A}"/>
              </a:ext>
            </a:extLst>
          </p:cNvPr>
          <p:cNvSpPr>
            <a:spLocks noGrp="1"/>
          </p:cNvSpPr>
          <p:nvPr>
            <p:ph type="title"/>
          </p:nvPr>
        </p:nvSpPr>
        <p:spPr>
          <a:xfrm>
            <a:off x="496630" y="533400"/>
            <a:ext cx="5227889" cy="2492990"/>
          </a:xfrm>
        </p:spPr>
        <p:txBody>
          <a:bodyPr/>
          <a:lstStyle/>
          <a:p>
            <a:r>
              <a:rPr lang="en-US" sz="5400" dirty="0"/>
              <a:t>It’s time to move beyond basic booking. </a:t>
            </a:r>
          </a:p>
        </p:txBody>
      </p:sp>
      <p:pic>
        <p:nvPicPr>
          <p:cNvPr id="7" name="Picture 6">
            <a:extLst>
              <a:ext uri="{FF2B5EF4-FFF2-40B4-BE49-F238E27FC236}">
                <a16:creationId xmlns:a16="http://schemas.microsoft.com/office/drawing/2014/main" id="{E8BA7C4B-6E6D-43EE-A214-8E0BA0B1AA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96572" y="3711070"/>
            <a:ext cx="1828800" cy="1828800"/>
          </a:xfrm>
          <a:prstGeom prst="rect">
            <a:avLst/>
          </a:prstGeom>
        </p:spPr>
      </p:pic>
      <p:pic>
        <p:nvPicPr>
          <p:cNvPr id="8" name="Picture 7">
            <a:extLst>
              <a:ext uri="{FF2B5EF4-FFF2-40B4-BE49-F238E27FC236}">
                <a16:creationId xmlns:a16="http://schemas.microsoft.com/office/drawing/2014/main" id="{1189E389-1A4B-43A5-A5FB-05B8E27A38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6572" y="828258"/>
            <a:ext cx="1828800" cy="1828800"/>
          </a:xfrm>
          <a:prstGeom prst="rect">
            <a:avLst/>
          </a:prstGeom>
        </p:spPr>
      </p:pic>
      <p:sp>
        <p:nvSpPr>
          <p:cNvPr id="14" name="TextBox 13">
            <a:extLst>
              <a:ext uri="{FF2B5EF4-FFF2-40B4-BE49-F238E27FC236}">
                <a16:creationId xmlns:a16="http://schemas.microsoft.com/office/drawing/2014/main" id="{9FE30138-EAF4-4DE5-A8A8-86F495A85120}"/>
              </a:ext>
            </a:extLst>
          </p:cNvPr>
          <p:cNvSpPr txBox="1"/>
          <p:nvPr/>
        </p:nvSpPr>
        <p:spPr>
          <a:xfrm>
            <a:off x="8426803" y="2657058"/>
            <a:ext cx="1798569" cy="369332"/>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2400" kern="0" dirty="0">
                <a:ea typeface="Arial Unicode MS" pitchFamily="34" charset="-128"/>
                <a:cs typeface="Arial Unicode MS" pitchFamily="34" charset="-128"/>
              </a:rPr>
              <a:t>Booking Tool</a:t>
            </a:r>
          </a:p>
        </p:txBody>
      </p:sp>
      <p:sp>
        <p:nvSpPr>
          <p:cNvPr id="15" name="TextBox 14">
            <a:extLst>
              <a:ext uri="{FF2B5EF4-FFF2-40B4-BE49-F238E27FC236}">
                <a16:creationId xmlns:a16="http://schemas.microsoft.com/office/drawing/2014/main" id="{905B45CD-07A4-4C9B-9580-948901FAABA8}"/>
              </a:ext>
            </a:extLst>
          </p:cNvPr>
          <p:cNvSpPr txBox="1"/>
          <p:nvPr/>
        </p:nvSpPr>
        <p:spPr>
          <a:xfrm>
            <a:off x="8221618" y="5530994"/>
            <a:ext cx="2208938" cy="369332"/>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2400" kern="0" dirty="0">
                <a:ea typeface="Arial Unicode MS" pitchFamily="34" charset="-128"/>
                <a:cs typeface="Arial Unicode MS" pitchFamily="34" charset="-128"/>
              </a:rPr>
              <a:t>Expense Report</a:t>
            </a:r>
          </a:p>
        </p:txBody>
      </p:sp>
      <p:sp>
        <p:nvSpPr>
          <p:cNvPr id="16" name="Right Bracket 15">
            <a:extLst>
              <a:ext uri="{FF2B5EF4-FFF2-40B4-BE49-F238E27FC236}">
                <a16:creationId xmlns:a16="http://schemas.microsoft.com/office/drawing/2014/main" id="{4276D518-06D2-4DB2-A698-BD34EFFC084A}"/>
              </a:ext>
            </a:extLst>
          </p:cNvPr>
          <p:cNvSpPr/>
          <p:nvPr/>
        </p:nvSpPr>
        <p:spPr>
          <a:xfrm>
            <a:off x="10213108" y="733925"/>
            <a:ext cx="640080" cy="5486400"/>
          </a:xfrm>
          <a:prstGeom prst="rightBracket">
            <a:avLst>
              <a:gd name="adj" fmla="val 88821"/>
            </a:avLst>
          </a:prstGeom>
          <a:ln w="22225" cap="rnd">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Right Bracket 16">
            <a:extLst>
              <a:ext uri="{FF2B5EF4-FFF2-40B4-BE49-F238E27FC236}">
                <a16:creationId xmlns:a16="http://schemas.microsoft.com/office/drawing/2014/main" id="{E555D3A3-2F2D-4737-A1A2-371744214903}"/>
              </a:ext>
            </a:extLst>
          </p:cNvPr>
          <p:cNvSpPr/>
          <p:nvPr/>
        </p:nvSpPr>
        <p:spPr>
          <a:xfrm flipH="1">
            <a:off x="7744201" y="733925"/>
            <a:ext cx="637255" cy="5486400"/>
          </a:xfrm>
          <a:prstGeom prst="rightBracket">
            <a:avLst>
              <a:gd name="adj" fmla="val 88821"/>
            </a:avLst>
          </a:prstGeom>
          <a:ln w="22225" cap="rnd">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558716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A314-6EC5-44D6-BA70-F636F13C2FF1}"/>
              </a:ext>
            </a:extLst>
          </p:cNvPr>
          <p:cNvSpPr>
            <a:spLocks noGrp="1"/>
          </p:cNvSpPr>
          <p:nvPr>
            <p:ph type="title"/>
          </p:nvPr>
        </p:nvSpPr>
        <p:spPr>
          <a:xfrm>
            <a:off x="496630" y="533400"/>
            <a:ext cx="11183001" cy="369332"/>
          </a:xfrm>
        </p:spPr>
        <p:txBody>
          <a:bodyPr/>
          <a:lstStyle/>
          <a:p>
            <a:r>
              <a:rPr lang="en-US" dirty="0"/>
              <a:t>All your travel. All in one place. </a:t>
            </a:r>
          </a:p>
        </p:txBody>
      </p:sp>
      <p:grpSp>
        <p:nvGrpSpPr>
          <p:cNvPr id="8" name="Group 7">
            <a:extLst>
              <a:ext uri="{FF2B5EF4-FFF2-40B4-BE49-F238E27FC236}">
                <a16:creationId xmlns:a16="http://schemas.microsoft.com/office/drawing/2014/main" id="{921A46BE-F029-4904-A74E-155AAE6C9A65}"/>
              </a:ext>
            </a:extLst>
          </p:cNvPr>
          <p:cNvGrpSpPr/>
          <p:nvPr/>
        </p:nvGrpSpPr>
        <p:grpSpPr>
          <a:xfrm>
            <a:off x="1900175" y="1540603"/>
            <a:ext cx="1654299" cy="4298260"/>
            <a:chOff x="1498700" y="1638749"/>
            <a:chExt cx="2228883" cy="5026677"/>
          </a:xfrm>
        </p:grpSpPr>
        <p:pic>
          <p:nvPicPr>
            <p:cNvPr id="3" name="Picture 2">
              <a:extLst>
                <a:ext uri="{FF2B5EF4-FFF2-40B4-BE49-F238E27FC236}">
                  <a16:creationId xmlns:a16="http://schemas.microsoft.com/office/drawing/2014/main" id="{8B4925DD-2A22-4110-97B4-72D4C37A59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3654" y="4521561"/>
              <a:ext cx="1828800" cy="1828800"/>
            </a:xfrm>
            <a:prstGeom prst="rect">
              <a:avLst/>
            </a:prstGeom>
          </p:spPr>
        </p:pic>
        <p:pic>
          <p:nvPicPr>
            <p:cNvPr id="4" name="Picture 3">
              <a:extLst>
                <a:ext uri="{FF2B5EF4-FFF2-40B4-BE49-F238E27FC236}">
                  <a16:creationId xmlns:a16="http://schemas.microsoft.com/office/drawing/2014/main" id="{464D47DD-335E-44D7-AEE2-A45EFE2FCE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3654" y="1638749"/>
              <a:ext cx="1828800" cy="1828800"/>
            </a:xfrm>
            <a:prstGeom prst="rect">
              <a:avLst/>
            </a:prstGeom>
          </p:spPr>
        </p:pic>
        <p:sp>
          <p:nvSpPr>
            <p:cNvPr id="6" name="TextBox 5">
              <a:extLst>
                <a:ext uri="{FF2B5EF4-FFF2-40B4-BE49-F238E27FC236}">
                  <a16:creationId xmlns:a16="http://schemas.microsoft.com/office/drawing/2014/main" id="{C624DFAC-F6F4-4D5A-85E4-6BFF8836EF43}"/>
                </a:ext>
              </a:extLst>
            </p:cNvPr>
            <p:cNvSpPr txBox="1"/>
            <p:nvPr/>
          </p:nvSpPr>
          <p:spPr>
            <a:xfrm>
              <a:off x="1703886" y="3467549"/>
              <a:ext cx="1814207" cy="323941"/>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800" kern="0" dirty="0">
                  <a:ea typeface="Arial Unicode MS" pitchFamily="34" charset="-128"/>
                  <a:cs typeface="Arial Unicode MS" pitchFamily="34" charset="-128"/>
                </a:rPr>
                <a:t>Booking Tool</a:t>
              </a:r>
            </a:p>
          </p:txBody>
        </p:sp>
        <p:sp>
          <p:nvSpPr>
            <p:cNvPr id="7" name="TextBox 6">
              <a:extLst>
                <a:ext uri="{FF2B5EF4-FFF2-40B4-BE49-F238E27FC236}">
                  <a16:creationId xmlns:a16="http://schemas.microsoft.com/office/drawing/2014/main" id="{5EAF2D33-1C7E-4353-AF2E-2B6DA4F60325}"/>
                </a:ext>
              </a:extLst>
            </p:cNvPr>
            <p:cNvSpPr txBox="1"/>
            <p:nvPr/>
          </p:nvSpPr>
          <p:spPr>
            <a:xfrm>
              <a:off x="1498700" y="6341485"/>
              <a:ext cx="2228883" cy="323941"/>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800" kern="0" dirty="0">
                  <a:ea typeface="Arial Unicode MS" pitchFamily="34" charset="-128"/>
                  <a:cs typeface="Arial Unicode MS" pitchFamily="34" charset="-128"/>
                </a:rPr>
                <a:t>Expense Report</a:t>
              </a:r>
            </a:p>
          </p:txBody>
        </p:sp>
      </p:grpSp>
      <p:sp>
        <p:nvSpPr>
          <p:cNvPr id="10" name="Oval 9">
            <a:extLst>
              <a:ext uri="{FF2B5EF4-FFF2-40B4-BE49-F238E27FC236}">
                <a16:creationId xmlns:a16="http://schemas.microsoft.com/office/drawing/2014/main" id="{4DD9F5E6-F111-49BC-93CB-00F88BFA8E0B}"/>
              </a:ext>
            </a:extLst>
          </p:cNvPr>
          <p:cNvSpPr/>
          <p:nvPr/>
        </p:nvSpPr>
        <p:spPr>
          <a:xfrm>
            <a:off x="7473214" y="2838648"/>
            <a:ext cx="2264026" cy="2264026"/>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2" name="Group 11">
            <a:extLst>
              <a:ext uri="{FF2B5EF4-FFF2-40B4-BE49-F238E27FC236}">
                <a16:creationId xmlns:a16="http://schemas.microsoft.com/office/drawing/2014/main" id="{52F66AA8-DB57-4C9C-82F3-B5A749D48EE7}"/>
              </a:ext>
            </a:extLst>
          </p:cNvPr>
          <p:cNvGrpSpPr/>
          <p:nvPr/>
        </p:nvGrpSpPr>
        <p:grpSpPr>
          <a:xfrm>
            <a:off x="7187929" y="2539844"/>
            <a:ext cx="2853064" cy="2853063"/>
            <a:chOff x="7565119" y="2539844"/>
            <a:chExt cx="2853064" cy="2853063"/>
          </a:xfrm>
        </p:grpSpPr>
        <p:grpSp>
          <p:nvGrpSpPr>
            <p:cNvPr id="13" name="Group 12">
              <a:extLst>
                <a:ext uri="{FF2B5EF4-FFF2-40B4-BE49-F238E27FC236}">
                  <a16:creationId xmlns:a16="http://schemas.microsoft.com/office/drawing/2014/main" id="{46887B81-C83A-4212-ACA7-60CF26E2E31F}"/>
                </a:ext>
              </a:extLst>
            </p:cNvPr>
            <p:cNvGrpSpPr/>
            <p:nvPr/>
          </p:nvGrpSpPr>
          <p:grpSpPr>
            <a:xfrm>
              <a:off x="7565119" y="2539844"/>
              <a:ext cx="2853064" cy="2853063"/>
              <a:chOff x="7565119" y="2539844"/>
              <a:chExt cx="2853064" cy="2853063"/>
            </a:xfrm>
          </p:grpSpPr>
          <p:grpSp>
            <p:nvGrpSpPr>
              <p:cNvPr id="21" name="Group 20">
                <a:extLst>
                  <a:ext uri="{FF2B5EF4-FFF2-40B4-BE49-F238E27FC236}">
                    <a16:creationId xmlns:a16="http://schemas.microsoft.com/office/drawing/2014/main" id="{B2895EA5-8F05-4251-A3AE-9672048D0C60}"/>
                  </a:ext>
                </a:extLst>
              </p:cNvPr>
              <p:cNvGrpSpPr/>
              <p:nvPr/>
            </p:nvGrpSpPr>
            <p:grpSpPr>
              <a:xfrm>
                <a:off x="7565119" y="3966375"/>
                <a:ext cx="2853064" cy="0"/>
                <a:chOff x="7565119" y="3966375"/>
                <a:chExt cx="2853064" cy="0"/>
              </a:xfrm>
            </p:grpSpPr>
            <p:cxnSp>
              <p:nvCxnSpPr>
                <p:cNvPr id="25" name="Straight Arrow Connector 24">
                  <a:extLst>
                    <a:ext uri="{FF2B5EF4-FFF2-40B4-BE49-F238E27FC236}">
                      <a16:creationId xmlns:a16="http://schemas.microsoft.com/office/drawing/2014/main" id="{B786CB6C-7EAB-4BE5-BD33-185EEF1AE384}"/>
                    </a:ext>
                  </a:extLst>
                </p:cNvPr>
                <p:cNvCxnSpPr>
                  <a:stCxn id="28" idx="0"/>
                </p:cNvCxnSpPr>
                <p:nvPr/>
              </p:nvCxnSpPr>
              <p:spPr>
                <a:xfrm>
                  <a:off x="7565119" y="3966375"/>
                  <a:ext cx="844558" cy="0"/>
                </a:xfrm>
                <a:prstGeom prst="straightConnector1">
                  <a:avLst/>
                </a:prstGeom>
                <a:ln w="1270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7EBD734-8A01-4D12-88D5-C237E59628F5}"/>
                    </a:ext>
                  </a:extLst>
                </p:cNvPr>
                <p:cNvCxnSpPr/>
                <p:nvPr/>
              </p:nvCxnSpPr>
              <p:spPr>
                <a:xfrm flipH="1">
                  <a:off x="9545714" y="3966375"/>
                  <a:ext cx="872469" cy="0"/>
                </a:xfrm>
                <a:prstGeom prst="straightConnector1">
                  <a:avLst/>
                </a:prstGeom>
                <a:ln w="1270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A41219D4-0BEE-4AF8-B636-239BD4C84D6E}"/>
                  </a:ext>
                </a:extLst>
              </p:cNvPr>
              <p:cNvGrpSpPr/>
              <p:nvPr/>
            </p:nvGrpSpPr>
            <p:grpSpPr>
              <a:xfrm rot="16200000">
                <a:off x="7555888" y="3966376"/>
                <a:ext cx="2853063" cy="0"/>
                <a:chOff x="7565118" y="3966377"/>
                <a:chExt cx="2853063" cy="0"/>
              </a:xfrm>
            </p:grpSpPr>
            <p:cxnSp>
              <p:nvCxnSpPr>
                <p:cNvPr id="23" name="Straight Arrow Connector 22">
                  <a:extLst>
                    <a:ext uri="{FF2B5EF4-FFF2-40B4-BE49-F238E27FC236}">
                      <a16:creationId xmlns:a16="http://schemas.microsoft.com/office/drawing/2014/main" id="{266BB9E6-9229-47DE-A701-839D71824B97}"/>
                    </a:ext>
                  </a:extLst>
                </p:cNvPr>
                <p:cNvCxnSpPr/>
                <p:nvPr/>
              </p:nvCxnSpPr>
              <p:spPr>
                <a:xfrm rot="5400000" flipV="1">
                  <a:off x="7993226" y="3538269"/>
                  <a:ext cx="0" cy="856215"/>
                </a:xfrm>
                <a:prstGeom prst="straightConnector1">
                  <a:avLst/>
                </a:prstGeom>
                <a:ln w="1270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07F7D14-F996-4ECD-9C86-A88F132AF06F}"/>
                    </a:ext>
                  </a:extLst>
                </p:cNvPr>
                <p:cNvCxnSpPr/>
                <p:nvPr/>
              </p:nvCxnSpPr>
              <p:spPr>
                <a:xfrm rot="5400000">
                  <a:off x="9975344" y="3523539"/>
                  <a:ext cx="0" cy="885675"/>
                </a:xfrm>
                <a:prstGeom prst="straightConnector1">
                  <a:avLst/>
                </a:prstGeom>
                <a:ln w="1270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grpSp>
        </p:grpSp>
        <p:grpSp>
          <p:nvGrpSpPr>
            <p:cNvPr id="14" name="Group 13">
              <a:extLst>
                <a:ext uri="{FF2B5EF4-FFF2-40B4-BE49-F238E27FC236}">
                  <a16:creationId xmlns:a16="http://schemas.microsoft.com/office/drawing/2014/main" id="{C5984A3E-47DA-41F6-B285-C1789675B94D}"/>
                </a:ext>
              </a:extLst>
            </p:cNvPr>
            <p:cNvGrpSpPr/>
            <p:nvPr/>
          </p:nvGrpSpPr>
          <p:grpSpPr>
            <a:xfrm rot="18900000">
              <a:off x="7669898" y="2697291"/>
              <a:ext cx="2631491" cy="2652630"/>
              <a:chOff x="7684144" y="2617905"/>
              <a:chExt cx="2631491" cy="2652630"/>
            </a:xfrm>
          </p:grpSpPr>
          <p:grpSp>
            <p:nvGrpSpPr>
              <p:cNvPr id="15" name="Group 14">
                <a:extLst>
                  <a:ext uri="{FF2B5EF4-FFF2-40B4-BE49-F238E27FC236}">
                    <a16:creationId xmlns:a16="http://schemas.microsoft.com/office/drawing/2014/main" id="{BE9A30E1-E0FA-42C2-9AC8-417985E83AA3}"/>
                  </a:ext>
                </a:extLst>
              </p:cNvPr>
              <p:cNvGrpSpPr/>
              <p:nvPr/>
            </p:nvGrpSpPr>
            <p:grpSpPr>
              <a:xfrm>
                <a:off x="7684144" y="3681302"/>
                <a:ext cx="2631491" cy="572429"/>
                <a:chOff x="7684144" y="3681302"/>
                <a:chExt cx="2631491" cy="572429"/>
              </a:xfrm>
            </p:grpSpPr>
            <p:cxnSp>
              <p:nvCxnSpPr>
                <p:cNvPr id="19" name="Straight Arrow Connector 18">
                  <a:extLst>
                    <a:ext uri="{FF2B5EF4-FFF2-40B4-BE49-F238E27FC236}">
                      <a16:creationId xmlns:a16="http://schemas.microsoft.com/office/drawing/2014/main" id="{F6656410-6164-45AD-BEED-09D9AE7CA0C0}"/>
                    </a:ext>
                  </a:extLst>
                </p:cNvPr>
                <p:cNvCxnSpPr/>
                <p:nvPr/>
              </p:nvCxnSpPr>
              <p:spPr>
                <a:xfrm rot="2700000" flipV="1">
                  <a:off x="7682532" y="3682914"/>
                  <a:ext cx="572429" cy="569205"/>
                </a:xfrm>
                <a:prstGeom prst="straightConnector1">
                  <a:avLst/>
                </a:prstGeom>
                <a:ln w="1270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2C13A21-DCA6-4432-8123-310E46E65F73}"/>
                    </a:ext>
                  </a:extLst>
                </p:cNvPr>
                <p:cNvCxnSpPr/>
                <p:nvPr/>
              </p:nvCxnSpPr>
              <p:spPr>
                <a:xfrm rot="2700000" flipH="1">
                  <a:off x="9798816" y="3709827"/>
                  <a:ext cx="507845" cy="525793"/>
                </a:xfrm>
                <a:prstGeom prst="straightConnector1">
                  <a:avLst/>
                </a:prstGeom>
                <a:ln w="1270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D93F0399-4FB2-4AAE-9D93-3B3A9A96679A}"/>
                  </a:ext>
                </a:extLst>
              </p:cNvPr>
              <p:cNvGrpSpPr/>
              <p:nvPr/>
            </p:nvGrpSpPr>
            <p:grpSpPr>
              <a:xfrm rot="16200000">
                <a:off x="7665531" y="3647619"/>
                <a:ext cx="2652630" cy="593201"/>
                <a:chOff x="7687493" y="3679201"/>
                <a:chExt cx="2652630" cy="593201"/>
              </a:xfrm>
            </p:grpSpPr>
            <p:cxnSp>
              <p:nvCxnSpPr>
                <p:cNvPr id="17" name="Straight Arrow Connector 16">
                  <a:extLst>
                    <a:ext uri="{FF2B5EF4-FFF2-40B4-BE49-F238E27FC236}">
                      <a16:creationId xmlns:a16="http://schemas.microsoft.com/office/drawing/2014/main" id="{DDB2EC7E-5F8F-42F6-BABF-F868B1EEBADC}"/>
                    </a:ext>
                  </a:extLst>
                </p:cNvPr>
                <p:cNvCxnSpPr/>
                <p:nvPr/>
              </p:nvCxnSpPr>
              <p:spPr>
                <a:xfrm rot="8100000" flipH="1" flipV="1">
                  <a:off x="7687493" y="3679201"/>
                  <a:ext cx="570928" cy="582619"/>
                </a:xfrm>
                <a:prstGeom prst="straightConnector1">
                  <a:avLst/>
                </a:prstGeom>
                <a:ln w="1270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99CEB79-4524-4C82-8BE7-9229BB2F7870}"/>
                    </a:ext>
                  </a:extLst>
                </p:cNvPr>
                <p:cNvCxnSpPr/>
                <p:nvPr/>
              </p:nvCxnSpPr>
              <p:spPr>
                <a:xfrm rot="8100000">
                  <a:off x="9806068" y="3725445"/>
                  <a:ext cx="534055" cy="546957"/>
                </a:xfrm>
                <a:prstGeom prst="straightConnector1">
                  <a:avLst/>
                </a:prstGeom>
                <a:ln w="1270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grpSp>
        </p:grpSp>
      </p:grpSp>
      <p:grpSp>
        <p:nvGrpSpPr>
          <p:cNvPr id="27" name="Group 26">
            <a:extLst>
              <a:ext uri="{FF2B5EF4-FFF2-40B4-BE49-F238E27FC236}">
                <a16:creationId xmlns:a16="http://schemas.microsoft.com/office/drawing/2014/main" id="{74EE2E88-7E88-440A-9A2F-6EB3D7D48F29}"/>
              </a:ext>
            </a:extLst>
          </p:cNvPr>
          <p:cNvGrpSpPr/>
          <p:nvPr/>
        </p:nvGrpSpPr>
        <p:grpSpPr>
          <a:xfrm>
            <a:off x="6047296" y="3396058"/>
            <a:ext cx="1140633" cy="1140633"/>
            <a:chOff x="6424486" y="3396058"/>
            <a:chExt cx="1140633" cy="1140633"/>
          </a:xfrm>
          <a:solidFill>
            <a:srgbClr val="0FAAFF"/>
          </a:solidFill>
        </p:grpSpPr>
        <p:sp>
          <p:nvSpPr>
            <p:cNvPr id="28" name="Freeform 3">
              <a:extLst>
                <a:ext uri="{FF2B5EF4-FFF2-40B4-BE49-F238E27FC236}">
                  <a16:creationId xmlns:a16="http://schemas.microsoft.com/office/drawing/2014/main" id="{28774186-FBA5-4011-BF01-C505AF7A380F}"/>
                </a:ext>
              </a:extLst>
            </p:cNvPr>
            <p:cNvSpPr/>
            <p:nvPr/>
          </p:nvSpPr>
          <p:spPr>
            <a:xfrm>
              <a:off x="6424486" y="3396058"/>
              <a:ext cx="1140633" cy="1140633"/>
            </a:xfrm>
            <a:custGeom>
              <a:avLst/>
              <a:gdLst>
                <a:gd name="connsiteX0" fmla="*/ 1789049 w 1789049"/>
                <a:gd name="connsiteY0" fmla="*/ 894525 h 1789049"/>
                <a:gd name="connsiteX1" fmla="*/ 894525 w 1789049"/>
                <a:gd name="connsiteY1" fmla="*/ 0 h 1789049"/>
                <a:gd name="connsiteX2" fmla="*/ 0 w 1789049"/>
                <a:gd name="connsiteY2" fmla="*/ 894525 h 1789049"/>
                <a:gd name="connsiteX3" fmla="*/ 894525 w 1789049"/>
                <a:gd name="connsiteY3" fmla="*/ 1789049 h 1789049"/>
                <a:gd name="connsiteX4" fmla="*/ 1789049 w 1789049"/>
                <a:gd name="connsiteY4" fmla="*/ 894525 h 178904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89049" h="1789049">
                  <a:moveTo>
                    <a:pt x="1789049" y="894525"/>
                  </a:moveTo>
                  <a:cubicBezTo>
                    <a:pt x="1789049" y="400495"/>
                    <a:pt x="1388555" y="0"/>
                    <a:pt x="894525" y="0"/>
                  </a:cubicBezTo>
                  <a:cubicBezTo>
                    <a:pt x="400494" y="0"/>
                    <a:pt x="0" y="400495"/>
                    <a:pt x="0" y="894525"/>
                  </a:cubicBezTo>
                  <a:cubicBezTo>
                    <a:pt x="0" y="1388555"/>
                    <a:pt x="400494" y="1789049"/>
                    <a:pt x="894525" y="1789049"/>
                  </a:cubicBezTo>
                  <a:cubicBezTo>
                    <a:pt x="1388555" y="1789049"/>
                    <a:pt x="1789049" y="1388555"/>
                    <a:pt x="1789049" y="894525"/>
                  </a:cubicBezTo>
                  <a:close/>
                </a:path>
              </a:pathLst>
            </a:custGeom>
            <a:grpFill/>
            <a:ln w="254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 name="Group 28">
              <a:extLst>
                <a:ext uri="{FF2B5EF4-FFF2-40B4-BE49-F238E27FC236}">
                  <a16:creationId xmlns:a16="http://schemas.microsoft.com/office/drawing/2014/main" id="{FD97FC9B-0F0C-4CD6-B0F4-CA278EE4AE2F}"/>
                </a:ext>
              </a:extLst>
            </p:cNvPr>
            <p:cNvGrpSpPr/>
            <p:nvPr/>
          </p:nvGrpSpPr>
          <p:grpSpPr>
            <a:xfrm>
              <a:off x="6610892" y="3736436"/>
              <a:ext cx="767821" cy="432662"/>
              <a:chOff x="3951287" y="4041042"/>
              <a:chExt cx="600075" cy="338138"/>
            </a:xfrm>
            <a:grpFill/>
          </p:grpSpPr>
          <p:sp>
            <p:nvSpPr>
              <p:cNvPr id="30" name="Freeform 201">
                <a:extLst>
                  <a:ext uri="{FF2B5EF4-FFF2-40B4-BE49-F238E27FC236}">
                    <a16:creationId xmlns:a16="http://schemas.microsoft.com/office/drawing/2014/main" id="{43752C2D-3526-4D1E-95D0-09D614CF301F}"/>
                  </a:ext>
                </a:extLst>
              </p:cNvPr>
              <p:cNvSpPr>
                <a:spLocks/>
              </p:cNvSpPr>
              <p:nvPr/>
            </p:nvSpPr>
            <p:spPr bwMode="auto">
              <a:xfrm>
                <a:off x="4003674" y="4041042"/>
                <a:ext cx="495300" cy="300038"/>
              </a:xfrm>
              <a:custGeom>
                <a:avLst/>
                <a:gdLst>
                  <a:gd name="T0" fmla="*/ 132 w 132"/>
                  <a:gd name="T1" fmla="*/ 80 h 80"/>
                  <a:gd name="T2" fmla="*/ 0 w 132"/>
                  <a:gd name="T3" fmla="*/ 80 h 80"/>
                  <a:gd name="T4" fmla="*/ 0 w 132"/>
                  <a:gd name="T5" fmla="*/ 4 h 80"/>
                  <a:gd name="T6" fmla="*/ 4 w 132"/>
                  <a:gd name="T7" fmla="*/ 0 h 80"/>
                  <a:gd name="T8" fmla="*/ 129 w 132"/>
                  <a:gd name="T9" fmla="*/ 0 h 80"/>
                  <a:gd name="T10" fmla="*/ 132 w 132"/>
                  <a:gd name="T11" fmla="*/ 4 h 80"/>
                  <a:gd name="T12" fmla="*/ 132 w 132"/>
                  <a:gd name="T13" fmla="*/ 80 h 80"/>
                </a:gdLst>
                <a:ahLst/>
                <a:cxnLst>
                  <a:cxn ang="0">
                    <a:pos x="T0" y="T1"/>
                  </a:cxn>
                  <a:cxn ang="0">
                    <a:pos x="T2" y="T3"/>
                  </a:cxn>
                  <a:cxn ang="0">
                    <a:pos x="T4" y="T5"/>
                  </a:cxn>
                  <a:cxn ang="0">
                    <a:pos x="T6" y="T7"/>
                  </a:cxn>
                  <a:cxn ang="0">
                    <a:pos x="T8" y="T9"/>
                  </a:cxn>
                  <a:cxn ang="0">
                    <a:pos x="T10" y="T11"/>
                  </a:cxn>
                  <a:cxn ang="0">
                    <a:pos x="T12" y="T13"/>
                  </a:cxn>
                </a:cxnLst>
                <a:rect l="0" t="0" r="r" b="b"/>
                <a:pathLst>
                  <a:path w="132" h="80">
                    <a:moveTo>
                      <a:pt x="132" y="80"/>
                    </a:moveTo>
                    <a:cubicBezTo>
                      <a:pt x="0" y="80"/>
                      <a:pt x="0" y="80"/>
                      <a:pt x="0" y="80"/>
                    </a:cubicBezTo>
                    <a:cubicBezTo>
                      <a:pt x="0" y="4"/>
                      <a:pt x="0" y="4"/>
                      <a:pt x="0" y="4"/>
                    </a:cubicBezTo>
                    <a:cubicBezTo>
                      <a:pt x="0" y="2"/>
                      <a:pt x="2" y="0"/>
                      <a:pt x="4" y="0"/>
                    </a:cubicBezTo>
                    <a:cubicBezTo>
                      <a:pt x="129" y="0"/>
                      <a:pt x="129" y="0"/>
                      <a:pt x="129" y="0"/>
                    </a:cubicBezTo>
                    <a:cubicBezTo>
                      <a:pt x="131" y="0"/>
                      <a:pt x="132" y="2"/>
                      <a:pt x="132" y="4"/>
                    </a:cubicBezTo>
                    <a:lnTo>
                      <a:pt x="132" y="80"/>
                    </a:lnTo>
                    <a:close/>
                  </a:path>
                </a:pathLst>
              </a:custGeom>
              <a:grpFill/>
              <a:ln w="12700" cap="flat">
                <a:solidFill>
                  <a:srgbClr val="FFFFF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 name="Rectangle 202">
                <a:extLst>
                  <a:ext uri="{FF2B5EF4-FFF2-40B4-BE49-F238E27FC236}">
                    <a16:creationId xmlns:a16="http://schemas.microsoft.com/office/drawing/2014/main" id="{F48ED040-D14A-4782-AEBC-8164900C0E55}"/>
                  </a:ext>
                </a:extLst>
              </p:cNvPr>
              <p:cNvSpPr>
                <a:spLocks noChangeArrowheads="1"/>
              </p:cNvSpPr>
              <p:nvPr/>
            </p:nvSpPr>
            <p:spPr bwMode="auto">
              <a:xfrm>
                <a:off x="4044949" y="4082317"/>
                <a:ext cx="417513" cy="255588"/>
              </a:xfrm>
              <a:prstGeom prst="rect">
                <a:avLst/>
              </a:prstGeom>
              <a:grpFill/>
              <a:ln w="12700" cap="flat">
                <a:solidFill>
                  <a:srgbClr val="FFFFF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03">
                <a:extLst>
                  <a:ext uri="{FF2B5EF4-FFF2-40B4-BE49-F238E27FC236}">
                    <a16:creationId xmlns:a16="http://schemas.microsoft.com/office/drawing/2014/main" id="{43170E4B-0A24-4EC8-A0F5-AF880F883F39}"/>
                  </a:ext>
                </a:extLst>
              </p:cNvPr>
              <p:cNvSpPr>
                <a:spLocks/>
              </p:cNvSpPr>
              <p:nvPr/>
            </p:nvSpPr>
            <p:spPr bwMode="auto">
              <a:xfrm>
                <a:off x="3951287" y="4341080"/>
                <a:ext cx="600075" cy="38100"/>
              </a:xfrm>
              <a:custGeom>
                <a:avLst/>
                <a:gdLst>
                  <a:gd name="T0" fmla="*/ 149 w 160"/>
                  <a:gd name="T1" fmla="*/ 10 h 10"/>
                  <a:gd name="T2" fmla="*/ 11 w 160"/>
                  <a:gd name="T3" fmla="*/ 10 h 10"/>
                  <a:gd name="T4" fmla="*/ 0 w 160"/>
                  <a:gd name="T5" fmla="*/ 0 h 10"/>
                  <a:gd name="T6" fmla="*/ 160 w 160"/>
                  <a:gd name="T7" fmla="*/ 0 h 10"/>
                  <a:gd name="T8" fmla="*/ 149 w 160"/>
                  <a:gd name="T9" fmla="*/ 10 h 10"/>
                </a:gdLst>
                <a:ahLst/>
                <a:cxnLst>
                  <a:cxn ang="0">
                    <a:pos x="T0" y="T1"/>
                  </a:cxn>
                  <a:cxn ang="0">
                    <a:pos x="T2" y="T3"/>
                  </a:cxn>
                  <a:cxn ang="0">
                    <a:pos x="T4" y="T5"/>
                  </a:cxn>
                  <a:cxn ang="0">
                    <a:pos x="T6" y="T7"/>
                  </a:cxn>
                  <a:cxn ang="0">
                    <a:pos x="T8" y="T9"/>
                  </a:cxn>
                </a:cxnLst>
                <a:rect l="0" t="0" r="r" b="b"/>
                <a:pathLst>
                  <a:path w="160" h="10">
                    <a:moveTo>
                      <a:pt x="149" y="10"/>
                    </a:moveTo>
                    <a:cubicBezTo>
                      <a:pt x="11" y="10"/>
                      <a:pt x="11" y="10"/>
                      <a:pt x="11" y="10"/>
                    </a:cubicBezTo>
                    <a:cubicBezTo>
                      <a:pt x="0" y="10"/>
                      <a:pt x="0" y="0"/>
                      <a:pt x="0" y="0"/>
                    </a:cubicBezTo>
                    <a:cubicBezTo>
                      <a:pt x="160" y="0"/>
                      <a:pt x="160" y="0"/>
                      <a:pt x="160" y="0"/>
                    </a:cubicBezTo>
                    <a:cubicBezTo>
                      <a:pt x="160" y="0"/>
                      <a:pt x="160" y="10"/>
                      <a:pt x="149" y="10"/>
                    </a:cubicBezTo>
                    <a:close/>
                  </a:path>
                </a:pathLst>
              </a:custGeom>
              <a:grpFill/>
              <a:ln w="12700" cap="flat">
                <a:solidFill>
                  <a:srgbClr val="FFFFF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33" name="Group 32">
            <a:extLst>
              <a:ext uri="{FF2B5EF4-FFF2-40B4-BE49-F238E27FC236}">
                <a16:creationId xmlns:a16="http://schemas.microsoft.com/office/drawing/2014/main" id="{9272FFE2-B1E8-454C-8C76-21571A7B39A1}"/>
              </a:ext>
            </a:extLst>
          </p:cNvPr>
          <p:cNvGrpSpPr/>
          <p:nvPr/>
        </p:nvGrpSpPr>
        <p:grpSpPr>
          <a:xfrm>
            <a:off x="6613446" y="2053380"/>
            <a:ext cx="1140633" cy="1140633"/>
            <a:chOff x="6990636" y="2053380"/>
            <a:chExt cx="1140633" cy="1140633"/>
          </a:xfrm>
          <a:solidFill>
            <a:srgbClr val="00B0F0"/>
          </a:solidFill>
        </p:grpSpPr>
        <p:sp>
          <p:nvSpPr>
            <p:cNvPr id="34" name="Freeform 3">
              <a:extLst>
                <a:ext uri="{FF2B5EF4-FFF2-40B4-BE49-F238E27FC236}">
                  <a16:creationId xmlns:a16="http://schemas.microsoft.com/office/drawing/2014/main" id="{061E7AF2-B5E7-4527-9FBC-A2EAC94DC2A3}"/>
                </a:ext>
              </a:extLst>
            </p:cNvPr>
            <p:cNvSpPr/>
            <p:nvPr/>
          </p:nvSpPr>
          <p:spPr>
            <a:xfrm rot="18900000">
              <a:off x="6990636" y="2053380"/>
              <a:ext cx="1140633" cy="1140633"/>
            </a:xfrm>
            <a:custGeom>
              <a:avLst/>
              <a:gdLst>
                <a:gd name="connsiteX0" fmla="*/ 1789049 w 1789049"/>
                <a:gd name="connsiteY0" fmla="*/ 894525 h 1789049"/>
                <a:gd name="connsiteX1" fmla="*/ 894525 w 1789049"/>
                <a:gd name="connsiteY1" fmla="*/ 0 h 1789049"/>
                <a:gd name="connsiteX2" fmla="*/ 0 w 1789049"/>
                <a:gd name="connsiteY2" fmla="*/ 894525 h 1789049"/>
                <a:gd name="connsiteX3" fmla="*/ 894525 w 1789049"/>
                <a:gd name="connsiteY3" fmla="*/ 1789049 h 1789049"/>
                <a:gd name="connsiteX4" fmla="*/ 1789049 w 1789049"/>
                <a:gd name="connsiteY4" fmla="*/ 894525 h 178904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89049" h="1789049">
                  <a:moveTo>
                    <a:pt x="1789049" y="894525"/>
                  </a:moveTo>
                  <a:cubicBezTo>
                    <a:pt x="1789049" y="400495"/>
                    <a:pt x="1388555" y="0"/>
                    <a:pt x="894525" y="0"/>
                  </a:cubicBezTo>
                  <a:cubicBezTo>
                    <a:pt x="400494" y="0"/>
                    <a:pt x="0" y="400495"/>
                    <a:pt x="0" y="894525"/>
                  </a:cubicBezTo>
                  <a:cubicBezTo>
                    <a:pt x="0" y="1388555"/>
                    <a:pt x="400494" y="1789049"/>
                    <a:pt x="894525" y="1789049"/>
                  </a:cubicBezTo>
                  <a:cubicBezTo>
                    <a:pt x="1388555" y="1789049"/>
                    <a:pt x="1789049" y="1388555"/>
                    <a:pt x="1789049" y="894525"/>
                  </a:cubicBezTo>
                  <a:close/>
                </a:path>
              </a:pathLst>
            </a:custGeom>
            <a:solidFill>
              <a:srgbClr val="0FAAFF"/>
            </a:solidFill>
            <a:ln w="254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133">
              <a:extLst>
                <a:ext uri="{FF2B5EF4-FFF2-40B4-BE49-F238E27FC236}">
                  <a16:creationId xmlns:a16="http://schemas.microsoft.com/office/drawing/2014/main" id="{3042C21B-8247-4503-89F3-927E3D1F275F}"/>
                </a:ext>
              </a:extLst>
            </p:cNvPr>
            <p:cNvSpPr>
              <a:spLocks noEditPoints="1"/>
            </p:cNvSpPr>
            <p:nvPr/>
          </p:nvSpPr>
          <p:spPr bwMode="auto">
            <a:xfrm>
              <a:off x="7258420" y="2265282"/>
              <a:ext cx="605065" cy="716829"/>
            </a:xfrm>
            <a:custGeom>
              <a:avLst/>
              <a:gdLst>
                <a:gd name="T0" fmla="*/ 38 w 133"/>
                <a:gd name="T1" fmla="*/ 43 h 157"/>
                <a:gd name="T2" fmla="*/ 23 w 133"/>
                <a:gd name="T3" fmla="*/ 54 h 157"/>
                <a:gd name="T4" fmla="*/ 2 w 133"/>
                <a:gd name="T5" fmla="*/ 88 h 157"/>
                <a:gd name="T6" fmla="*/ 9 w 133"/>
                <a:gd name="T7" fmla="*/ 119 h 157"/>
                <a:gd name="T8" fmla="*/ 14 w 133"/>
                <a:gd name="T9" fmla="*/ 131 h 157"/>
                <a:gd name="T10" fmla="*/ 12 w 133"/>
                <a:gd name="T11" fmla="*/ 157 h 157"/>
                <a:gd name="T12" fmla="*/ 55 w 133"/>
                <a:gd name="T13" fmla="*/ 157 h 157"/>
                <a:gd name="T14" fmla="*/ 66 w 133"/>
                <a:gd name="T15" fmla="*/ 133 h 157"/>
                <a:gd name="T16" fmla="*/ 68 w 133"/>
                <a:gd name="T17" fmla="*/ 130 h 157"/>
                <a:gd name="T18" fmla="*/ 68 w 133"/>
                <a:gd name="T19" fmla="*/ 129 h 157"/>
                <a:gd name="T20" fmla="*/ 74 w 133"/>
                <a:gd name="T21" fmla="*/ 113 h 157"/>
                <a:gd name="T22" fmla="*/ 99 w 133"/>
                <a:gd name="T23" fmla="*/ 41 h 157"/>
                <a:gd name="T24" fmla="*/ 113 w 133"/>
                <a:gd name="T25" fmla="*/ 41 h 157"/>
                <a:gd name="T26" fmla="*/ 133 w 133"/>
                <a:gd name="T27" fmla="*/ 21 h 157"/>
                <a:gd name="T28" fmla="*/ 113 w 133"/>
                <a:gd name="T29" fmla="*/ 0 h 157"/>
                <a:gd name="T30" fmla="*/ 21 w 133"/>
                <a:gd name="T31" fmla="*/ 0 h 157"/>
                <a:gd name="T32" fmla="*/ 1 w 133"/>
                <a:gd name="T33" fmla="*/ 21 h 157"/>
                <a:gd name="T34" fmla="*/ 21 w 133"/>
                <a:gd name="T35" fmla="*/ 41 h 157"/>
                <a:gd name="T36" fmla="*/ 37 w 133"/>
                <a:gd name="T37" fmla="*/ 41 h 157"/>
                <a:gd name="T38" fmla="*/ 95 w 133"/>
                <a:gd name="T39" fmla="*/ 112 h 157"/>
                <a:gd name="T40" fmla="*/ 74 w 133"/>
                <a:gd name="T41" fmla="*/ 112 h 157"/>
                <a:gd name="T42" fmla="*/ 75 w 133"/>
                <a:gd name="T43" fmla="*/ 99 h 157"/>
                <a:gd name="T44" fmla="*/ 77 w 133"/>
                <a:gd name="T45" fmla="*/ 76 h 157"/>
                <a:gd name="T46" fmla="*/ 74 w 133"/>
                <a:gd name="T47" fmla="*/ 58 h 157"/>
                <a:gd name="T48" fmla="*/ 62 w 133"/>
                <a:gd name="T49" fmla="*/ 55 h 157"/>
                <a:gd name="T50" fmla="*/ 49 w 133"/>
                <a:gd name="T51" fmla="*/ 78 h 157"/>
                <a:gd name="T52" fmla="*/ 43 w 133"/>
                <a:gd name="T53" fmla="*/ 88 h 157"/>
                <a:gd name="T54" fmla="*/ 41 w 133"/>
                <a:gd name="T55" fmla="*/ 88 h 157"/>
                <a:gd name="T56" fmla="*/ 41 w 133"/>
                <a:gd name="T57" fmla="*/ 87 h 157"/>
                <a:gd name="T58" fmla="*/ 41 w 133"/>
                <a:gd name="T59" fmla="*/ 20 h 157"/>
                <a:gd name="T60" fmla="*/ 95 w 133"/>
                <a:gd name="T61" fmla="*/ 20 h 157"/>
                <a:gd name="T62" fmla="*/ 95 w 133"/>
                <a:gd name="T63" fmla="*/ 11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3" h="157">
                  <a:moveTo>
                    <a:pt x="38" y="43"/>
                  </a:moveTo>
                  <a:cubicBezTo>
                    <a:pt x="35" y="45"/>
                    <a:pt x="26" y="50"/>
                    <a:pt x="23" y="54"/>
                  </a:cubicBezTo>
                  <a:cubicBezTo>
                    <a:pt x="20" y="58"/>
                    <a:pt x="4" y="79"/>
                    <a:pt x="2" y="88"/>
                  </a:cubicBezTo>
                  <a:cubicBezTo>
                    <a:pt x="0" y="94"/>
                    <a:pt x="4" y="106"/>
                    <a:pt x="9" y="119"/>
                  </a:cubicBezTo>
                  <a:cubicBezTo>
                    <a:pt x="11" y="123"/>
                    <a:pt x="13" y="127"/>
                    <a:pt x="14" y="131"/>
                  </a:cubicBezTo>
                  <a:cubicBezTo>
                    <a:pt x="13" y="137"/>
                    <a:pt x="12" y="157"/>
                    <a:pt x="12" y="157"/>
                  </a:cubicBezTo>
                  <a:cubicBezTo>
                    <a:pt x="55" y="157"/>
                    <a:pt x="55" y="157"/>
                    <a:pt x="55" y="157"/>
                  </a:cubicBezTo>
                  <a:cubicBezTo>
                    <a:pt x="55" y="157"/>
                    <a:pt x="60" y="141"/>
                    <a:pt x="66" y="133"/>
                  </a:cubicBezTo>
                  <a:cubicBezTo>
                    <a:pt x="68" y="130"/>
                    <a:pt x="68" y="130"/>
                    <a:pt x="68" y="130"/>
                  </a:cubicBezTo>
                  <a:cubicBezTo>
                    <a:pt x="68" y="129"/>
                    <a:pt x="68" y="129"/>
                    <a:pt x="68" y="129"/>
                  </a:cubicBezTo>
                  <a:cubicBezTo>
                    <a:pt x="69" y="127"/>
                    <a:pt x="73" y="119"/>
                    <a:pt x="74" y="113"/>
                  </a:cubicBezTo>
                  <a:moveTo>
                    <a:pt x="99" y="41"/>
                  </a:moveTo>
                  <a:cubicBezTo>
                    <a:pt x="113" y="41"/>
                    <a:pt x="113" y="41"/>
                    <a:pt x="113" y="41"/>
                  </a:cubicBezTo>
                  <a:cubicBezTo>
                    <a:pt x="124" y="41"/>
                    <a:pt x="133" y="32"/>
                    <a:pt x="133" y="21"/>
                  </a:cubicBezTo>
                  <a:cubicBezTo>
                    <a:pt x="133" y="10"/>
                    <a:pt x="124" y="0"/>
                    <a:pt x="113" y="0"/>
                  </a:cubicBezTo>
                  <a:cubicBezTo>
                    <a:pt x="21" y="0"/>
                    <a:pt x="21" y="0"/>
                    <a:pt x="21" y="0"/>
                  </a:cubicBezTo>
                  <a:cubicBezTo>
                    <a:pt x="10" y="0"/>
                    <a:pt x="1" y="10"/>
                    <a:pt x="1" y="21"/>
                  </a:cubicBezTo>
                  <a:cubicBezTo>
                    <a:pt x="1" y="32"/>
                    <a:pt x="10" y="41"/>
                    <a:pt x="21" y="41"/>
                  </a:cubicBezTo>
                  <a:cubicBezTo>
                    <a:pt x="37" y="41"/>
                    <a:pt x="37" y="41"/>
                    <a:pt x="37" y="41"/>
                  </a:cubicBezTo>
                  <a:moveTo>
                    <a:pt x="95" y="112"/>
                  </a:moveTo>
                  <a:cubicBezTo>
                    <a:pt x="74" y="112"/>
                    <a:pt x="74" y="112"/>
                    <a:pt x="74" y="112"/>
                  </a:cubicBezTo>
                  <a:cubicBezTo>
                    <a:pt x="75" y="108"/>
                    <a:pt x="75" y="104"/>
                    <a:pt x="75" y="99"/>
                  </a:cubicBezTo>
                  <a:cubicBezTo>
                    <a:pt x="75" y="92"/>
                    <a:pt x="74" y="85"/>
                    <a:pt x="77" y="76"/>
                  </a:cubicBezTo>
                  <a:cubicBezTo>
                    <a:pt x="78" y="71"/>
                    <a:pt x="78" y="63"/>
                    <a:pt x="74" y="58"/>
                  </a:cubicBezTo>
                  <a:cubicBezTo>
                    <a:pt x="72" y="55"/>
                    <a:pt x="67" y="53"/>
                    <a:pt x="62" y="55"/>
                  </a:cubicBezTo>
                  <a:cubicBezTo>
                    <a:pt x="51" y="58"/>
                    <a:pt x="50" y="74"/>
                    <a:pt x="49" y="78"/>
                  </a:cubicBezTo>
                  <a:cubicBezTo>
                    <a:pt x="49" y="85"/>
                    <a:pt x="47" y="88"/>
                    <a:pt x="43" y="88"/>
                  </a:cubicBezTo>
                  <a:cubicBezTo>
                    <a:pt x="42" y="88"/>
                    <a:pt x="41" y="88"/>
                    <a:pt x="41" y="88"/>
                  </a:cubicBezTo>
                  <a:cubicBezTo>
                    <a:pt x="41" y="88"/>
                    <a:pt x="41" y="88"/>
                    <a:pt x="41" y="87"/>
                  </a:cubicBezTo>
                  <a:cubicBezTo>
                    <a:pt x="41" y="20"/>
                    <a:pt x="41" y="20"/>
                    <a:pt x="41" y="20"/>
                  </a:cubicBezTo>
                  <a:cubicBezTo>
                    <a:pt x="95" y="20"/>
                    <a:pt x="95" y="20"/>
                    <a:pt x="95" y="20"/>
                  </a:cubicBezTo>
                  <a:lnTo>
                    <a:pt x="95" y="112"/>
                  </a:lnTo>
                  <a:close/>
                </a:path>
              </a:pathLst>
            </a:custGeom>
            <a:grpFill/>
            <a:ln w="12700" cap="rnd">
              <a:solidFill>
                <a:srgbClr val="FFFF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6" name="Group 35">
            <a:extLst>
              <a:ext uri="{FF2B5EF4-FFF2-40B4-BE49-F238E27FC236}">
                <a16:creationId xmlns:a16="http://schemas.microsoft.com/office/drawing/2014/main" id="{F7612190-43A3-413C-BC48-52FB529DA81B}"/>
              </a:ext>
            </a:extLst>
          </p:cNvPr>
          <p:cNvGrpSpPr/>
          <p:nvPr/>
        </p:nvGrpSpPr>
        <p:grpSpPr>
          <a:xfrm>
            <a:off x="8032487" y="1404182"/>
            <a:ext cx="1140633" cy="1140633"/>
            <a:chOff x="8409677" y="1404182"/>
            <a:chExt cx="1140633" cy="1140633"/>
          </a:xfrm>
          <a:solidFill>
            <a:srgbClr val="0FAAFF"/>
          </a:solidFill>
        </p:grpSpPr>
        <p:sp>
          <p:nvSpPr>
            <p:cNvPr id="37" name="Freeform 3">
              <a:extLst>
                <a:ext uri="{FF2B5EF4-FFF2-40B4-BE49-F238E27FC236}">
                  <a16:creationId xmlns:a16="http://schemas.microsoft.com/office/drawing/2014/main" id="{DD598BB3-D50E-4BFB-8392-032E2500AE7D}"/>
                </a:ext>
              </a:extLst>
            </p:cNvPr>
            <p:cNvSpPr/>
            <p:nvPr/>
          </p:nvSpPr>
          <p:spPr>
            <a:xfrm>
              <a:off x="8409677" y="1404182"/>
              <a:ext cx="1140633" cy="1140633"/>
            </a:xfrm>
            <a:custGeom>
              <a:avLst/>
              <a:gdLst>
                <a:gd name="connsiteX0" fmla="*/ 1789049 w 1789049"/>
                <a:gd name="connsiteY0" fmla="*/ 894525 h 1789049"/>
                <a:gd name="connsiteX1" fmla="*/ 894525 w 1789049"/>
                <a:gd name="connsiteY1" fmla="*/ 0 h 1789049"/>
                <a:gd name="connsiteX2" fmla="*/ 0 w 1789049"/>
                <a:gd name="connsiteY2" fmla="*/ 894525 h 1789049"/>
                <a:gd name="connsiteX3" fmla="*/ 894525 w 1789049"/>
                <a:gd name="connsiteY3" fmla="*/ 1789049 h 1789049"/>
                <a:gd name="connsiteX4" fmla="*/ 1789049 w 1789049"/>
                <a:gd name="connsiteY4" fmla="*/ 894525 h 178904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89049" h="1789049">
                  <a:moveTo>
                    <a:pt x="1789049" y="894525"/>
                  </a:moveTo>
                  <a:cubicBezTo>
                    <a:pt x="1789049" y="400495"/>
                    <a:pt x="1388555" y="0"/>
                    <a:pt x="894525" y="0"/>
                  </a:cubicBezTo>
                  <a:cubicBezTo>
                    <a:pt x="400494" y="0"/>
                    <a:pt x="0" y="400495"/>
                    <a:pt x="0" y="894525"/>
                  </a:cubicBezTo>
                  <a:cubicBezTo>
                    <a:pt x="0" y="1388555"/>
                    <a:pt x="400494" y="1789049"/>
                    <a:pt x="894525" y="1789049"/>
                  </a:cubicBezTo>
                  <a:cubicBezTo>
                    <a:pt x="1388555" y="1789049"/>
                    <a:pt x="1789049" y="1388555"/>
                    <a:pt x="1789049" y="894525"/>
                  </a:cubicBezTo>
                  <a:close/>
                </a:path>
              </a:pathLst>
            </a:custGeom>
            <a:grpFill/>
            <a:ln w="254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8" name="Group 37">
              <a:extLst>
                <a:ext uri="{FF2B5EF4-FFF2-40B4-BE49-F238E27FC236}">
                  <a16:creationId xmlns:a16="http://schemas.microsoft.com/office/drawing/2014/main" id="{14F5B239-CDD4-46A5-9035-F39AEC1E0A4F}"/>
                </a:ext>
              </a:extLst>
            </p:cNvPr>
            <p:cNvGrpSpPr/>
            <p:nvPr/>
          </p:nvGrpSpPr>
          <p:grpSpPr>
            <a:xfrm>
              <a:off x="8701149" y="1629668"/>
              <a:ext cx="557688" cy="689661"/>
              <a:chOff x="3992563" y="2674938"/>
              <a:chExt cx="415925" cy="514351"/>
            </a:xfrm>
            <a:grpFill/>
          </p:grpSpPr>
          <p:sp>
            <p:nvSpPr>
              <p:cNvPr id="39" name="Freeform 256">
                <a:extLst>
                  <a:ext uri="{FF2B5EF4-FFF2-40B4-BE49-F238E27FC236}">
                    <a16:creationId xmlns:a16="http://schemas.microsoft.com/office/drawing/2014/main" id="{FFA89E5D-8D09-408D-B999-4560D3304DB9}"/>
                  </a:ext>
                </a:extLst>
              </p:cNvPr>
              <p:cNvSpPr>
                <a:spLocks/>
              </p:cNvSpPr>
              <p:nvPr/>
            </p:nvSpPr>
            <p:spPr bwMode="auto">
              <a:xfrm>
                <a:off x="3992563" y="2674938"/>
                <a:ext cx="415925" cy="417513"/>
              </a:xfrm>
              <a:custGeom>
                <a:avLst/>
                <a:gdLst>
                  <a:gd name="T0" fmla="*/ 110 w 111"/>
                  <a:gd name="T1" fmla="*/ 68 h 111"/>
                  <a:gd name="T2" fmla="*/ 69 w 111"/>
                  <a:gd name="T3" fmla="*/ 109 h 111"/>
                  <a:gd name="T4" fmla="*/ 63 w 111"/>
                  <a:gd name="T5" fmla="*/ 109 h 111"/>
                  <a:gd name="T6" fmla="*/ 41 w 111"/>
                  <a:gd name="T7" fmla="*/ 86 h 111"/>
                  <a:gd name="T8" fmla="*/ 47 w 111"/>
                  <a:gd name="T9" fmla="*/ 73 h 111"/>
                  <a:gd name="T10" fmla="*/ 42 w 111"/>
                  <a:gd name="T11" fmla="*/ 62 h 111"/>
                  <a:gd name="T12" fmla="*/ 30 w 111"/>
                  <a:gd name="T13" fmla="*/ 66 h 111"/>
                  <a:gd name="T14" fmla="*/ 27 w 111"/>
                  <a:gd name="T15" fmla="*/ 73 h 111"/>
                  <a:gd name="T16" fmla="*/ 2 w 111"/>
                  <a:gd name="T17" fmla="*/ 47 h 111"/>
                  <a:gd name="T18" fmla="*/ 2 w 111"/>
                  <a:gd name="T19" fmla="*/ 42 h 111"/>
                  <a:gd name="T20" fmla="*/ 42 w 111"/>
                  <a:gd name="T21" fmla="*/ 1 h 111"/>
                  <a:gd name="T22" fmla="*/ 48 w 111"/>
                  <a:gd name="T23" fmla="*/ 1 h 111"/>
                  <a:gd name="T24" fmla="*/ 110 w 111"/>
                  <a:gd name="T25" fmla="*/ 63 h 111"/>
                  <a:gd name="T26" fmla="*/ 110 w 111"/>
                  <a:gd name="T27" fmla="*/ 6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1" h="111">
                    <a:moveTo>
                      <a:pt x="110" y="68"/>
                    </a:moveTo>
                    <a:cubicBezTo>
                      <a:pt x="69" y="109"/>
                      <a:pt x="69" y="109"/>
                      <a:pt x="69" y="109"/>
                    </a:cubicBezTo>
                    <a:cubicBezTo>
                      <a:pt x="67" y="111"/>
                      <a:pt x="65" y="111"/>
                      <a:pt x="63" y="109"/>
                    </a:cubicBezTo>
                    <a:cubicBezTo>
                      <a:pt x="41" y="86"/>
                      <a:pt x="41" y="86"/>
                      <a:pt x="41" y="86"/>
                    </a:cubicBezTo>
                    <a:cubicBezTo>
                      <a:pt x="41" y="85"/>
                      <a:pt x="45" y="76"/>
                      <a:pt x="47" y="73"/>
                    </a:cubicBezTo>
                    <a:cubicBezTo>
                      <a:pt x="48" y="69"/>
                      <a:pt x="46" y="64"/>
                      <a:pt x="42" y="62"/>
                    </a:cubicBezTo>
                    <a:cubicBezTo>
                      <a:pt x="39" y="61"/>
                      <a:pt x="32" y="60"/>
                      <a:pt x="30" y="66"/>
                    </a:cubicBezTo>
                    <a:cubicBezTo>
                      <a:pt x="30" y="66"/>
                      <a:pt x="28" y="69"/>
                      <a:pt x="27" y="73"/>
                    </a:cubicBezTo>
                    <a:cubicBezTo>
                      <a:pt x="2" y="47"/>
                      <a:pt x="2" y="47"/>
                      <a:pt x="2" y="47"/>
                    </a:cubicBezTo>
                    <a:cubicBezTo>
                      <a:pt x="0" y="46"/>
                      <a:pt x="0" y="43"/>
                      <a:pt x="2" y="42"/>
                    </a:cubicBezTo>
                    <a:cubicBezTo>
                      <a:pt x="42" y="1"/>
                      <a:pt x="42" y="1"/>
                      <a:pt x="42" y="1"/>
                    </a:cubicBezTo>
                    <a:cubicBezTo>
                      <a:pt x="44" y="0"/>
                      <a:pt x="47" y="0"/>
                      <a:pt x="48" y="1"/>
                    </a:cubicBezTo>
                    <a:cubicBezTo>
                      <a:pt x="110" y="63"/>
                      <a:pt x="110" y="63"/>
                      <a:pt x="110" y="63"/>
                    </a:cubicBezTo>
                    <a:cubicBezTo>
                      <a:pt x="111" y="64"/>
                      <a:pt x="111" y="67"/>
                      <a:pt x="110" y="68"/>
                    </a:cubicBezTo>
                    <a:close/>
                  </a:path>
                </a:pathLst>
              </a:custGeom>
              <a:grpFill/>
              <a:ln w="12700" cap="flat">
                <a:solidFill>
                  <a:srgbClr val="FFFFF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261">
                <a:extLst>
                  <a:ext uri="{FF2B5EF4-FFF2-40B4-BE49-F238E27FC236}">
                    <a16:creationId xmlns:a16="http://schemas.microsoft.com/office/drawing/2014/main" id="{1F6C402A-7ED3-4E62-82AD-8CA231C9A69B}"/>
                  </a:ext>
                </a:extLst>
              </p:cNvPr>
              <p:cNvSpPr>
                <a:spLocks/>
              </p:cNvSpPr>
              <p:nvPr/>
            </p:nvSpPr>
            <p:spPr bwMode="auto">
              <a:xfrm>
                <a:off x="4143375" y="3133726"/>
                <a:ext cx="182562" cy="55563"/>
              </a:xfrm>
              <a:custGeom>
                <a:avLst/>
                <a:gdLst>
                  <a:gd name="T0" fmla="*/ 49 w 49"/>
                  <a:gd name="T1" fmla="*/ 8 h 15"/>
                  <a:gd name="T2" fmla="*/ 41 w 49"/>
                  <a:gd name="T3" fmla="*/ 15 h 15"/>
                  <a:gd name="T4" fmla="*/ 8 w 49"/>
                  <a:gd name="T5" fmla="*/ 15 h 15"/>
                  <a:gd name="T6" fmla="*/ 0 w 49"/>
                  <a:gd name="T7" fmla="*/ 8 h 15"/>
                  <a:gd name="T8" fmla="*/ 0 w 49"/>
                  <a:gd name="T9" fmla="*/ 7 h 15"/>
                  <a:gd name="T10" fmla="*/ 8 w 49"/>
                  <a:gd name="T11" fmla="*/ 0 h 15"/>
                  <a:gd name="T12" fmla="*/ 41 w 49"/>
                  <a:gd name="T13" fmla="*/ 0 h 15"/>
                  <a:gd name="T14" fmla="*/ 49 w 49"/>
                  <a:gd name="T15" fmla="*/ 7 h 15"/>
                  <a:gd name="T16" fmla="*/ 49 w 49"/>
                  <a:gd name="T17"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5">
                    <a:moveTo>
                      <a:pt x="49" y="8"/>
                    </a:moveTo>
                    <a:cubicBezTo>
                      <a:pt x="49" y="12"/>
                      <a:pt x="45" y="15"/>
                      <a:pt x="41" y="15"/>
                    </a:cubicBezTo>
                    <a:cubicBezTo>
                      <a:pt x="8" y="15"/>
                      <a:pt x="8" y="15"/>
                      <a:pt x="8" y="15"/>
                    </a:cubicBezTo>
                    <a:cubicBezTo>
                      <a:pt x="3" y="15"/>
                      <a:pt x="0" y="12"/>
                      <a:pt x="0" y="8"/>
                    </a:cubicBezTo>
                    <a:cubicBezTo>
                      <a:pt x="0" y="7"/>
                      <a:pt x="0" y="7"/>
                      <a:pt x="0" y="7"/>
                    </a:cubicBezTo>
                    <a:cubicBezTo>
                      <a:pt x="0" y="3"/>
                      <a:pt x="3" y="0"/>
                      <a:pt x="8" y="0"/>
                    </a:cubicBezTo>
                    <a:cubicBezTo>
                      <a:pt x="41" y="0"/>
                      <a:pt x="41" y="0"/>
                      <a:pt x="41" y="0"/>
                    </a:cubicBezTo>
                    <a:cubicBezTo>
                      <a:pt x="45" y="0"/>
                      <a:pt x="49" y="3"/>
                      <a:pt x="49" y="7"/>
                    </a:cubicBezTo>
                    <a:lnTo>
                      <a:pt x="49" y="8"/>
                    </a:lnTo>
                    <a:close/>
                  </a:path>
                </a:pathLst>
              </a:custGeom>
              <a:grpFill/>
              <a:ln w="12700" cap="flat">
                <a:solidFill>
                  <a:srgbClr val="FFFFF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262">
                <a:extLst>
                  <a:ext uri="{FF2B5EF4-FFF2-40B4-BE49-F238E27FC236}">
                    <a16:creationId xmlns:a16="http://schemas.microsoft.com/office/drawing/2014/main" id="{A38184EC-37E6-4CA4-899C-90D2B9E13B52}"/>
                  </a:ext>
                </a:extLst>
              </p:cNvPr>
              <p:cNvSpPr>
                <a:spLocks/>
              </p:cNvSpPr>
              <p:nvPr/>
            </p:nvSpPr>
            <p:spPr bwMode="auto">
              <a:xfrm>
                <a:off x="4060825" y="2900363"/>
                <a:ext cx="261937" cy="233363"/>
              </a:xfrm>
              <a:custGeom>
                <a:avLst/>
                <a:gdLst>
                  <a:gd name="T0" fmla="*/ 70 w 70"/>
                  <a:gd name="T1" fmla="*/ 54 h 62"/>
                  <a:gd name="T2" fmla="*/ 62 w 70"/>
                  <a:gd name="T3" fmla="*/ 61 h 62"/>
                  <a:gd name="T4" fmla="*/ 29 w 70"/>
                  <a:gd name="T5" fmla="*/ 61 h 62"/>
                  <a:gd name="T6" fmla="*/ 22 w 70"/>
                  <a:gd name="T7" fmla="*/ 58 h 62"/>
                  <a:gd name="T8" fmla="*/ 5 w 70"/>
                  <a:gd name="T9" fmla="*/ 40 h 62"/>
                  <a:gd name="T10" fmla="*/ 2 w 70"/>
                  <a:gd name="T11" fmla="*/ 29 h 62"/>
                  <a:gd name="T12" fmla="*/ 9 w 70"/>
                  <a:gd name="T13" fmla="*/ 13 h 62"/>
                  <a:gd name="T14" fmla="*/ 12 w 70"/>
                  <a:gd name="T15" fmla="*/ 6 h 62"/>
                  <a:gd name="T16" fmla="*/ 24 w 70"/>
                  <a:gd name="T17" fmla="*/ 2 h 62"/>
                  <a:gd name="T18" fmla="*/ 29 w 70"/>
                  <a:gd name="T19" fmla="*/ 13 h 62"/>
                  <a:gd name="T20" fmla="*/ 23 w 70"/>
                  <a:gd name="T21" fmla="*/ 26 h 62"/>
                  <a:gd name="T22" fmla="*/ 23 w 70"/>
                  <a:gd name="T23" fmla="*/ 27 h 62"/>
                  <a:gd name="T24" fmla="*/ 45 w 70"/>
                  <a:gd name="T25" fmla="*/ 49 h 62"/>
                  <a:gd name="T26" fmla="*/ 51 w 70"/>
                  <a:gd name="T27" fmla="*/ 49 h 62"/>
                  <a:gd name="T28" fmla="*/ 67 w 70"/>
                  <a:gd name="T29" fmla="*/ 33 h 62"/>
                  <a:gd name="T30" fmla="*/ 70 w 70"/>
                  <a:gd name="T31" fmla="*/ 30 h 62"/>
                  <a:gd name="T32" fmla="*/ 70 w 70"/>
                  <a:gd name="T33" fmla="*/ 5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62">
                    <a:moveTo>
                      <a:pt x="70" y="54"/>
                    </a:moveTo>
                    <a:cubicBezTo>
                      <a:pt x="70" y="58"/>
                      <a:pt x="67" y="61"/>
                      <a:pt x="62" y="61"/>
                    </a:cubicBezTo>
                    <a:cubicBezTo>
                      <a:pt x="62" y="61"/>
                      <a:pt x="32" y="61"/>
                      <a:pt x="29" y="61"/>
                    </a:cubicBezTo>
                    <a:cubicBezTo>
                      <a:pt x="27" y="61"/>
                      <a:pt x="25" y="62"/>
                      <a:pt x="22" y="58"/>
                    </a:cubicBezTo>
                    <a:cubicBezTo>
                      <a:pt x="16" y="52"/>
                      <a:pt x="6" y="41"/>
                      <a:pt x="5" y="40"/>
                    </a:cubicBezTo>
                    <a:cubicBezTo>
                      <a:pt x="3" y="38"/>
                      <a:pt x="0" y="34"/>
                      <a:pt x="2" y="29"/>
                    </a:cubicBezTo>
                    <a:cubicBezTo>
                      <a:pt x="3" y="27"/>
                      <a:pt x="6" y="19"/>
                      <a:pt x="9" y="13"/>
                    </a:cubicBezTo>
                    <a:cubicBezTo>
                      <a:pt x="10" y="9"/>
                      <a:pt x="12" y="6"/>
                      <a:pt x="12" y="6"/>
                    </a:cubicBezTo>
                    <a:cubicBezTo>
                      <a:pt x="14" y="0"/>
                      <a:pt x="21" y="1"/>
                      <a:pt x="24" y="2"/>
                    </a:cubicBezTo>
                    <a:cubicBezTo>
                      <a:pt x="28" y="4"/>
                      <a:pt x="30" y="9"/>
                      <a:pt x="29" y="13"/>
                    </a:cubicBezTo>
                    <a:cubicBezTo>
                      <a:pt x="27" y="16"/>
                      <a:pt x="23" y="25"/>
                      <a:pt x="23" y="26"/>
                    </a:cubicBezTo>
                    <a:cubicBezTo>
                      <a:pt x="23" y="27"/>
                      <a:pt x="23" y="27"/>
                      <a:pt x="23" y="27"/>
                    </a:cubicBezTo>
                    <a:cubicBezTo>
                      <a:pt x="45" y="49"/>
                      <a:pt x="45" y="49"/>
                      <a:pt x="45" y="49"/>
                    </a:cubicBezTo>
                    <a:cubicBezTo>
                      <a:pt x="47" y="51"/>
                      <a:pt x="49" y="51"/>
                      <a:pt x="51" y="49"/>
                    </a:cubicBezTo>
                    <a:cubicBezTo>
                      <a:pt x="67" y="33"/>
                      <a:pt x="67" y="33"/>
                      <a:pt x="67" y="33"/>
                    </a:cubicBezTo>
                    <a:cubicBezTo>
                      <a:pt x="70" y="30"/>
                      <a:pt x="70" y="30"/>
                      <a:pt x="70" y="30"/>
                    </a:cubicBezTo>
                    <a:lnTo>
                      <a:pt x="70" y="54"/>
                    </a:lnTo>
                    <a:close/>
                  </a:path>
                </a:pathLst>
              </a:custGeom>
              <a:grpFill/>
              <a:ln w="12700" cap="flat">
                <a:solidFill>
                  <a:srgbClr val="FFFFF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 name="Line 263">
                <a:extLst>
                  <a:ext uri="{FF2B5EF4-FFF2-40B4-BE49-F238E27FC236}">
                    <a16:creationId xmlns:a16="http://schemas.microsoft.com/office/drawing/2014/main" id="{A6E58DDD-91D7-4B38-B14A-B4250576F796}"/>
                  </a:ext>
                </a:extLst>
              </p:cNvPr>
              <p:cNvSpPr>
                <a:spLocks noChangeShapeType="1"/>
              </p:cNvSpPr>
              <p:nvPr/>
            </p:nvSpPr>
            <p:spPr bwMode="auto">
              <a:xfrm flipH="1">
                <a:off x="4195763" y="2874963"/>
                <a:ext cx="96837" cy="96838"/>
              </a:xfrm>
              <a:prstGeom prst="line">
                <a:avLst/>
              </a:prstGeom>
              <a:grpFill/>
              <a:ln w="12700" cap="rnd">
                <a:solidFill>
                  <a:srgbClr val="FFFFFF"/>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Line 264">
                <a:extLst>
                  <a:ext uri="{FF2B5EF4-FFF2-40B4-BE49-F238E27FC236}">
                    <a16:creationId xmlns:a16="http://schemas.microsoft.com/office/drawing/2014/main" id="{593E6545-CE67-43A8-A03B-90FCD504280C}"/>
                  </a:ext>
                </a:extLst>
              </p:cNvPr>
              <p:cNvSpPr>
                <a:spLocks noChangeShapeType="1"/>
              </p:cNvSpPr>
              <p:nvPr/>
            </p:nvSpPr>
            <p:spPr bwMode="auto">
              <a:xfrm flipH="1">
                <a:off x="4217988" y="2897188"/>
                <a:ext cx="96837" cy="101600"/>
              </a:xfrm>
              <a:prstGeom prst="line">
                <a:avLst/>
              </a:prstGeom>
              <a:grpFill/>
              <a:ln w="12700" cap="rnd">
                <a:solidFill>
                  <a:srgbClr val="FFFFFF"/>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 name="Line 265">
                <a:extLst>
                  <a:ext uri="{FF2B5EF4-FFF2-40B4-BE49-F238E27FC236}">
                    <a16:creationId xmlns:a16="http://schemas.microsoft.com/office/drawing/2014/main" id="{EBC644F0-2987-4E09-8096-D2AD2642BE03}"/>
                  </a:ext>
                </a:extLst>
              </p:cNvPr>
              <p:cNvSpPr>
                <a:spLocks noChangeShapeType="1"/>
              </p:cNvSpPr>
              <p:nvPr/>
            </p:nvSpPr>
            <p:spPr bwMode="auto">
              <a:xfrm flipH="1">
                <a:off x="4243388" y="2922588"/>
                <a:ext cx="98425" cy="98425"/>
              </a:xfrm>
              <a:prstGeom prst="line">
                <a:avLst/>
              </a:prstGeom>
              <a:grpFill/>
              <a:ln w="12700" cap="rnd">
                <a:solidFill>
                  <a:srgbClr val="FFFFFF"/>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45" name="Group 44">
            <a:extLst>
              <a:ext uri="{FF2B5EF4-FFF2-40B4-BE49-F238E27FC236}">
                <a16:creationId xmlns:a16="http://schemas.microsoft.com/office/drawing/2014/main" id="{B74F586B-0874-496B-BD1D-003A36BFC92A}"/>
              </a:ext>
            </a:extLst>
          </p:cNvPr>
          <p:cNvGrpSpPr/>
          <p:nvPr/>
        </p:nvGrpSpPr>
        <p:grpSpPr>
          <a:xfrm>
            <a:off x="6618173" y="4865591"/>
            <a:ext cx="1140633" cy="1140633"/>
            <a:chOff x="6995363" y="4865591"/>
            <a:chExt cx="1140633" cy="1140633"/>
          </a:xfrm>
          <a:solidFill>
            <a:srgbClr val="0FAAFF"/>
          </a:solidFill>
        </p:grpSpPr>
        <p:sp>
          <p:nvSpPr>
            <p:cNvPr id="46" name="Freeform 3">
              <a:extLst>
                <a:ext uri="{FF2B5EF4-FFF2-40B4-BE49-F238E27FC236}">
                  <a16:creationId xmlns:a16="http://schemas.microsoft.com/office/drawing/2014/main" id="{18A68B26-6CFC-4697-9606-B2AC02C90C5C}"/>
                </a:ext>
              </a:extLst>
            </p:cNvPr>
            <p:cNvSpPr/>
            <p:nvPr/>
          </p:nvSpPr>
          <p:spPr>
            <a:xfrm rot="18900000">
              <a:off x="6995363" y="4865591"/>
              <a:ext cx="1140633" cy="1140633"/>
            </a:xfrm>
            <a:custGeom>
              <a:avLst/>
              <a:gdLst>
                <a:gd name="connsiteX0" fmla="*/ 1789049 w 1789049"/>
                <a:gd name="connsiteY0" fmla="*/ 894525 h 1789049"/>
                <a:gd name="connsiteX1" fmla="*/ 894525 w 1789049"/>
                <a:gd name="connsiteY1" fmla="*/ 0 h 1789049"/>
                <a:gd name="connsiteX2" fmla="*/ 0 w 1789049"/>
                <a:gd name="connsiteY2" fmla="*/ 894525 h 1789049"/>
                <a:gd name="connsiteX3" fmla="*/ 894525 w 1789049"/>
                <a:gd name="connsiteY3" fmla="*/ 1789049 h 1789049"/>
                <a:gd name="connsiteX4" fmla="*/ 1789049 w 1789049"/>
                <a:gd name="connsiteY4" fmla="*/ 894525 h 178904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89049" h="1789049">
                  <a:moveTo>
                    <a:pt x="1789049" y="894525"/>
                  </a:moveTo>
                  <a:cubicBezTo>
                    <a:pt x="1789049" y="400495"/>
                    <a:pt x="1388555" y="0"/>
                    <a:pt x="894525" y="0"/>
                  </a:cubicBezTo>
                  <a:cubicBezTo>
                    <a:pt x="400494" y="0"/>
                    <a:pt x="0" y="400495"/>
                    <a:pt x="0" y="894525"/>
                  </a:cubicBezTo>
                  <a:cubicBezTo>
                    <a:pt x="0" y="1388555"/>
                    <a:pt x="400494" y="1789049"/>
                    <a:pt x="894525" y="1789049"/>
                  </a:cubicBezTo>
                  <a:cubicBezTo>
                    <a:pt x="1388555" y="1789049"/>
                    <a:pt x="1789049" y="1388555"/>
                    <a:pt x="1789049" y="894525"/>
                  </a:cubicBezTo>
                  <a:close/>
                </a:path>
              </a:pathLst>
            </a:custGeom>
            <a:grpFill/>
            <a:ln w="254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7" name="Group 46">
              <a:extLst>
                <a:ext uri="{FF2B5EF4-FFF2-40B4-BE49-F238E27FC236}">
                  <a16:creationId xmlns:a16="http://schemas.microsoft.com/office/drawing/2014/main" id="{B6128A77-2085-4970-AE2C-D1A59AE1C9A7}"/>
                </a:ext>
              </a:extLst>
            </p:cNvPr>
            <p:cNvGrpSpPr/>
            <p:nvPr/>
          </p:nvGrpSpPr>
          <p:grpSpPr>
            <a:xfrm>
              <a:off x="7177999" y="5236591"/>
              <a:ext cx="775361" cy="398632"/>
              <a:chOff x="6407150" y="5621338"/>
              <a:chExt cx="561975" cy="288925"/>
            </a:xfrm>
            <a:grpFill/>
          </p:grpSpPr>
          <p:sp>
            <p:nvSpPr>
              <p:cNvPr id="48" name="Oval 63">
                <a:extLst>
                  <a:ext uri="{FF2B5EF4-FFF2-40B4-BE49-F238E27FC236}">
                    <a16:creationId xmlns:a16="http://schemas.microsoft.com/office/drawing/2014/main" id="{67456225-316A-4366-9CF7-3DCA87FE938D}"/>
                  </a:ext>
                </a:extLst>
              </p:cNvPr>
              <p:cNvSpPr>
                <a:spLocks noChangeArrowheads="1"/>
              </p:cNvSpPr>
              <p:nvPr/>
            </p:nvSpPr>
            <p:spPr bwMode="auto">
              <a:xfrm>
                <a:off x="6443663" y="5668963"/>
                <a:ext cx="87312" cy="87313"/>
              </a:xfrm>
              <a:prstGeom prst="ellipse">
                <a:avLst/>
              </a:prstGeom>
              <a:grpFill/>
              <a:ln w="12700" cap="flat">
                <a:solidFill>
                  <a:srgbClr val="FFFF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64">
                <a:extLst>
                  <a:ext uri="{FF2B5EF4-FFF2-40B4-BE49-F238E27FC236}">
                    <a16:creationId xmlns:a16="http://schemas.microsoft.com/office/drawing/2014/main" id="{006523B6-E835-4229-A7EA-299FC0E36B9C}"/>
                  </a:ext>
                </a:extLst>
              </p:cNvPr>
              <p:cNvSpPr>
                <a:spLocks/>
              </p:cNvSpPr>
              <p:nvPr/>
            </p:nvSpPr>
            <p:spPr bwMode="auto">
              <a:xfrm>
                <a:off x="6572250" y="5673726"/>
                <a:ext cx="325437" cy="93663"/>
              </a:xfrm>
              <a:custGeom>
                <a:avLst/>
                <a:gdLst>
                  <a:gd name="T0" fmla="*/ 87 w 87"/>
                  <a:gd name="T1" fmla="*/ 25 h 25"/>
                  <a:gd name="T2" fmla="*/ 87 w 87"/>
                  <a:gd name="T3" fmla="*/ 9 h 25"/>
                  <a:gd name="T4" fmla="*/ 77 w 87"/>
                  <a:gd name="T5" fmla="*/ 0 h 25"/>
                  <a:gd name="T6" fmla="*/ 0 w 87"/>
                  <a:gd name="T7" fmla="*/ 0 h 25"/>
                  <a:gd name="T8" fmla="*/ 0 w 87"/>
                  <a:gd name="T9" fmla="*/ 25 h 25"/>
                </a:gdLst>
                <a:ahLst/>
                <a:cxnLst>
                  <a:cxn ang="0">
                    <a:pos x="T0" y="T1"/>
                  </a:cxn>
                  <a:cxn ang="0">
                    <a:pos x="T2" y="T3"/>
                  </a:cxn>
                  <a:cxn ang="0">
                    <a:pos x="T4" y="T5"/>
                  </a:cxn>
                  <a:cxn ang="0">
                    <a:pos x="T6" y="T7"/>
                  </a:cxn>
                  <a:cxn ang="0">
                    <a:pos x="T8" y="T9"/>
                  </a:cxn>
                </a:cxnLst>
                <a:rect l="0" t="0" r="r" b="b"/>
                <a:pathLst>
                  <a:path w="87" h="25">
                    <a:moveTo>
                      <a:pt x="87" y="25"/>
                    </a:moveTo>
                    <a:cubicBezTo>
                      <a:pt x="87" y="9"/>
                      <a:pt x="87" y="9"/>
                      <a:pt x="87" y="9"/>
                    </a:cubicBezTo>
                    <a:cubicBezTo>
                      <a:pt x="87" y="4"/>
                      <a:pt x="82" y="1"/>
                      <a:pt x="77" y="0"/>
                    </a:cubicBezTo>
                    <a:cubicBezTo>
                      <a:pt x="0" y="0"/>
                      <a:pt x="0" y="0"/>
                      <a:pt x="0" y="0"/>
                    </a:cubicBezTo>
                    <a:cubicBezTo>
                      <a:pt x="0" y="25"/>
                      <a:pt x="0" y="25"/>
                      <a:pt x="0" y="25"/>
                    </a:cubicBezTo>
                  </a:path>
                </a:pathLst>
              </a:custGeom>
              <a:grpFill/>
              <a:ln w="12700" cap="flat">
                <a:solidFill>
                  <a:srgbClr val="FFFF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 name="Line 65">
                <a:extLst>
                  <a:ext uri="{FF2B5EF4-FFF2-40B4-BE49-F238E27FC236}">
                    <a16:creationId xmlns:a16="http://schemas.microsoft.com/office/drawing/2014/main" id="{8E609EF9-E50E-4B92-AE17-CA2205025CB6}"/>
                  </a:ext>
                </a:extLst>
              </p:cNvPr>
              <p:cNvSpPr>
                <a:spLocks noChangeShapeType="1"/>
              </p:cNvSpPr>
              <p:nvPr/>
            </p:nvSpPr>
            <p:spPr bwMode="auto">
              <a:xfrm>
                <a:off x="6407150" y="5621338"/>
                <a:ext cx="0" cy="288925"/>
              </a:xfrm>
              <a:prstGeom prst="line">
                <a:avLst/>
              </a:prstGeom>
              <a:grpFill/>
              <a:ln w="12700" cap="rnd">
                <a:solidFill>
                  <a:srgbClr val="FFFF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66">
                <a:extLst>
                  <a:ext uri="{FF2B5EF4-FFF2-40B4-BE49-F238E27FC236}">
                    <a16:creationId xmlns:a16="http://schemas.microsoft.com/office/drawing/2014/main" id="{D3F491F8-29F1-4CBA-A456-D0C242CA5E66}"/>
                  </a:ext>
                </a:extLst>
              </p:cNvPr>
              <p:cNvSpPr>
                <a:spLocks/>
              </p:cNvSpPr>
              <p:nvPr/>
            </p:nvSpPr>
            <p:spPr bwMode="auto">
              <a:xfrm>
                <a:off x="6407150" y="5830888"/>
                <a:ext cx="561975" cy="79375"/>
              </a:xfrm>
              <a:custGeom>
                <a:avLst/>
                <a:gdLst>
                  <a:gd name="T0" fmla="*/ 0 w 354"/>
                  <a:gd name="T1" fmla="*/ 0 h 50"/>
                  <a:gd name="T2" fmla="*/ 354 w 354"/>
                  <a:gd name="T3" fmla="*/ 0 h 50"/>
                  <a:gd name="T4" fmla="*/ 354 w 354"/>
                  <a:gd name="T5" fmla="*/ 50 h 50"/>
                </a:gdLst>
                <a:ahLst/>
                <a:cxnLst>
                  <a:cxn ang="0">
                    <a:pos x="T0" y="T1"/>
                  </a:cxn>
                  <a:cxn ang="0">
                    <a:pos x="T2" y="T3"/>
                  </a:cxn>
                  <a:cxn ang="0">
                    <a:pos x="T4" y="T5"/>
                  </a:cxn>
                </a:cxnLst>
                <a:rect l="0" t="0" r="r" b="b"/>
                <a:pathLst>
                  <a:path w="354" h="50">
                    <a:moveTo>
                      <a:pt x="0" y="0"/>
                    </a:moveTo>
                    <a:lnTo>
                      <a:pt x="354" y="0"/>
                    </a:lnTo>
                    <a:lnTo>
                      <a:pt x="354" y="50"/>
                    </a:lnTo>
                  </a:path>
                </a:pathLst>
              </a:custGeom>
              <a:grpFill/>
              <a:ln w="12700" cap="rnd">
                <a:solidFill>
                  <a:srgbClr val="FFFF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67">
                <a:extLst>
                  <a:ext uri="{FF2B5EF4-FFF2-40B4-BE49-F238E27FC236}">
                    <a16:creationId xmlns:a16="http://schemas.microsoft.com/office/drawing/2014/main" id="{B1D09BC1-C1EE-42AC-BB22-417AE4916083}"/>
                  </a:ext>
                </a:extLst>
              </p:cNvPr>
              <p:cNvSpPr>
                <a:spLocks/>
              </p:cNvSpPr>
              <p:nvPr/>
            </p:nvSpPr>
            <p:spPr bwMode="auto">
              <a:xfrm>
                <a:off x="6407150" y="5767388"/>
                <a:ext cx="536575" cy="68263"/>
              </a:xfrm>
              <a:custGeom>
                <a:avLst/>
                <a:gdLst>
                  <a:gd name="T0" fmla="*/ 0 w 143"/>
                  <a:gd name="T1" fmla="*/ 0 h 18"/>
                  <a:gd name="T2" fmla="*/ 131 w 143"/>
                  <a:gd name="T3" fmla="*/ 0 h 18"/>
                  <a:gd name="T4" fmla="*/ 143 w 143"/>
                  <a:gd name="T5" fmla="*/ 12 h 18"/>
                  <a:gd name="T6" fmla="*/ 143 w 143"/>
                  <a:gd name="T7" fmla="*/ 18 h 18"/>
                </a:gdLst>
                <a:ahLst/>
                <a:cxnLst>
                  <a:cxn ang="0">
                    <a:pos x="T0" y="T1"/>
                  </a:cxn>
                  <a:cxn ang="0">
                    <a:pos x="T2" y="T3"/>
                  </a:cxn>
                  <a:cxn ang="0">
                    <a:pos x="T4" y="T5"/>
                  </a:cxn>
                  <a:cxn ang="0">
                    <a:pos x="T6" y="T7"/>
                  </a:cxn>
                </a:cxnLst>
                <a:rect l="0" t="0" r="r" b="b"/>
                <a:pathLst>
                  <a:path w="143" h="18">
                    <a:moveTo>
                      <a:pt x="0" y="0"/>
                    </a:moveTo>
                    <a:cubicBezTo>
                      <a:pt x="131" y="0"/>
                      <a:pt x="131" y="0"/>
                      <a:pt x="131" y="0"/>
                    </a:cubicBezTo>
                    <a:cubicBezTo>
                      <a:pt x="138" y="0"/>
                      <a:pt x="143" y="5"/>
                      <a:pt x="143" y="12"/>
                    </a:cubicBezTo>
                    <a:cubicBezTo>
                      <a:pt x="143" y="18"/>
                      <a:pt x="143" y="18"/>
                      <a:pt x="143" y="18"/>
                    </a:cubicBezTo>
                  </a:path>
                </a:pathLst>
              </a:custGeom>
              <a:grpFill/>
              <a:ln w="12700" cap="flat">
                <a:solidFill>
                  <a:srgbClr val="FFFF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53" name="Group 52">
            <a:extLst>
              <a:ext uri="{FF2B5EF4-FFF2-40B4-BE49-F238E27FC236}">
                <a16:creationId xmlns:a16="http://schemas.microsoft.com/office/drawing/2014/main" id="{13EC2EDA-FDB1-403C-A572-7B3D1B42029B}"/>
              </a:ext>
            </a:extLst>
          </p:cNvPr>
          <p:cNvGrpSpPr/>
          <p:nvPr/>
        </p:nvGrpSpPr>
        <p:grpSpPr>
          <a:xfrm>
            <a:off x="8032487" y="5351691"/>
            <a:ext cx="1140633" cy="1140633"/>
            <a:chOff x="8409677" y="5351691"/>
            <a:chExt cx="1140633" cy="1140633"/>
          </a:xfrm>
          <a:solidFill>
            <a:srgbClr val="0FAAFF"/>
          </a:solidFill>
        </p:grpSpPr>
        <p:sp>
          <p:nvSpPr>
            <p:cNvPr id="54" name="Freeform 3">
              <a:extLst>
                <a:ext uri="{FF2B5EF4-FFF2-40B4-BE49-F238E27FC236}">
                  <a16:creationId xmlns:a16="http://schemas.microsoft.com/office/drawing/2014/main" id="{E15A29D2-3B6B-4A1B-9490-606CBF6C1767}"/>
                </a:ext>
              </a:extLst>
            </p:cNvPr>
            <p:cNvSpPr/>
            <p:nvPr/>
          </p:nvSpPr>
          <p:spPr>
            <a:xfrm>
              <a:off x="8409677" y="5351691"/>
              <a:ext cx="1140633" cy="1140633"/>
            </a:xfrm>
            <a:custGeom>
              <a:avLst/>
              <a:gdLst>
                <a:gd name="connsiteX0" fmla="*/ 1789049 w 1789049"/>
                <a:gd name="connsiteY0" fmla="*/ 894525 h 1789049"/>
                <a:gd name="connsiteX1" fmla="*/ 894525 w 1789049"/>
                <a:gd name="connsiteY1" fmla="*/ 0 h 1789049"/>
                <a:gd name="connsiteX2" fmla="*/ 0 w 1789049"/>
                <a:gd name="connsiteY2" fmla="*/ 894525 h 1789049"/>
                <a:gd name="connsiteX3" fmla="*/ 894525 w 1789049"/>
                <a:gd name="connsiteY3" fmla="*/ 1789049 h 1789049"/>
                <a:gd name="connsiteX4" fmla="*/ 1789049 w 1789049"/>
                <a:gd name="connsiteY4" fmla="*/ 894525 h 178904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89049" h="1789049">
                  <a:moveTo>
                    <a:pt x="1789049" y="894525"/>
                  </a:moveTo>
                  <a:cubicBezTo>
                    <a:pt x="1789049" y="400495"/>
                    <a:pt x="1388555" y="0"/>
                    <a:pt x="894525" y="0"/>
                  </a:cubicBezTo>
                  <a:cubicBezTo>
                    <a:pt x="400494" y="0"/>
                    <a:pt x="0" y="400495"/>
                    <a:pt x="0" y="894525"/>
                  </a:cubicBezTo>
                  <a:cubicBezTo>
                    <a:pt x="0" y="1388555"/>
                    <a:pt x="400494" y="1789049"/>
                    <a:pt x="894525" y="1789049"/>
                  </a:cubicBezTo>
                  <a:cubicBezTo>
                    <a:pt x="1388555" y="1789049"/>
                    <a:pt x="1789049" y="1388555"/>
                    <a:pt x="1789049" y="894525"/>
                  </a:cubicBezTo>
                  <a:close/>
                </a:path>
              </a:pathLst>
            </a:custGeom>
            <a:grpFill/>
            <a:ln w="254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5" name="Group 54">
              <a:extLst>
                <a:ext uri="{FF2B5EF4-FFF2-40B4-BE49-F238E27FC236}">
                  <a16:creationId xmlns:a16="http://schemas.microsoft.com/office/drawing/2014/main" id="{0E49C0D8-4CDC-42BE-A3CA-559B6913218A}"/>
                </a:ext>
              </a:extLst>
            </p:cNvPr>
            <p:cNvGrpSpPr/>
            <p:nvPr/>
          </p:nvGrpSpPr>
          <p:grpSpPr>
            <a:xfrm>
              <a:off x="8574830" y="5657215"/>
              <a:ext cx="810327" cy="529585"/>
              <a:chOff x="6424613" y="1455738"/>
              <a:chExt cx="604837" cy="395288"/>
            </a:xfrm>
            <a:grpFill/>
          </p:grpSpPr>
          <p:sp>
            <p:nvSpPr>
              <p:cNvPr id="56" name="Oval 55">
                <a:extLst>
                  <a:ext uri="{FF2B5EF4-FFF2-40B4-BE49-F238E27FC236}">
                    <a16:creationId xmlns:a16="http://schemas.microsoft.com/office/drawing/2014/main" id="{CF27D4C1-B5AC-41B2-A8E6-743DCE71B6C7}"/>
                  </a:ext>
                </a:extLst>
              </p:cNvPr>
              <p:cNvSpPr>
                <a:spLocks noChangeArrowheads="1"/>
              </p:cNvSpPr>
              <p:nvPr/>
            </p:nvSpPr>
            <p:spPr bwMode="auto">
              <a:xfrm>
                <a:off x="6575425" y="1470025"/>
                <a:ext cx="341313" cy="339725"/>
              </a:xfrm>
              <a:prstGeom prst="ellipse">
                <a:avLst/>
              </a:prstGeom>
              <a:grpFill/>
              <a:ln w="12700" cap="rnd">
                <a:solidFill>
                  <a:srgbClr val="FFFF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 name="Oval 56">
                <a:extLst>
                  <a:ext uri="{FF2B5EF4-FFF2-40B4-BE49-F238E27FC236}">
                    <a16:creationId xmlns:a16="http://schemas.microsoft.com/office/drawing/2014/main" id="{DBD9AE0D-D035-42AA-A539-DF43E51358A7}"/>
                  </a:ext>
                </a:extLst>
              </p:cNvPr>
              <p:cNvSpPr>
                <a:spLocks noChangeArrowheads="1"/>
              </p:cNvSpPr>
              <p:nvPr/>
            </p:nvSpPr>
            <p:spPr bwMode="auto">
              <a:xfrm>
                <a:off x="6627813" y="1524000"/>
                <a:ext cx="236538" cy="233363"/>
              </a:xfrm>
              <a:prstGeom prst="ellipse">
                <a:avLst/>
              </a:prstGeom>
              <a:grpFill/>
              <a:ln w="12700" cap="rnd">
                <a:solidFill>
                  <a:srgbClr val="FFFF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55">
                <a:extLst>
                  <a:ext uri="{FF2B5EF4-FFF2-40B4-BE49-F238E27FC236}">
                    <a16:creationId xmlns:a16="http://schemas.microsoft.com/office/drawing/2014/main" id="{C1FA8969-3B86-42D6-8264-67BDCC25D0F7}"/>
                  </a:ext>
                </a:extLst>
              </p:cNvPr>
              <p:cNvSpPr>
                <a:spLocks/>
              </p:cNvSpPr>
              <p:nvPr/>
            </p:nvSpPr>
            <p:spPr bwMode="auto">
              <a:xfrm>
                <a:off x="6424613" y="1477963"/>
                <a:ext cx="49213" cy="134938"/>
              </a:xfrm>
              <a:custGeom>
                <a:avLst/>
                <a:gdLst>
                  <a:gd name="T0" fmla="*/ 1 w 13"/>
                  <a:gd name="T1" fmla="*/ 0 h 36"/>
                  <a:gd name="T2" fmla="*/ 2 w 13"/>
                  <a:gd name="T3" fmla="*/ 30 h 36"/>
                  <a:gd name="T4" fmla="*/ 13 w 13"/>
                  <a:gd name="T5" fmla="*/ 36 h 36"/>
                </a:gdLst>
                <a:ahLst/>
                <a:cxnLst>
                  <a:cxn ang="0">
                    <a:pos x="T0" y="T1"/>
                  </a:cxn>
                  <a:cxn ang="0">
                    <a:pos x="T2" y="T3"/>
                  </a:cxn>
                  <a:cxn ang="0">
                    <a:pos x="T4" y="T5"/>
                  </a:cxn>
                </a:cxnLst>
                <a:rect l="0" t="0" r="r" b="b"/>
                <a:pathLst>
                  <a:path w="13" h="36">
                    <a:moveTo>
                      <a:pt x="1" y="0"/>
                    </a:moveTo>
                    <a:cubicBezTo>
                      <a:pt x="1" y="5"/>
                      <a:pt x="0" y="26"/>
                      <a:pt x="2" y="30"/>
                    </a:cubicBezTo>
                    <a:cubicBezTo>
                      <a:pt x="4" y="34"/>
                      <a:pt x="10" y="36"/>
                      <a:pt x="13" y="36"/>
                    </a:cubicBezTo>
                  </a:path>
                </a:pathLst>
              </a:custGeom>
              <a:grpFill/>
              <a:ln w="12700" cap="rnd">
                <a:solidFill>
                  <a:srgbClr val="FFFF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56">
                <a:extLst>
                  <a:ext uri="{FF2B5EF4-FFF2-40B4-BE49-F238E27FC236}">
                    <a16:creationId xmlns:a16="http://schemas.microsoft.com/office/drawing/2014/main" id="{A11EFD81-9BBF-4D9B-8086-ABC3AE02978D}"/>
                  </a:ext>
                </a:extLst>
              </p:cNvPr>
              <p:cNvSpPr>
                <a:spLocks/>
              </p:cNvSpPr>
              <p:nvPr/>
            </p:nvSpPr>
            <p:spPr bwMode="auto">
              <a:xfrm>
                <a:off x="6484938" y="1477963"/>
                <a:ext cx="49213" cy="134938"/>
              </a:xfrm>
              <a:custGeom>
                <a:avLst/>
                <a:gdLst>
                  <a:gd name="T0" fmla="*/ 12 w 13"/>
                  <a:gd name="T1" fmla="*/ 0 h 36"/>
                  <a:gd name="T2" fmla="*/ 11 w 13"/>
                  <a:gd name="T3" fmla="*/ 30 h 36"/>
                  <a:gd name="T4" fmla="*/ 0 w 13"/>
                  <a:gd name="T5" fmla="*/ 36 h 36"/>
                </a:gdLst>
                <a:ahLst/>
                <a:cxnLst>
                  <a:cxn ang="0">
                    <a:pos x="T0" y="T1"/>
                  </a:cxn>
                  <a:cxn ang="0">
                    <a:pos x="T2" y="T3"/>
                  </a:cxn>
                  <a:cxn ang="0">
                    <a:pos x="T4" y="T5"/>
                  </a:cxn>
                </a:cxnLst>
                <a:rect l="0" t="0" r="r" b="b"/>
                <a:pathLst>
                  <a:path w="13" h="36">
                    <a:moveTo>
                      <a:pt x="12" y="0"/>
                    </a:moveTo>
                    <a:cubicBezTo>
                      <a:pt x="12" y="5"/>
                      <a:pt x="13" y="26"/>
                      <a:pt x="11" y="30"/>
                    </a:cubicBezTo>
                    <a:cubicBezTo>
                      <a:pt x="9" y="34"/>
                      <a:pt x="3" y="36"/>
                      <a:pt x="0" y="36"/>
                    </a:cubicBezTo>
                  </a:path>
                </a:pathLst>
              </a:custGeom>
              <a:grpFill/>
              <a:ln w="12700" cap="rnd">
                <a:solidFill>
                  <a:srgbClr val="FFFF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 name="Line 9">
                <a:extLst>
                  <a:ext uri="{FF2B5EF4-FFF2-40B4-BE49-F238E27FC236}">
                    <a16:creationId xmlns:a16="http://schemas.microsoft.com/office/drawing/2014/main" id="{4FD1966B-2631-4D76-8C83-4017E8BC7A01}"/>
                  </a:ext>
                </a:extLst>
              </p:cNvPr>
              <p:cNvSpPr>
                <a:spLocks noChangeShapeType="1"/>
              </p:cNvSpPr>
              <p:nvPr/>
            </p:nvSpPr>
            <p:spPr bwMode="auto">
              <a:xfrm>
                <a:off x="6481763" y="1470025"/>
                <a:ext cx="0" cy="381000"/>
              </a:xfrm>
              <a:prstGeom prst="line">
                <a:avLst/>
              </a:prstGeom>
              <a:grpFill/>
              <a:ln w="12700" cap="rnd">
                <a:solidFill>
                  <a:srgbClr val="FFFF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58">
                <a:extLst>
                  <a:ext uri="{FF2B5EF4-FFF2-40B4-BE49-F238E27FC236}">
                    <a16:creationId xmlns:a16="http://schemas.microsoft.com/office/drawing/2014/main" id="{1F6B06D2-4366-46AE-9610-9CBE3456CDA2}"/>
                  </a:ext>
                </a:extLst>
              </p:cNvPr>
              <p:cNvSpPr>
                <a:spLocks/>
              </p:cNvSpPr>
              <p:nvPr/>
            </p:nvSpPr>
            <p:spPr bwMode="auto">
              <a:xfrm>
                <a:off x="6972300" y="1455738"/>
                <a:ext cx="57150" cy="222250"/>
              </a:xfrm>
              <a:custGeom>
                <a:avLst/>
                <a:gdLst>
                  <a:gd name="T0" fmla="*/ 15 w 15"/>
                  <a:gd name="T1" fmla="*/ 59 h 59"/>
                  <a:gd name="T2" fmla="*/ 15 w 15"/>
                  <a:gd name="T3" fmla="*/ 2 h 59"/>
                  <a:gd name="T4" fmla="*/ 15 w 15"/>
                  <a:gd name="T5" fmla="*/ 1 h 59"/>
                  <a:gd name="T6" fmla="*/ 13 w 15"/>
                  <a:gd name="T7" fmla="*/ 0 h 59"/>
                  <a:gd name="T8" fmla="*/ 0 w 15"/>
                  <a:gd name="T9" fmla="*/ 35 h 59"/>
                  <a:gd name="T10" fmla="*/ 5 w 15"/>
                  <a:gd name="T11" fmla="*/ 59 h 59"/>
                </a:gdLst>
                <a:ahLst/>
                <a:cxnLst>
                  <a:cxn ang="0">
                    <a:pos x="T0" y="T1"/>
                  </a:cxn>
                  <a:cxn ang="0">
                    <a:pos x="T2" y="T3"/>
                  </a:cxn>
                  <a:cxn ang="0">
                    <a:pos x="T4" y="T5"/>
                  </a:cxn>
                  <a:cxn ang="0">
                    <a:pos x="T6" y="T7"/>
                  </a:cxn>
                  <a:cxn ang="0">
                    <a:pos x="T8" y="T9"/>
                  </a:cxn>
                  <a:cxn ang="0">
                    <a:pos x="T10" y="T11"/>
                  </a:cxn>
                </a:cxnLst>
                <a:rect l="0" t="0" r="r" b="b"/>
                <a:pathLst>
                  <a:path w="15" h="59">
                    <a:moveTo>
                      <a:pt x="15" y="59"/>
                    </a:moveTo>
                    <a:cubicBezTo>
                      <a:pt x="15" y="2"/>
                      <a:pt x="15" y="2"/>
                      <a:pt x="15" y="2"/>
                    </a:cubicBezTo>
                    <a:cubicBezTo>
                      <a:pt x="15" y="2"/>
                      <a:pt x="15" y="1"/>
                      <a:pt x="15" y="1"/>
                    </a:cubicBezTo>
                    <a:cubicBezTo>
                      <a:pt x="14" y="0"/>
                      <a:pt x="14" y="0"/>
                      <a:pt x="13" y="0"/>
                    </a:cubicBezTo>
                    <a:cubicBezTo>
                      <a:pt x="13" y="0"/>
                      <a:pt x="0" y="3"/>
                      <a:pt x="0" y="35"/>
                    </a:cubicBezTo>
                    <a:cubicBezTo>
                      <a:pt x="0" y="49"/>
                      <a:pt x="3" y="56"/>
                      <a:pt x="5" y="59"/>
                    </a:cubicBezTo>
                  </a:path>
                </a:pathLst>
              </a:custGeom>
              <a:grpFill/>
              <a:ln w="12700" cap="rnd">
                <a:solidFill>
                  <a:srgbClr val="FFFF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 name="Line 11">
                <a:extLst>
                  <a:ext uri="{FF2B5EF4-FFF2-40B4-BE49-F238E27FC236}">
                    <a16:creationId xmlns:a16="http://schemas.microsoft.com/office/drawing/2014/main" id="{76907C5E-9B52-4C6E-995B-863A6CEA39D0}"/>
                  </a:ext>
                </a:extLst>
              </p:cNvPr>
              <p:cNvSpPr>
                <a:spLocks noChangeShapeType="1"/>
              </p:cNvSpPr>
              <p:nvPr/>
            </p:nvSpPr>
            <p:spPr bwMode="auto">
              <a:xfrm>
                <a:off x="6991350" y="1677988"/>
                <a:ext cx="34925" cy="0"/>
              </a:xfrm>
              <a:prstGeom prst="line">
                <a:avLst/>
              </a:prstGeom>
              <a:grpFill/>
              <a:ln w="12700" cap="rnd">
                <a:solidFill>
                  <a:srgbClr val="FFFF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 name="Line 12">
                <a:extLst>
                  <a:ext uri="{FF2B5EF4-FFF2-40B4-BE49-F238E27FC236}">
                    <a16:creationId xmlns:a16="http://schemas.microsoft.com/office/drawing/2014/main" id="{EE17F5D2-9122-4188-AF5A-D8A517830AA9}"/>
                  </a:ext>
                </a:extLst>
              </p:cNvPr>
              <p:cNvSpPr>
                <a:spLocks noChangeShapeType="1"/>
              </p:cNvSpPr>
              <p:nvPr/>
            </p:nvSpPr>
            <p:spPr bwMode="auto">
              <a:xfrm>
                <a:off x="7029450" y="1681163"/>
                <a:ext cx="0" cy="169863"/>
              </a:xfrm>
              <a:prstGeom prst="line">
                <a:avLst/>
              </a:prstGeom>
              <a:grpFill/>
              <a:ln w="12700" cap="rnd">
                <a:solidFill>
                  <a:srgbClr val="FFFF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64" name="Group 63">
            <a:extLst>
              <a:ext uri="{FF2B5EF4-FFF2-40B4-BE49-F238E27FC236}">
                <a16:creationId xmlns:a16="http://schemas.microsoft.com/office/drawing/2014/main" id="{1C161BCF-A3B5-40BC-BAF1-624C3FCDF640}"/>
              </a:ext>
            </a:extLst>
          </p:cNvPr>
          <p:cNvGrpSpPr/>
          <p:nvPr/>
        </p:nvGrpSpPr>
        <p:grpSpPr>
          <a:xfrm>
            <a:off x="9435112" y="2048652"/>
            <a:ext cx="1140633" cy="1140633"/>
            <a:chOff x="9812302" y="2048652"/>
            <a:chExt cx="1140633" cy="1140633"/>
          </a:xfrm>
          <a:solidFill>
            <a:srgbClr val="0FAAFF"/>
          </a:solidFill>
        </p:grpSpPr>
        <p:sp>
          <p:nvSpPr>
            <p:cNvPr id="65" name="Freeform 3">
              <a:extLst>
                <a:ext uri="{FF2B5EF4-FFF2-40B4-BE49-F238E27FC236}">
                  <a16:creationId xmlns:a16="http://schemas.microsoft.com/office/drawing/2014/main" id="{77616293-E1B2-438F-85BE-159124986BB2}"/>
                </a:ext>
              </a:extLst>
            </p:cNvPr>
            <p:cNvSpPr/>
            <p:nvPr/>
          </p:nvSpPr>
          <p:spPr>
            <a:xfrm rot="18900000">
              <a:off x="9812302" y="2048652"/>
              <a:ext cx="1140633" cy="1140633"/>
            </a:xfrm>
            <a:custGeom>
              <a:avLst/>
              <a:gdLst>
                <a:gd name="connsiteX0" fmla="*/ 1789049 w 1789049"/>
                <a:gd name="connsiteY0" fmla="*/ 894525 h 1789049"/>
                <a:gd name="connsiteX1" fmla="*/ 894525 w 1789049"/>
                <a:gd name="connsiteY1" fmla="*/ 0 h 1789049"/>
                <a:gd name="connsiteX2" fmla="*/ 0 w 1789049"/>
                <a:gd name="connsiteY2" fmla="*/ 894525 h 1789049"/>
                <a:gd name="connsiteX3" fmla="*/ 894525 w 1789049"/>
                <a:gd name="connsiteY3" fmla="*/ 1789049 h 1789049"/>
                <a:gd name="connsiteX4" fmla="*/ 1789049 w 1789049"/>
                <a:gd name="connsiteY4" fmla="*/ 894525 h 178904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89049" h="1789049">
                  <a:moveTo>
                    <a:pt x="1789049" y="894525"/>
                  </a:moveTo>
                  <a:cubicBezTo>
                    <a:pt x="1789049" y="400495"/>
                    <a:pt x="1388555" y="0"/>
                    <a:pt x="894525" y="0"/>
                  </a:cubicBezTo>
                  <a:cubicBezTo>
                    <a:pt x="400494" y="0"/>
                    <a:pt x="0" y="400495"/>
                    <a:pt x="0" y="894525"/>
                  </a:cubicBezTo>
                  <a:cubicBezTo>
                    <a:pt x="0" y="1388555"/>
                    <a:pt x="400494" y="1789049"/>
                    <a:pt x="894525" y="1789049"/>
                  </a:cubicBezTo>
                  <a:cubicBezTo>
                    <a:pt x="1388555" y="1789049"/>
                    <a:pt x="1789049" y="1388555"/>
                    <a:pt x="1789049" y="894525"/>
                  </a:cubicBezTo>
                  <a:close/>
                </a:path>
              </a:pathLst>
            </a:custGeom>
            <a:grpFill/>
            <a:ln w="254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6" name="Group 65">
              <a:extLst>
                <a:ext uri="{FF2B5EF4-FFF2-40B4-BE49-F238E27FC236}">
                  <a16:creationId xmlns:a16="http://schemas.microsoft.com/office/drawing/2014/main" id="{4A324AFA-A30F-4640-B711-137F99B9F8F4}"/>
                </a:ext>
              </a:extLst>
            </p:cNvPr>
            <p:cNvGrpSpPr>
              <a:grpSpLocks noChangeAspect="1"/>
            </p:cNvGrpSpPr>
            <p:nvPr/>
          </p:nvGrpSpPr>
          <p:grpSpPr>
            <a:xfrm>
              <a:off x="10186485" y="2235231"/>
              <a:ext cx="392266" cy="767474"/>
              <a:chOff x="9125442" y="4052746"/>
              <a:chExt cx="313342" cy="613058"/>
            </a:xfrm>
            <a:grpFill/>
          </p:grpSpPr>
          <p:grpSp>
            <p:nvGrpSpPr>
              <p:cNvPr id="67" name="Group 66">
                <a:extLst>
                  <a:ext uri="{FF2B5EF4-FFF2-40B4-BE49-F238E27FC236}">
                    <a16:creationId xmlns:a16="http://schemas.microsoft.com/office/drawing/2014/main" id="{23544DBD-B9E6-487F-BCB4-3F9B9F9E521B}"/>
                  </a:ext>
                </a:extLst>
              </p:cNvPr>
              <p:cNvGrpSpPr/>
              <p:nvPr/>
            </p:nvGrpSpPr>
            <p:grpSpPr>
              <a:xfrm>
                <a:off x="9125442" y="4052746"/>
                <a:ext cx="313342" cy="613058"/>
                <a:chOff x="603742" y="2228047"/>
                <a:chExt cx="313342" cy="613058"/>
              </a:xfrm>
              <a:grpFill/>
            </p:grpSpPr>
            <p:sp>
              <p:nvSpPr>
                <p:cNvPr id="69" name="Freeform 252">
                  <a:extLst>
                    <a:ext uri="{FF2B5EF4-FFF2-40B4-BE49-F238E27FC236}">
                      <a16:creationId xmlns:a16="http://schemas.microsoft.com/office/drawing/2014/main" id="{08762836-BC1D-4AF9-B6E9-11E3F162BA38}"/>
                    </a:ext>
                  </a:extLst>
                </p:cNvPr>
                <p:cNvSpPr>
                  <a:spLocks/>
                </p:cNvSpPr>
                <p:nvPr/>
              </p:nvSpPr>
              <p:spPr bwMode="auto">
                <a:xfrm>
                  <a:off x="679645" y="2431905"/>
                  <a:ext cx="161536" cy="192676"/>
                </a:xfrm>
                <a:custGeom>
                  <a:avLst/>
                  <a:gdLst>
                    <a:gd name="T0" fmla="*/ 35 w 35"/>
                    <a:gd name="T1" fmla="*/ 22 h 42"/>
                    <a:gd name="T2" fmla="*/ 35 w 35"/>
                    <a:gd name="T3" fmla="*/ 25 h 42"/>
                    <a:gd name="T4" fmla="*/ 34 w 35"/>
                    <a:gd name="T5" fmla="*/ 26 h 42"/>
                    <a:gd name="T6" fmla="*/ 21 w 35"/>
                    <a:gd name="T7" fmla="*/ 23 h 42"/>
                    <a:gd name="T8" fmla="*/ 21 w 35"/>
                    <a:gd name="T9" fmla="*/ 33 h 42"/>
                    <a:gd name="T10" fmla="*/ 21 w 35"/>
                    <a:gd name="T11" fmla="*/ 34 h 42"/>
                    <a:gd name="T12" fmla="*/ 24 w 35"/>
                    <a:gd name="T13" fmla="*/ 38 h 42"/>
                    <a:gd name="T14" fmla="*/ 24 w 35"/>
                    <a:gd name="T15" fmla="*/ 39 h 42"/>
                    <a:gd name="T16" fmla="*/ 24 w 35"/>
                    <a:gd name="T17" fmla="*/ 41 h 42"/>
                    <a:gd name="T18" fmla="*/ 24 w 35"/>
                    <a:gd name="T19" fmla="*/ 42 h 42"/>
                    <a:gd name="T20" fmla="*/ 18 w 35"/>
                    <a:gd name="T21" fmla="*/ 38 h 42"/>
                    <a:gd name="T22" fmla="*/ 17 w 35"/>
                    <a:gd name="T23" fmla="*/ 38 h 42"/>
                    <a:gd name="T24" fmla="*/ 17 w 35"/>
                    <a:gd name="T25" fmla="*/ 38 h 42"/>
                    <a:gd name="T26" fmla="*/ 10 w 35"/>
                    <a:gd name="T27" fmla="*/ 42 h 42"/>
                    <a:gd name="T28" fmla="*/ 10 w 35"/>
                    <a:gd name="T29" fmla="*/ 41 h 42"/>
                    <a:gd name="T30" fmla="*/ 10 w 35"/>
                    <a:gd name="T31" fmla="*/ 39 h 42"/>
                    <a:gd name="T32" fmla="*/ 10 w 35"/>
                    <a:gd name="T33" fmla="*/ 38 h 42"/>
                    <a:gd name="T34" fmla="*/ 14 w 35"/>
                    <a:gd name="T35" fmla="*/ 34 h 42"/>
                    <a:gd name="T36" fmla="*/ 14 w 35"/>
                    <a:gd name="T37" fmla="*/ 33 h 42"/>
                    <a:gd name="T38" fmla="*/ 14 w 35"/>
                    <a:gd name="T39" fmla="*/ 23 h 42"/>
                    <a:gd name="T40" fmla="*/ 1 w 35"/>
                    <a:gd name="T41" fmla="*/ 26 h 42"/>
                    <a:gd name="T42" fmla="*/ 0 w 35"/>
                    <a:gd name="T43" fmla="*/ 25 h 42"/>
                    <a:gd name="T44" fmla="*/ 0 w 35"/>
                    <a:gd name="T45" fmla="*/ 22 h 42"/>
                    <a:gd name="T46" fmla="*/ 1 w 35"/>
                    <a:gd name="T47" fmla="*/ 21 h 42"/>
                    <a:gd name="T48" fmla="*/ 14 w 35"/>
                    <a:gd name="T49" fmla="*/ 13 h 42"/>
                    <a:gd name="T50" fmla="*/ 14 w 35"/>
                    <a:gd name="T51" fmla="*/ 4 h 42"/>
                    <a:gd name="T52" fmla="*/ 17 w 35"/>
                    <a:gd name="T53" fmla="*/ 0 h 42"/>
                    <a:gd name="T54" fmla="*/ 21 w 35"/>
                    <a:gd name="T55" fmla="*/ 4 h 42"/>
                    <a:gd name="T56" fmla="*/ 21 w 35"/>
                    <a:gd name="T57" fmla="*/ 13 h 42"/>
                    <a:gd name="T58" fmla="*/ 34 w 35"/>
                    <a:gd name="T59" fmla="*/ 21 h 42"/>
                    <a:gd name="T60" fmla="*/ 35 w 35"/>
                    <a:gd name="T61" fmla="*/ 2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5" h="42">
                      <a:moveTo>
                        <a:pt x="35" y="22"/>
                      </a:moveTo>
                      <a:cubicBezTo>
                        <a:pt x="35" y="25"/>
                        <a:pt x="35" y="25"/>
                        <a:pt x="35" y="25"/>
                      </a:cubicBezTo>
                      <a:cubicBezTo>
                        <a:pt x="35" y="26"/>
                        <a:pt x="34" y="26"/>
                        <a:pt x="34" y="26"/>
                      </a:cubicBezTo>
                      <a:cubicBezTo>
                        <a:pt x="21" y="23"/>
                        <a:pt x="21" y="23"/>
                        <a:pt x="21" y="23"/>
                      </a:cubicBezTo>
                      <a:cubicBezTo>
                        <a:pt x="21" y="33"/>
                        <a:pt x="21" y="33"/>
                        <a:pt x="21" y="33"/>
                      </a:cubicBezTo>
                      <a:cubicBezTo>
                        <a:pt x="21" y="34"/>
                        <a:pt x="21" y="34"/>
                        <a:pt x="21" y="34"/>
                      </a:cubicBezTo>
                      <a:cubicBezTo>
                        <a:pt x="24" y="38"/>
                        <a:pt x="24" y="38"/>
                        <a:pt x="24" y="38"/>
                      </a:cubicBezTo>
                      <a:cubicBezTo>
                        <a:pt x="24" y="38"/>
                        <a:pt x="24" y="39"/>
                        <a:pt x="24" y="39"/>
                      </a:cubicBezTo>
                      <a:cubicBezTo>
                        <a:pt x="24" y="41"/>
                        <a:pt x="24" y="41"/>
                        <a:pt x="24" y="41"/>
                      </a:cubicBezTo>
                      <a:cubicBezTo>
                        <a:pt x="24" y="42"/>
                        <a:pt x="24" y="42"/>
                        <a:pt x="24" y="42"/>
                      </a:cubicBezTo>
                      <a:cubicBezTo>
                        <a:pt x="18" y="38"/>
                        <a:pt x="18" y="38"/>
                        <a:pt x="18" y="38"/>
                      </a:cubicBezTo>
                      <a:cubicBezTo>
                        <a:pt x="17" y="38"/>
                        <a:pt x="17" y="38"/>
                        <a:pt x="17" y="38"/>
                      </a:cubicBezTo>
                      <a:cubicBezTo>
                        <a:pt x="17" y="38"/>
                        <a:pt x="17" y="38"/>
                        <a:pt x="17" y="38"/>
                      </a:cubicBezTo>
                      <a:cubicBezTo>
                        <a:pt x="10" y="42"/>
                        <a:pt x="10" y="42"/>
                        <a:pt x="10" y="42"/>
                      </a:cubicBezTo>
                      <a:cubicBezTo>
                        <a:pt x="10" y="42"/>
                        <a:pt x="10" y="42"/>
                        <a:pt x="10" y="41"/>
                      </a:cubicBezTo>
                      <a:cubicBezTo>
                        <a:pt x="10" y="39"/>
                        <a:pt x="10" y="39"/>
                        <a:pt x="10" y="39"/>
                      </a:cubicBezTo>
                      <a:cubicBezTo>
                        <a:pt x="10" y="39"/>
                        <a:pt x="10" y="38"/>
                        <a:pt x="10" y="38"/>
                      </a:cubicBezTo>
                      <a:cubicBezTo>
                        <a:pt x="14" y="34"/>
                        <a:pt x="14" y="34"/>
                        <a:pt x="14" y="34"/>
                      </a:cubicBezTo>
                      <a:cubicBezTo>
                        <a:pt x="14" y="34"/>
                        <a:pt x="14" y="34"/>
                        <a:pt x="14" y="33"/>
                      </a:cubicBezTo>
                      <a:cubicBezTo>
                        <a:pt x="14" y="23"/>
                        <a:pt x="14" y="23"/>
                        <a:pt x="14" y="23"/>
                      </a:cubicBezTo>
                      <a:cubicBezTo>
                        <a:pt x="1" y="26"/>
                        <a:pt x="1" y="26"/>
                        <a:pt x="1" y="26"/>
                      </a:cubicBezTo>
                      <a:cubicBezTo>
                        <a:pt x="0" y="26"/>
                        <a:pt x="0" y="26"/>
                        <a:pt x="0" y="25"/>
                      </a:cubicBezTo>
                      <a:cubicBezTo>
                        <a:pt x="0" y="22"/>
                        <a:pt x="0" y="22"/>
                        <a:pt x="0" y="22"/>
                      </a:cubicBezTo>
                      <a:cubicBezTo>
                        <a:pt x="0" y="22"/>
                        <a:pt x="0" y="21"/>
                        <a:pt x="1" y="21"/>
                      </a:cubicBezTo>
                      <a:cubicBezTo>
                        <a:pt x="14" y="13"/>
                        <a:pt x="14" y="13"/>
                        <a:pt x="14" y="13"/>
                      </a:cubicBezTo>
                      <a:cubicBezTo>
                        <a:pt x="14" y="4"/>
                        <a:pt x="14" y="4"/>
                        <a:pt x="14" y="4"/>
                      </a:cubicBezTo>
                      <a:cubicBezTo>
                        <a:pt x="14" y="2"/>
                        <a:pt x="15" y="0"/>
                        <a:pt x="17" y="0"/>
                      </a:cubicBezTo>
                      <a:cubicBezTo>
                        <a:pt x="19" y="0"/>
                        <a:pt x="21" y="2"/>
                        <a:pt x="21" y="4"/>
                      </a:cubicBezTo>
                      <a:cubicBezTo>
                        <a:pt x="21" y="13"/>
                        <a:pt x="21" y="13"/>
                        <a:pt x="21" y="13"/>
                      </a:cubicBezTo>
                      <a:cubicBezTo>
                        <a:pt x="34" y="21"/>
                        <a:pt x="34" y="21"/>
                        <a:pt x="34" y="21"/>
                      </a:cubicBezTo>
                      <a:cubicBezTo>
                        <a:pt x="34" y="21"/>
                        <a:pt x="35" y="22"/>
                        <a:pt x="35" y="22"/>
                      </a:cubicBezTo>
                      <a:close/>
                    </a:path>
                  </a:pathLst>
                </a:custGeom>
                <a:grpFill/>
                <a:ln w="12700">
                  <a:solidFill>
                    <a:srgbClr val="FFFFFF"/>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70" name="Freeform 177">
                  <a:extLst>
                    <a:ext uri="{FF2B5EF4-FFF2-40B4-BE49-F238E27FC236}">
                      <a16:creationId xmlns:a16="http://schemas.microsoft.com/office/drawing/2014/main" id="{33872711-2B72-45D5-9ECE-8071F639C269}"/>
                    </a:ext>
                  </a:extLst>
                </p:cNvPr>
                <p:cNvSpPr>
                  <a:spLocks/>
                </p:cNvSpPr>
                <p:nvPr/>
              </p:nvSpPr>
              <p:spPr bwMode="auto">
                <a:xfrm>
                  <a:off x="603742" y="2228047"/>
                  <a:ext cx="313342" cy="613058"/>
                </a:xfrm>
                <a:custGeom>
                  <a:avLst/>
                  <a:gdLst>
                    <a:gd name="T0" fmla="*/ 68 w 68"/>
                    <a:gd name="T1" fmla="*/ 7 h 133"/>
                    <a:gd name="T2" fmla="*/ 60 w 68"/>
                    <a:gd name="T3" fmla="*/ 0 h 133"/>
                    <a:gd name="T4" fmla="*/ 7 w 68"/>
                    <a:gd name="T5" fmla="*/ 0 h 133"/>
                    <a:gd name="T6" fmla="*/ 0 w 68"/>
                    <a:gd name="T7" fmla="*/ 7 h 133"/>
                    <a:gd name="T8" fmla="*/ 0 w 68"/>
                    <a:gd name="T9" fmla="*/ 126 h 133"/>
                    <a:gd name="T10" fmla="*/ 7 w 68"/>
                    <a:gd name="T11" fmla="*/ 133 h 133"/>
                    <a:gd name="T12" fmla="*/ 60 w 68"/>
                    <a:gd name="T13" fmla="*/ 133 h 133"/>
                    <a:gd name="T14" fmla="*/ 68 w 68"/>
                    <a:gd name="T15" fmla="*/ 126 h 133"/>
                    <a:gd name="T16" fmla="*/ 68 w 68"/>
                    <a:gd name="T17" fmla="*/ 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133">
                      <a:moveTo>
                        <a:pt x="68" y="7"/>
                      </a:moveTo>
                      <a:cubicBezTo>
                        <a:pt x="68" y="3"/>
                        <a:pt x="64" y="0"/>
                        <a:pt x="60" y="0"/>
                      </a:cubicBezTo>
                      <a:cubicBezTo>
                        <a:pt x="7" y="0"/>
                        <a:pt x="7" y="0"/>
                        <a:pt x="7" y="0"/>
                      </a:cubicBezTo>
                      <a:cubicBezTo>
                        <a:pt x="3" y="0"/>
                        <a:pt x="0" y="3"/>
                        <a:pt x="0" y="7"/>
                      </a:cubicBezTo>
                      <a:cubicBezTo>
                        <a:pt x="0" y="126"/>
                        <a:pt x="0" y="126"/>
                        <a:pt x="0" y="126"/>
                      </a:cubicBezTo>
                      <a:cubicBezTo>
                        <a:pt x="0" y="130"/>
                        <a:pt x="3" y="133"/>
                        <a:pt x="7" y="133"/>
                      </a:cubicBezTo>
                      <a:cubicBezTo>
                        <a:pt x="60" y="133"/>
                        <a:pt x="60" y="133"/>
                        <a:pt x="60" y="133"/>
                      </a:cubicBezTo>
                      <a:cubicBezTo>
                        <a:pt x="64" y="133"/>
                        <a:pt x="68" y="130"/>
                        <a:pt x="68" y="126"/>
                      </a:cubicBezTo>
                      <a:lnTo>
                        <a:pt x="68" y="7"/>
                      </a:lnTo>
                      <a:close/>
                    </a:path>
                  </a:pathLst>
                </a:custGeom>
                <a:grpFill/>
                <a:ln w="12700" cap="flat">
                  <a:solidFill>
                    <a:srgbClr val="FFFF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1" name="Line 178">
                  <a:extLst>
                    <a:ext uri="{FF2B5EF4-FFF2-40B4-BE49-F238E27FC236}">
                      <a16:creationId xmlns:a16="http://schemas.microsoft.com/office/drawing/2014/main" id="{81776CE7-5D47-4580-87B4-B9F8F07123C7}"/>
                    </a:ext>
                  </a:extLst>
                </p:cNvPr>
                <p:cNvSpPr>
                  <a:spLocks noChangeShapeType="1"/>
                </p:cNvSpPr>
                <p:nvPr/>
              </p:nvSpPr>
              <p:spPr bwMode="auto">
                <a:xfrm>
                  <a:off x="603742" y="2743794"/>
                  <a:ext cx="313342" cy="0"/>
                </a:xfrm>
                <a:prstGeom prst="line">
                  <a:avLst/>
                </a:prstGeom>
                <a:grpFill/>
                <a:ln w="12700" cap="flat">
                  <a:solidFill>
                    <a:srgbClr val="FFFF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2" name="Line 179">
                  <a:extLst>
                    <a:ext uri="{FF2B5EF4-FFF2-40B4-BE49-F238E27FC236}">
                      <a16:creationId xmlns:a16="http://schemas.microsoft.com/office/drawing/2014/main" id="{05B23EFE-53B9-47D3-A229-CF4BB8505F06}"/>
                    </a:ext>
                  </a:extLst>
                </p:cNvPr>
                <p:cNvSpPr>
                  <a:spLocks noChangeShapeType="1"/>
                </p:cNvSpPr>
                <p:nvPr/>
              </p:nvSpPr>
              <p:spPr bwMode="auto">
                <a:xfrm>
                  <a:off x="607634" y="2311735"/>
                  <a:ext cx="303610" cy="0"/>
                </a:xfrm>
                <a:prstGeom prst="line">
                  <a:avLst/>
                </a:prstGeom>
                <a:grpFill/>
                <a:ln w="12700" cap="flat">
                  <a:solidFill>
                    <a:srgbClr val="FFFF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68" name="Oval 67">
                <a:extLst>
                  <a:ext uri="{FF2B5EF4-FFF2-40B4-BE49-F238E27FC236}">
                    <a16:creationId xmlns:a16="http://schemas.microsoft.com/office/drawing/2014/main" id="{A337C48D-9AD9-4B42-A22C-E339D1E2E550}"/>
                  </a:ext>
                </a:extLst>
              </p:cNvPr>
              <p:cNvSpPr/>
              <p:nvPr/>
            </p:nvSpPr>
            <p:spPr>
              <a:xfrm>
                <a:off x="9253704" y="4587875"/>
                <a:ext cx="56818" cy="56818"/>
              </a:xfrm>
              <a:prstGeom prst="ellipse">
                <a:avLst/>
              </a:prstGeom>
              <a:grp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grpSp>
        <p:nvGrpSpPr>
          <p:cNvPr id="73" name="Group 72">
            <a:extLst>
              <a:ext uri="{FF2B5EF4-FFF2-40B4-BE49-F238E27FC236}">
                <a16:creationId xmlns:a16="http://schemas.microsoft.com/office/drawing/2014/main" id="{D4EBC065-DEA3-4BFA-A34D-E0EF59F0DBA9}"/>
              </a:ext>
            </a:extLst>
          </p:cNvPr>
          <p:cNvGrpSpPr/>
          <p:nvPr/>
        </p:nvGrpSpPr>
        <p:grpSpPr>
          <a:xfrm>
            <a:off x="9404757" y="4844691"/>
            <a:ext cx="1140633" cy="1140633"/>
            <a:chOff x="9781947" y="4844691"/>
            <a:chExt cx="1140633" cy="1140633"/>
          </a:xfrm>
          <a:solidFill>
            <a:srgbClr val="0FAAFF"/>
          </a:solidFill>
        </p:grpSpPr>
        <p:sp>
          <p:nvSpPr>
            <p:cNvPr id="74" name="Freeform 3">
              <a:extLst>
                <a:ext uri="{FF2B5EF4-FFF2-40B4-BE49-F238E27FC236}">
                  <a16:creationId xmlns:a16="http://schemas.microsoft.com/office/drawing/2014/main" id="{BB822FF5-911C-424E-B506-4B3E07BC2E61}"/>
                </a:ext>
              </a:extLst>
            </p:cNvPr>
            <p:cNvSpPr/>
            <p:nvPr/>
          </p:nvSpPr>
          <p:spPr>
            <a:xfrm rot="18900000">
              <a:off x="9781947" y="4844691"/>
              <a:ext cx="1140633" cy="1140633"/>
            </a:xfrm>
            <a:custGeom>
              <a:avLst/>
              <a:gdLst>
                <a:gd name="connsiteX0" fmla="*/ 1789049 w 1789049"/>
                <a:gd name="connsiteY0" fmla="*/ 894525 h 1789049"/>
                <a:gd name="connsiteX1" fmla="*/ 894525 w 1789049"/>
                <a:gd name="connsiteY1" fmla="*/ 0 h 1789049"/>
                <a:gd name="connsiteX2" fmla="*/ 0 w 1789049"/>
                <a:gd name="connsiteY2" fmla="*/ 894525 h 1789049"/>
                <a:gd name="connsiteX3" fmla="*/ 894525 w 1789049"/>
                <a:gd name="connsiteY3" fmla="*/ 1789049 h 1789049"/>
                <a:gd name="connsiteX4" fmla="*/ 1789049 w 1789049"/>
                <a:gd name="connsiteY4" fmla="*/ 894525 h 178904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89049" h="1789049">
                  <a:moveTo>
                    <a:pt x="1789049" y="894525"/>
                  </a:moveTo>
                  <a:cubicBezTo>
                    <a:pt x="1789049" y="400495"/>
                    <a:pt x="1388555" y="0"/>
                    <a:pt x="894525" y="0"/>
                  </a:cubicBezTo>
                  <a:cubicBezTo>
                    <a:pt x="400494" y="0"/>
                    <a:pt x="0" y="400495"/>
                    <a:pt x="0" y="894525"/>
                  </a:cubicBezTo>
                  <a:cubicBezTo>
                    <a:pt x="0" y="1388555"/>
                    <a:pt x="400494" y="1789049"/>
                    <a:pt x="894525" y="1789049"/>
                  </a:cubicBezTo>
                  <a:cubicBezTo>
                    <a:pt x="1388555" y="1789049"/>
                    <a:pt x="1789049" y="1388555"/>
                    <a:pt x="1789049" y="894525"/>
                  </a:cubicBezTo>
                  <a:close/>
                </a:path>
              </a:pathLst>
            </a:custGeom>
            <a:grpFill/>
            <a:ln w="254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5" name="Group 74">
              <a:extLst>
                <a:ext uri="{FF2B5EF4-FFF2-40B4-BE49-F238E27FC236}">
                  <a16:creationId xmlns:a16="http://schemas.microsoft.com/office/drawing/2014/main" id="{57242C9F-151A-44EC-984D-5F72575453A6}"/>
                </a:ext>
              </a:extLst>
            </p:cNvPr>
            <p:cNvGrpSpPr/>
            <p:nvPr/>
          </p:nvGrpSpPr>
          <p:grpSpPr>
            <a:xfrm>
              <a:off x="10114430" y="5080386"/>
              <a:ext cx="475667" cy="669243"/>
              <a:chOff x="10641447" y="5295264"/>
              <a:chExt cx="709039" cy="997586"/>
            </a:xfrm>
            <a:grpFill/>
          </p:grpSpPr>
          <p:sp>
            <p:nvSpPr>
              <p:cNvPr id="76" name="Freeform 69">
                <a:extLst>
                  <a:ext uri="{FF2B5EF4-FFF2-40B4-BE49-F238E27FC236}">
                    <a16:creationId xmlns:a16="http://schemas.microsoft.com/office/drawing/2014/main" id="{71052506-73E0-4DF1-BA12-2EADC0CE6BDE}"/>
                  </a:ext>
                </a:extLst>
              </p:cNvPr>
              <p:cNvSpPr/>
              <p:nvPr/>
            </p:nvSpPr>
            <p:spPr>
              <a:xfrm>
                <a:off x="10827650" y="5581526"/>
                <a:ext cx="338734" cy="165"/>
              </a:xfrm>
              <a:custGeom>
                <a:avLst/>
                <a:gdLst>
                  <a:gd name="connsiteX0" fmla="*/ 0 w 338734"/>
                  <a:gd name="connsiteY0" fmla="*/ 165 h 165"/>
                  <a:gd name="connsiteX1" fmla="*/ 338734 w 338734"/>
                  <a:gd name="connsiteY1" fmla="*/ 0 h 165"/>
                </a:gdLst>
                <a:ahLst/>
                <a:cxnLst>
                  <a:cxn ang="0">
                    <a:pos x="connsiteX0" y="connsiteY0"/>
                  </a:cxn>
                  <a:cxn ang="1">
                    <a:pos x="connsiteX1" y="connsiteY1"/>
                  </a:cxn>
                </a:cxnLst>
                <a:rect l="l" t="t" r="r" b="b"/>
                <a:pathLst>
                  <a:path w="338734" h="165">
                    <a:moveTo>
                      <a:pt x="0" y="165"/>
                    </a:moveTo>
                    <a:lnTo>
                      <a:pt x="338734" y="0"/>
                    </a:lnTo>
                  </a:path>
                </a:pathLst>
              </a:custGeom>
              <a:grpFill/>
              <a:ln w="12700" cap="rnd">
                <a:solidFill>
                  <a:srgbClr val="FFFFFF"/>
                </a:solid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Freeform 3">
                <a:extLst>
                  <a:ext uri="{FF2B5EF4-FFF2-40B4-BE49-F238E27FC236}">
                    <a16:creationId xmlns:a16="http://schemas.microsoft.com/office/drawing/2014/main" id="{CCF109CA-57D6-4676-9771-4F8D57A8D828}"/>
                  </a:ext>
                </a:extLst>
              </p:cNvPr>
              <p:cNvSpPr/>
              <p:nvPr/>
            </p:nvSpPr>
            <p:spPr>
              <a:xfrm>
                <a:off x="10827708" y="5696906"/>
                <a:ext cx="338734" cy="165"/>
              </a:xfrm>
              <a:custGeom>
                <a:avLst/>
                <a:gdLst>
                  <a:gd name="connsiteX0" fmla="*/ 0 w 338734"/>
                  <a:gd name="connsiteY0" fmla="*/ 165 h 165"/>
                  <a:gd name="connsiteX1" fmla="*/ 338734 w 338734"/>
                  <a:gd name="connsiteY1" fmla="*/ 0 h 165"/>
                </a:gdLst>
                <a:ahLst/>
                <a:cxnLst>
                  <a:cxn ang="0">
                    <a:pos x="connsiteX0" y="connsiteY0"/>
                  </a:cxn>
                  <a:cxn ang="1">
                    <a:pos x="connsiteX1" y="connsiteY1"/>
                  </a:cxn>
                </a:cxnLst>
                <a:rect l="l" t="t" r="r" b="b"/>
                <a:pathLst>
                  <a:path w="338734" h="165">
                    <a:moveTo>
                      <a:pt x="0" y="165"/>
                    </a:moveTo>
                    <a:lnTo>
                      <a:pt x="338734" y="0"/>
                    </a:lnTo>
                  </a:path>
                </a:pathLst>
              </a:custGeom>
              <a:grpFill/>
              <a:ln w="12700" cap="rnd">
                <a:solidFill>
                  <a:srgbClr val="FFFFFF"/>
                </a:solid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Freeform 3">
                <a:extLst>
                  <a:ext uri="{FF2B5EF4-FFF2-40B4-BE49-F238E27FC236}">
                    <a16:creationId xmlns:a16="http://schemas.microsoft.com/office/drawing/2014/main" id="{0836F95A-1342-49EC-ABCA-3639FA3FA105}"/>
                  </a:ext>
                </a:extLst>
              </p:cNvPr>
              <p:cNvSpPr/>
              <p:nvPr/>
            </p:nvSpPr>
            <p:spPr>
              <a:xfrm>
                <a:off x="10827762" y="5805501"/>
                <a:ext cx="338734" cy="165"/>
              </a:xfrm>
              <a:custGeom>
                <a:avLst/>
                <a:gdLst>
                  <a:gd name="connsiteX0" fmla="*/ 0 w 338734"/>
                  <a:gd name="connsiteY0" fmla="*/ 165 h 165"/>
                  <a:gd name="connsiteX1" fmla="*/ 338734 w 338734"/>
                  <a:gd name="connsiteY1" fmla="*/ 0 h 165"/>
                </a:gdLst>
                <a:ahLst/>
                <a:cxnLst>
                  <a:cxn ang="0">
                    <a:pos x="connsiteX0" y="connsiteY0"/>
                  </a:cxn>
                  <a:cxn ang="1">
                    <a:pos x="connsiteX1" y="connsiteY1"/>
                  </a:cxn>
                </a:cxnLst>
                <a:rect l="l" t="t" r="r" b="b"/>
                <a:pathLst>
                  <a:path w="338734" h="165">
                    <a:moveTo>
                      <a:pt x="0" y="165"/>
                    </a:moveTo>
                    <a:lnTo>
                      <a:pt x="338734" y="0"/>
                    </a:lnTo>
                  </a:path>
                </a:pathLst>
              </a:custGeom>
              <a:grpFill/>
              <a:ln w="12700" cap="rnd">
                <a:solidFill>
                  <a:srgbClr val="FFFFFF"/>
                </a:solid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Freeform 3">
                <a:extLst>
                  <a:ext uri="{FF2B5EF4-FFF2-40B4-BE49-F238E27FC236}">
                    <a16:creationId xmlns:a16="http://schemas.microsoft.com/office/drawing/2014/main" id="{32BD0BCE-0070-4C8D-9EA4-36F72FE23D45}"/>
                  </a:ext>
                </a:extLst>
              </p:cNvPr>
              <p:cNvSpPr/>
              <p:nvPr/>
            </p:nvSpPr>
            <p:spPr>
              <a:xfrm>
                <a:off x="10827822" y="5924277"/>
                <a:ext cx="338734" cy="165"/>
              </a:xfrm>
              <a:custGeom>
                <a:avLst/>
                <a:gdLst>
                  <a:gd name="connsiteX0" fmla="*/ 0 w 338734"/>
                  <a:gd name="connsiteY0" fmla="*/ 165 h 165"/>
                  <a:gd name="connsiteX1" fmla="*/ 338734 w 338734"/>
                  <a:gd name="connsiteY1" fmla="*/ 0 h 165"/>
                </a:gdLst>
                <a:ahLst/>
                <a:cxnLst>
                  <a:cxn ang="0">
                    <a:pos x="connsiteX0" y="connsiteY0"/>
                  </a:cxn>
                  <a:cxn ang="1">
                    <a:pos x="connsiteX1" y="connsiteY1"/>
                  </a:cxn>
                </a:cxnLst>
                <a:rect l="l" t="t" r="r" b="b"/>
                <a:pathLst>
                  <a:path w="338734" h="165">
                    <a:moveTo>
                      <a:pt x="0" y="165"/>
                    </a:moveTo>
                    <a:lnTo>
                      <a:pt x="338734" y="0"/>
                    </a:lnTo>
                  </a:path>
                </a:pathLst>
              </a:custGeom>
              <a:grpFill/>
              <a:ln w="12700" cap="rnd">
                <a:solidFill>
                  <a:srgbClr val="FFFFFF"/>
                </a:solid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Freeform 3">
                <a:extLst>
                  <a:ext uri="{FF2B5EF4-FFF2-40B4-BE49-F238E27FC236}">
                    <a16:creationId xmlns:a16="http://schemas.microsoft.com/office/drawing/2014/main" id="{49EB5105-74C6-42E5-B831-0A8B2B52936A}"/>
                  </a:ext>
                </a:extLst>
              </p:cNvPr>
              <p:cNvSpPr/>
              <p:nvPr/>
            </p:nvSpPr>
            <p:spPr>
              <a:xfrm>
                <a:off x="10734440" y="5385521"/>
                <a:ext cx="530200" cy="786206"/>
              </a:xfrm>
              <a:custGeom>
                <a:avLst/>
                <a:gdLst>
                  <a:gd name="connsiteX0" fmla="*/ 149809 w 530200"/>
                  <a:gd name="connsiteY0" fmla="*/ 190 h 786206"/>
                  <a:gd name="connsiteX1" fmla="*/ 529819 w 530200"/>
                  <a:gd name="connsiteY1" fmla="*/ 0 h 786206"/>
                  <a:gd name="connsiteX2" fmla="*/ 530200 w 530200"/>
                  <a:gd name="connsiteY2" fmla="*/ 785939 h 786206"/>
                  <a:gd name="connsiteX3" fmla="*/ 468071 w 530200"/>
                  <a:gd name="connsiteY3" fmla="*/ 743966 h 786206"/>
                  <a:gd name="connsiteX4" fmla="*/ 399275 w 530200"/>
                  <a:gd name="connsiteY4" fmla="*/ 786003 h 786206"/>
                  <a:gd name="connsiteX5" fmla="*/ 330441 w 530200"/>
                  <a:gd name="connsiteY5" fmla="*/ 744029 h 786206"/>
                  <a:gd name="connsiteX6" fmla="*/ 261645 w 530200"/>
                  <a:gd name="connsiteY6" fmla="*/ 786079 h 786206"/>
                  <a:gd name="connsiteX7" fmla="*/ 192811 w 530200"/>
                  <a:gd name="connsiteY7" fmla="*/ 744106 h 786206"/>
                  <a:gd name="connsiteX8" fmla="*/ 124016 w 530200"/>
                  <a:gd name="connsiteY8" fmla="*/ 786143 h 786206"/>
                  <a:gd name="connsiteX9" fmla="*/ 55182 w 530200"/>
                  <a:gd name="connsiteY9" fmla="*/ 744169 h 786206"/>
                  <a:gd name="connsiteX10" fmla="*/ 394 w 530200"/>
                  <a:gd name="connsiteY10" fmla="*/ 786206 h 786206"/>
                  <a:gd name="connsiteX11" fmla="*/ 0 w 530200"/>
                  <a:gd name="connsiteY11" fmla="*/ 267 h 786206"/>
                  <a:gd name="connsiteX12" fmla="*/ 149809 w 530200"/>
                  <a:gd name="connsiteY12" fmla="*/ 190 h 78620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530200" h="786206">
                    <a:moveTo>
                      <a:pt x="149809" y="190"/>
                    </a:moveTo>
                    <a:lnTo>
                      <a:pt x="529819" y="0"/>
                    </a:lnTo>
                    <a:lnTo>
                      <a:pt x="530200" y="785939"/>
                    </a:lnTo>
                    <a:lnTo>
                      <a:pt x="468071" y="743966"/>
                    </a:lnTo>
                    <a:lnTo>
                      <a:pt x="399275" y="786003"/>
                    </a:lnTo>
                    <a:lnTo>
                      <a:pt x="330441" y="744029"/>
                    </a:lnTo>
                    <a:lnTo>
                      <a:pt x="261645" y="786079"/>
                    </a:lnTo>
                    <a:lnTo>
                      <a:pt x="192811" y="744106"/>
                    </a:lnTo>
                    <a:lnTo>
                      <a:pt x="124016" y="786143"/>
                    </a:lnTo>
                    <a:lnTo>
                      <a:pt x="55182" y="744169"/>
                    </a:lnTo>
                    <a:lnTo>
                      <a:pt x="394" y="786206"/>
                    </a:lnTo>
                    <a:lnTo>
                      <a:pt x="0" y="267"/>
                    </a:lnTo>
                    <a:lnTo>
                      <a:pt x="149809" y="190"/>
                    </a:lnTo>
                    <a:close/>
                  </a:path>
                </a:pathLst>
              </a:custGeom>
              <a:grpFill/>
              <a:ln w="12700" cap="rnd">
                <a:solidFill>
                  <a:srgbClr val="FFFFFF"/>
                </a:solid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Freeform 3">
                <a:extLst>
                  <a:ext uri="{FF2B5EF4-FFF2-40B4-BE49-F238E27FC236}">
                    <a16:creationId xmlns:a16="http://schemas.microsoft.com/office/drawing/2014/main" id="{BB989B90-5491-4655-B47A-D16CF376D096}"/>
                  </a:ext>
                </a:extLst>
              </p:cNvPr>
              <p:cNvSpPr/>
              <p:nvPr/>
            </p:nvSpPr>
            <p:spPr>
              <a:xfrm>
                <a:off x="11260593" y="5295264"/>
                <a:ext cx="89891" cy="92989"/>
              </a:xfrm>
              <a:custGeom>
                <a:avLst/>
                <a:gdLst>
                  <a:gd name="connsiteX0" fmla="*/ 0 w 89891"/>
                  <a:gd name="connsiteY0" fmla="*/ 0 h 92989"/>
                  <a:gd name="connsiteX1" fmla="*/ 89891 w 89891"/>
                  <a:gd name="connsiteY1" fmla="*/ 0 h 92989"/>
                  <a:gd name="connsiteX2" fmla="*/ 89891 w 89891"/>
                  <a:gd name="connsiteY2" fmla="*/ 92989 h 92989"/>
                </a:gdLst>
                <a:ahLst/>
                <a:cxnLst>
                  <a:cxn ang="0">
                    <a:pos x="connsiteX0" y="connsiteY0"/>
                  </a:cxn>
                  <a:cxn ang="1">
                    <a:pos x="connsiteX1" y="connsiteY1"/>
                  </a:cxn>
                  <a:cxn ang="2">
                    <a:pos x="connsiteX2" y="connsiteY2"/>
                  </a:cxn>
                </a:cxnLst>
                <a:rect l="l" t="t" r="r" b="b"/>
                <a:pathLst>
                  <a:path w="89891" h="92989">
                    <a:moveTo>
                      <a:pt x="0" y="0"/>
                    </a:moveTo>
                    <a:lnTo>
                      <a:pt x="89891" y="0"/>
                    </a:lnTo>
                    <a:lnTo>
                      <a:pt x="89891" y="92989"/>
                    </a:lnTo>
                  </a:path>
                </a:pathLst>
              </a:custGeom>
              <a:grpFill/>
              <a:ln w="12700" cap="rnd">
                <a:solidFill>
                  <a:srgbClr val="FFFFFF"/>
                </a:solid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Freeform 3">
                <a:extLst>
                  <a:ext uri="{FF2B5EF4-FFF2-40B4-BE49-F238E27FC236}">
                    <a16:creationId xmlns:a16="http://schemas.microsoft.com/office/drawing/2014/main" id="{EF5C9FF0-127D-4861-A9A3-90DFEB283972}"/>
                  </a:ext>
                </a:extLst>
              </p:cNvPr>
              <p:cNvSpPr/>
              <p:nvPr/>
            </p:nvSpPr>
            <p:spPr>
              <a:xfrm>
                <a:off x="10641447" y="5295266"/>
                <a:ext cx="92989" cy="89891"/>
              </a:xfrm>
              <a:custGeom>
                <a:avLst/>
                <a:gdLst>
                  <a:gd name="connsiteX0" fmla="*/ 0 w 92989"/>
                  <a:gd name="connsiteY0" fmla="*/ 89891 h 89891"/>
                  <a:gd name="connsiteX1" fmla="*/ 0 w 92989"/>
                  <a:gd name="connsiteY1" fmla="*/ 0 h 89891"/>
                  <a:gd name="connsiteX2" fmla="*/ 92989 w 92989"/>
                  <a:gd name="connsiteY2" fmla="*/ 0 h 89891"/>
                </a:gdLst>
                <a:ahLst/>
                <a:cxnLst>
                  <a:cxn ang="0">
                    <a:pos x="connsiteX0" y="connsiteY0"/>
                  </a:cxn>
                  <a:cxn ang="1">
                    <a:pos x="connsiteX1" y="connsiteY1"/>
                  </a:cxn>
                  <a:cxn ang="2">
                    <a:pos x="connsiteX2" y="connsiteY2"/>
                  </a:cxn>
                </a:cxnLst>
                <a:rect l="l" t="t" r="r" b="b"/>
                <a:pathLst>
                  <a:path w="92989" h="89891">
                    <a:moveTo>
                      <a:pt x="0" y="89891"/>
                    </a:moveTo>
                    <a:lnTo>
                      <a:pt x="0" y="0"/>
                    </a:lnTo>
                    <a:lnTo>
                      <a:pt x="92989" y="0"/>
                    </a:lnTo>
                  </a:path>
                </a:pathLst>
              </a:custGeom>
              <a:grpFill/>
              <a:ln w="12700" cap="rnd">
                <a:solidFill>
                  <a:srgbClr val="FFFFFF"/>
                </a:solid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Freeform 3">
                <a:extLst>
                  <a:ext uri="{FF2B5EF4-FFF2-40B4-BE49-F238E27FC236}">
                    <a16:creationId xmlns:a16="http://schemas.microsoft.com/office/drawing/2014/main" id="{58200B79-0855-48B6-A2F0-F0136DDA0C7A}"/>
                  </a:ext>
                </a:extLst>
              </p:cNvPr>
              <p:cNvSpPr/>
              <p:nvPr/>
            </p:nvSpPr>
            <p:spPr>
              <a:xfrm>
                <a:off x="10641449" y="6199861"/>
                <a:ext cx="89891" cy="92989"/>
              </a:xfrm>
              <a:custGeom>
                <a:avLst/>
                <a:gdLst>
                  <a:gd name="connsiteX0" fmla="*/ 89891 w 89891"/>
                  <a:gd name="connsiteY0" fmla="*/ 92989 h 92989"/>
                  <a:gd name="connsiteX1" fmla="*/ 0 w 89891"/>
                  <a:gd name="connsiteY1" fmla="*/ 92989 h 92989"/>
                  <a:gd name="connsiteX2" fmla="*/ 0 w 89891"/>
                  <a:gd name="connsiteY2" fmla="*/ 0 h 92989"/>
                </a:gdLst>
                <a:ahLst/>
                <a:cxnLst>
                  <a:cxn ang="0">
                    <a:pos x="connsiteX0" y="connsiteY0"/>
                  </a:cxn>
                  <a:cxn ang="1">
                    <a:pos x="connsiteX1" y="connsiteY1"/>
                  </a:cxn>
                  <a:cxn ang="2">
                    <a:pos x="connsiteX2" y="connsiteY2"/>
                  </a:cxn>
                </a:cxnLst>
                <a:rect l="l" t="t" r="r" b="b"/>
                <a:pathLst>
                  <a:path w="89891" h="92989">
                    <a:moveTo>
                      <a:pt x="89891" y="92989"/>
                    </a:moveTo>
                    <a:lnTo>
                      <a:pt x="0" y="92989"/>
                    </a:lnTo>
                    <a:lnTo>
                      <a:pt x="0" y="0"/>
                    </a:lnTo>
                  </a:path>
                </a:pathLst>
              </a:custGeom>
              <a:grpFill/>
              <a:ln w="12700" cap="rnd">
                <a:solidFill>
                  <a:srgbClr val="FFFFFF"/>
                </a:solid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Freeform 3">
                <a:extLst>
                  <a:ext uri="{FF2B5EF4-FFF2-40B4-BE49-F238E27FC236}">
                    <a16:creationId xmlns:a16="http://schemas.microsoft.com/office/drawing/2014/main" id="{D28B7C34-C231-43BB-961C-97450723F579}"/>
                  </a:ext>
                </a:extLst>
              </p:cNvPr>
              <p:cNvSpPr/>
              <p:nvPr/>
            </p:nvSpPr>
            <p:spPr>
              <a:xfrm>
                <a:off x="11257497" y="6202957"/>
                <a:ext cx="92989" cy="89891"/>
              </a:xfrm>
              <a:custGeom>
                <a:avLst/>
                <a:gdLst>
                  <a:gd name="connsiteX0" fmla="*/ 92989 w 92989"/>
                  <a:gd name="connsiteY0" fmla="*/ 0 h 89891"/>
                  <a:gd name="connsiteX1" fmla="*/ 92989 w 92989"/>
                  <a:gd name="connsiteY1" fmla="*/ 89891 h 89891"/>
                  <a:gd name="connsiteX2" fmla="*/ 0 w 92989"/>
                  <a:gd name="connsiteY2" fmla="*/ 89891 h 89891"/>
                </a:gdLst>
                <a:ahLst/>
                <a:cxnLst>
                  <a:cxn ang="0">
                    <a:pos x="connsiteX0" y="connsiteY0"/>
                  </a:cxn>
                  <a:cxn ang="1">
                    <a:pos x="connsiteX1" y="connsiteY1"/>
                  </a:cxn>
                  <a:cxn ang="2">
                    <a:pos x="connsiteX2" y="connsiteY2"/>
                  </a:cxn>
                </a:cxnLst>
                <a:rect l="l" t="t" r="r" b="b"/>
                <a:pathLst>
                  <a:path w="92989" h="89891">
                    <a:moveTo>
                      <a:pt x="92989" y="0"/>
                    </a:moveTo>
                    <a:lnTo>
                      <a:pt x="92989" y="89891"/>
                    </a:lnTo>
                    <a:lnTo>
                      <a:pt x="0" y="89891"/>
                    </a:lnTo>
                  </a:path>
                </a:pathLst>
              </a:custGeom>
              <a:grpFill/>
              <a:ln w="12700" cap="rnd">
                <a:solidFill>
                  <a:srgbClr val="FFFFFF"/>
                </a:solid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85" name="Group 84">
            <a:extLst>
              <a:ext uri="{FF2B5EF4-FFF2-40B4-BE49-F238E27FC236}">
                <a16:creationId xmlns:a16="http://schemas.microsoft.com/office/drawing/2014/main" id="{E9206A20-2473-43A4-A112-0DDAD772054C}"/>
              </a:ext>
            </a:extLst>
          </p:cNvPr>
          <p:cNvGrpSpPr/>
          <p:nvPr/>
        </p:nvGrpSpPr>
        <p:grpSpPr>
          <a:xfrm>
            <a:off x="10031049" y="3396058"/>
            <a:ext cx="1140633" cy="1140633"/>
            <a:chOff x="10408239" y="3396058"/>
            <a:chExt cx="1140633" cy="1140633"/>
          </a:xfrm>
          <a:solidFill>
            <a:srgbClr val="0FAAFF"/>
          </a:solidFill>
        </p:grpSpPr>
        <p:sp>
          <p:nvSpPr>
            <p:cNvPr id="86" name="Freeform 3">
              <a:extLst>
                <a:ext uri="{FF2B5EF4-FFF2-40B4-BE49-F238E27FC236}">
                  <a16:creationId xmlns:a16="http://schemas.microsoft.com/office/drawing/2014/main" id="{51E66114-1584-4113-B291-9B51D9C5CF8F}"/>
                </a:ext>
              </a:extLst>
            </p:cNvPr>
            <p:cNvSpPr/>
            <p:nvPr/>
          </p:nvSpPr>
          <p:spPr>
            <a:xfrm>
              <a:off x="10408239" y="3396058"/>
              <a:ext cx="1140633" cy="1140633"/>
            </a:xfrm>
            <a:custGeom>
              <a:avLst/>
              <a:gdLst>
                <a:gd name="connsiteX0" fmla="*/ 1789049 w 1789049"/>
                <a:gd name="connsiteY0" fmla="*/ 894525 h 1789049"/>
                <a:gd name="connsiteX1" fmla="*/ 894525 w 1789049"/>
                <a:gd name="connsiteY1" fmla="*/ 0 h 1789049"/>
                <a:gd name="connsiteX2" fmla="*/ 0 w 1789049"/>
                <a:gd name="connsiteY2" fmla="*/ 894525 h 1789049"/>
                <a:gd name="connsiteX3" fmla="*/ 894525 w 1789049"/>
                <a:gd name="connsiteY3" fmla="*/ 1789049 h 1789049"/>
                <a:gd name="connsiteX4" fmla="*/ 1789049 w 1789049"/>
                <a:gd name="connsiteY4" fmla="*/ 894525 h 178904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89049" h="1789049">
                  <a:moveTo>
                    <a:pt x="1789049" y="894525"/>
                  </a:moveTo>
                  <a:cubicBezTo>
                    <a:pt x="1789049" y="400495"/>
                    <a:pt x="1388555" y="0"/>
                    <a:pt x="894525" y="0"/>
                  </a:cubicBezTo>
                  <a:cubicBezTo>
                    <a:pt x="400494" y="0"/>
                    <a:pt x="0" y="400495"/>
                    <a:pt x="0" y="894525"/>
                  </a:cubicBezTo>
                  <a:cubicBezTo>
                    <a:pt x="0" y="1388555"/>
                    <a:pt x="400494" y="1789049"/>
                    <a:pt x="894525" y="1789049"/>
                  </a:cubicBezTo>
                  <a:cubicBezTo>
                    <a:pt x="1388555" y="1789049"/>
                    <a:pt x="1789049" y="1388555"/>
                    <a:pt x="1789049" y="894525"/>
                  </a:cubicBezTo>
                  <a:close/>
                </a:path>
              </a:pathLst>
            </a:custGeom>
            <a:grpFill/>
            <a:ln w="254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7" name="Group 86">
              <a:extLst>
                <a:ext uri="{FF2B5EF4-FFF2-40B4-BE49-F238E27FC236}">
                  <a16:creationId xmlns:a16="http://schemas.microsoft.com/office/drawing/2014/main" id="{832DD119-D52C-40CE-BCDB-C3A79DB0E42B}"/>
                </a:ext>
              </a:extLst>
            </p:cNvPr>
            <p:cNvGrpSpPr/>
            <p:nvPr/>
          </p:nvGrpSpPr>
          <p:grpSpPr>
            <a:xfrm>
              <a:off x="10632373" y="3624898"/>
              <a:ext cx="692364" cy="682953"/>
              <a:chOff x="10464805" y="5754286"/>
              <a:chExt cx="1955800" cy="1929214"/>
            </a:xfrm>
            <a:grpFill/>
          </p:grpSpPr>
          <p:sp>
            <p:nvSpPr>
              <p:cNvPr id="88" name="Freeform 79">
                <a:extLst>
                  <a:ext uri="{FF2B5EF4-FFF2-40B4-BE49-F238E27FC236}">
                    <a16:creationId xmlns:a16="http://schemas.microsoft.com/office/drawing/2014/main" id="{53FBD36F-A672-4C23-8516-A33FBA2C3202}"/>
                  </a:ext>
                </a:extLst>
              </p:cNvPr>
              <p:cNvSpPr/>
              <p:nvPr/>
            </p:nvSpPr>
            <p:spPr>
              <a:xfrm>
                <a:off x="10737880" y="5902325"/>
                <a:ext cx="1403350" cy="1781175"/>
              </a:xfrm>
              <a:custGeom>
                <a:avLst/>
                <a:gdLst>
                  <a:gd name="connsiteX0" fmla="*/ 1403350 w 1403350"/>
                  <a:gd name="connsiteY0" fmla="*/ 920750 h 1781175"/>
                  <a:gd name="connsiteX1" fmla="*/ 701675 w 1403350"/>
                  <a:gd name="connsiteY1" fmla="*/ 1781175 h 1781175"/>
                  <a:gd name="connsiteX2" fmla="*/ 0 w 1403350"/>
                  <a:gd name="connsiteY2" fmla="*/ 920750 h 1781175"/>
                  <a:gd name="connsiteX3" fmla="*/ 701675 w 1403350"/>
                  <a:gd name="connsiteY3" fmla="*/ 0 h 1781175"/>
                  <a:gd name="connsiteX4" fmla="*/ 1403350 w 1403350"/>
                  <a:gd name="connsiteY4" fmla="*/ 920750 h 178117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403350" h="1781175">
                    <a:moveTo>
                      <a:pt x="1403350" y="920750"/>
                    </a:moveTo>
                    <a:cubicBezTo>
                      <a:pt x="1403350" y="1395946"/>
                      <a:pt x="1146200" y="1781175"/>
                      <a:pt x="701675" y="1781175"/>
                    </a:cubicBezTo>
                    <a:cubicBezTo>
                      <a:pt x="307950" y="1781175"/>
                      <a:pt x="0" y="1395946"/>
                      <a:pt x="0" y="920750"/>
                    </a:cubicBezTo>
                    <a:cubicBezTo>
                      <a:pt x="0" y="445554"/>
                      <a:pt x="198412" y="0"/>
                      <a:pt x="701675" y="0"/>
                    </a:cubicBezTo>
                    <a:cubicBezTo>
                      <a:pt x="1204938" y="0"/>
                      <a:pt x="1403350" y="445554"/>
                      <a:pt x="1403350" y="920750"/>
                    </a:cubicBezTo>
                    <a:close/>
                  </a:path>
                </a:pathLst>
              </a:custGeom>
              <a:grpFill/>
              <a:ln w="12700" cap="flat">
                <a:solidFill>
                  <a:srgbClr val="FFFFFF"/>
                </a:solid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Freeform 3">
                <a:extLst>
                  <a:ext uri="{FF2B5EF4-FFF2-40B4-BE49-F238E27FC236}">
                    <a16:creationId xmlns:a16="http://schemas.microsoft.com/office/drawing/2014/main" id="{A6F16EE3-2CD7-4A25-BE71-6255914EC07B}"/>
                  </a:ext>
                </a:extLst>
              </p:cNvPr>
              <p:cNvSpPr/>
              <p:nvPr/>
            </p:nvSpPr>
            <p:spPr>
              <a:xfrm>
                <a:off x="10750550" y="6035675"/>
                <a:ext cx="306269" cy="600075"/>
              </a:xfrm>
              <a:custGeom>
                <a:avLst/>
                <a:gdLst>
                  <a:gd name="connsiteX0" fmla="*/ 292100 w 306269"/>
                  <a:gd name="connsiteY0" fmla="*/ 0 h 600075"/>
                  <a:gd name="connsiteX1" fmla="*/ 260350 w 306269"/>
                  <a:gd name="connsiteY1" fmla="*/ 314325 h 600075"/>
                  <a:gd name="connsiteX2" fmla="*/ 0 w 306269"/>
                  <a:gd name="connsiteY2" fmla="*/ 600075 h 600075"/>
                </a:gdLst>
                <a:ahLst/>
                <a:cxnLst>
                  <a:cxn ang="0">
                    <a:pos x="connsiteX0" y="connsiteY0"/>
                  </a:cxn>
                  <a:cxn ang="1">
                    <a:pos x="connsiteX1" y="connsiteY1"/>
                  </a:cxn>
                  <a:cxn ang="2">
                    <a:pos x="connsiteX2" y="connsiteY2"/>
                  </a:cxn>
                </a:cxnLst>
                <a:rect l="l" t="t" r="r" b="b"/>
                <a:pathLst>
                  <a:path w="306269" h="600075">
                    <a:moveTo>
                      <a:pt x="292100" y="0"/>
                    </a:moveTo>
                    <a:cubicBezTo>
                      <a:pt x="292100" y="0"/>
                      <a:pt x="339725" y="117475"/>
                      <a:pt x="260350" y="314325"/>
                    </a:cubicBezTo>
                    <a:cubicBezTo>
                      <a:pt x="180975" y="511175"/>
                      <a:pt x="0" y="600075"/>
                      <a:pt x="0" y="600075"/>
                    </a:cubicBezTo>
                  </a:path>
                </a:pathLst>
              </a:custGeom>
              <a:grpFill/>
              <a:ln w="12700" cap="flat">
                <a:solidFill>
                  <a:srgbClr val="FFFFFF"/>
                </a:solid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Freeform 3">
                <a:extLst>
                  <a:ext uri="{FF2B5EF4-FFF2-40B4-BE49-F238E27FC236}">
                    <a16:creationId xmlns:a16="http://schemas.microsoft.com/office/drawing/2014/main" id="{1F5B906B-7C2B-4D11-8B07-7729A37A2A64}"/>
                  </a:ext>
                </a:extLst>
              </p:cNvPr>
              <p:cNvSpPr/>
              <p:nvPr/>
            </p:nvSpPr>
            <p:spPr>
              <a:xfrm>
                <a:off x="11042650" y="6019800"/>
                <a:ext cx="1095375" cy="711200"/>
              </a:xfrm>
              <a:custGeom>
                <a:avLst/>
                <a:gdLst>
                  <a:gd name="connsiteX0" fmla="*/ 0 w 1095375"/>
                  <a:gd name="connsiteY0" fmla="*/ 0 h 711200"/>
                  <a:gd name="connsiteX1" fmla="*/ 269875 w 1095375"/>
                  <a:gd name="connsiteY1" fmla="*/ 317500 h 711200"/>
                  <a:gd name="connsiteX2" fmla="*/ 781050 w 1095375"/>
                  <a:gd name="connsiteY2" fmla="*/ 419100 h 711200"/>
                  <a:gd name="connsiteX3" fmla="*/ 1095375 w 1095375"/>
                  <a:gd name="connsiteY3" fmla="*/ 711200 h 711200"/>
                </a:gdLst>
                <a:ahLst/>
                <a:cxnLst>
                  <a:cxn ang="0">
                    <a:pos x="connsiteX0" y="connsiteY0"/>
                  </a:cxn>
                  <a:cxn ang="1">
                    <a:pos x="connsiteX1" y="connsiteY1"/>
                  </a:cxn>
                  <a:cxn ang="2">
                    <a:pos x="connsiteX2" y="connsiteY2"/>
                  </a:cxn>
                  <a:cxn ang="3">
                    <a:pos x="connsiteX3" y="connsiteY3"/>
                  </a:cxn>
                </a:cxnLst>
                <a:rect l="l" t="t" r="r" b="b"/>
                <a:pathLst>
                  <a:path w="1095375" h="711200">
                    <a:moveTo>
                      <a:pt x="0" y="0"/>
                    </a:moveTo>
                    <a:cubicBezTo>
                      <a:pt x="0" y="0"/>
                      <a:pt x="22225" y="215900"/>
                      <a:pt x="269875" y="317500"/>
                    </a:cubicBezTo>
                    <a:cubicBezTo>
                      <a:pt x="517525" y="419100"/>
                      <a:pt x="603250" y="352425"/>
                      <a:pt x="781050" y="419100"/>
                    </a:cubicBezTo>
                    <a:cubicBezTo>
                      <a:pt x="879513" y="456019"/>
                      <a:pt x="1095375" y="520700"/>
                      <a:pt x="1095375" y="711200"/>
                    </a:cubicBezTo>
                  </a:path>
                </a:pathLst>
              </a:custGeom>
              <a:grpFill/>
              <a:ln w="12700" cap="flat">
                <a:solidFill>
                  <a:srgbClr val="FFFFFF"/>
                </a:solid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Freeform 3">
                <a:extLst>
                  <a:ext uri="{FF2B5EF4-FFF2-40B4-BE49-F238E27FC236}">
                    <a16:creationId xmlns:a16="http://schemas.microsoft.com/office/drawing/2014/main" id="{F2668C79-A0B3-4924-BD11-3B18FC860564}"/>
                  </a:ext>
                </a:extLst>
              </p:cNvPr>
              <p:cNvSpPr/>
              <p:nvPr/>
            </p:nvSpPr>
            <p:spPr>
              <a:xfrm>
                <a:off x="11493500" y="6793210"/>
                <a:ext cx="753796" cy="623595"/>
              </a:xfrm>
              <a:custGeom>
                <a:avLst/>
                <a:gdLst>
                  <a:gd name="connsiteX0" fmla="*/ 753796 w 753796"/>
                  <a:gd name="connsiteY0" fmla="*/ 0 h 623595"/>
                  <a:gd name="connsiteX1" fmla="*/ 0 w 753796"/>
                  <a:gd name="connsiteY1" fmla="*/ 623595 h 623595"/>
                </a:gdLst>
                <a:ahLst/>
                <a:cxnLst>
                  <a:cxn ang="0">
                    <a:pos x="connsiteX0" y="connsiteY0"/>
                  </a:cxn>
                  <a:cxn ang="1">
                    <a:pos x="connsiteX1" y="connsiteY1"/>
                  </a:cxn>
                </a:cxnLst>
                <a:rect l="l" t="t" r="r" b="b"/>
                <a:pathLst>
                  <a:path w="753796" h="623595">
                    <a:moveTo>
                      <a:pt x="753796" y="0"/>
                    </a:moveTo>
                    <a:cubicBezTo>
                      <a:pt x="747446" y="374650"/>
                      <a:pt x="349263" y="623595"/>
                      <a:pt x="0" y="623595"/>
                    </a:cubicBezTo>
                  </a:path>
                </a:pathLst>
              </a:custGeom>
              <a:grpFill/>
              <a:ln w="12700" cap="flat">
                <a:solidFill>
                  <a:srgbClr val="FFFFFF"/>
                </a:solid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Freeform 3">
                <a:extLst>
                  <a:ext uri="{FF2B5EF4-FFF2-40B4-BE49-F238E27FC236}">
                    <a16:creationId xmlns:a16="http://schemas.microsoft.com/office/drawing/2014/main" id="{267D0F02-58C6-4365-8906-201D34E72727}"/>
                  </a:ext>
                </a:extLst>
              </p:cNvPr>
              <p:cNvSpPr/>
              <p:nvPr/>
            </p:nvSpPr>
            <p:spPr>
              <a:xfrm>
                <a:off x="10635666" y="5754286"/>
                <a:ext cx="1611630" cy="1040803"/>
              </a:xfrm>
              <a:custGeom>
                <a:avLst/>
                <a:gdLst>
                  <a:gd name="connsiteX0" fmla="*/ 1611630 w 1611630"/>
                  <a:gd name="connsiteY0" fmla="*/ 1038924 h 1040803"/>
                  <a:gd name="connsiteX1" fmla="*/ 806475 w 1611630"/>
                  <a:gd name="connsiteY1" fmla="*/ 0 h 1040803"/>
                  <a:gd name="connsiteX2" fmla="*/ 0 w 1611630"/>
                  <a:gd name="connsiteY2" fmla="*/ 1040803 h 1040803"/>
                </a:gdLst>
                <a:ahLst/>
                <a:cxnLst>
                  <a:cxn ang="0">
                    <a:pos x="connsiteX0" y="connsiteY0"/>
                  </a:cxn>
                  <a:cxn ang="1">
                    <a:pos x="connsiteX1" y="connsiteY1"/>
                  </a:cxn>
                  <a:cxn ang="2">
                    <a:pos x="connsiteX2" y="connsiteY2"/>
                  </a:cxn>
                </a:cxnLst>
                <a:rect l="l" t="t" r="r" b="b"/>
                <a:pathLst>
                  <a:path w="1611630" h="1040803">
                    <a:moveTo>
                      <a:pt x="1611630" y="1038924"/>
                    </a:moveTo>
                    <a:cubicBezTo>
                      <a:pt x="1611630" y="348069"/>
                      <a:pt x="1251877" y="0"/>
                      <a:pt x="806475" y="0"/>
                    </a:cubicBezTo>
                    <a:cubicBezTo>
                      <a:pt x="361074" y="0"/>
                      <a:pt x="0" y="465988"/>
                      <a:pt x="0" y="1040803"/>
                    </a:cubicBezTo>
                  </a:path>
                </a:pathLst>
              </a:custGeom>
              <a:grpFill/>
              <a:ln w="12700" cap="flat">
                <a:solidFill>
                  <a:srgbClr val="FFFFFF"/>
                </a:solid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Freeform 3">
                <a:extLst>
                  <a:ext uri="{FF2B5EF4-FFF2-40B4-BE49-F238E27FC236}">
                    <a16:creationId xmlns:a16="http://schemas.microsoft.com/office/drawing/2014/main" id="{FF068859-5998-4CCA-85DF-E4F2EB6430DC}"/>
                  </a:ext>
                </a:extLst>
              </p:cNvPr>
              <p:cNvSpPr/>
              <p:nvPr/>
            </p:nvSpPr>
            <p:spPr>
              <a:xfrm>
                <a:off x="10464805" y="6556378"/>
                <a:ext cx="171450" cy="405778"/>
              </a:xfrm>
              <a:custGeom>
                <a:avLst/>
                <a:gdLst>
                  <a:gd name="connsiteX0" fmla="*/ 113259 w 171450"/>
                  <a:gd name="connsiteY0" fmla="*/ 405778 h 405778"/>
                  <a:gd name="connsiteX1" fmla="*/ 58179 w 171450"/>
                  <a:gd name="connsiteY1" fmla="*/ 405778 h 405778"/>
                  <a:gd name="connsiteX2" fmla="*/ 0 w 171450"/>
                  <a:gd name="connsiteY2" fmla="*/ 324968 h 405778"/>
                  <a:gd name="connsiteX3" fmla="*/ 0 w 171450"/>
                  <a:gd name="connsiteY3" fmla="*/ 80810 h 405778"/>
                  <a:gd name="connsiteX4" fmla="*/ 58179 w 171450"/>
                  <a:gd name="connsiteY4" fmla="*/ 0 h 405778"/>
                  <a:gd name="connsiteX5" fmla="*/ 84582 w 171450"/>
                  <a:gd name="connsiteY5" fmla="*/ 0 h 405778"/>
                  <a:gd name="connsiteX6" fmla="*/ 113259 w 171450"/>
                  <a:gd name="connsiteY6" fmla="*/ 0 h 405778"/>
                  <a:gd name="connsiteX7" fmla="*/ 171450 w 171450"/>
                  <a:gd name="connsiteY7" fmla="*/ 80810 h 405778"/>
                  <a:gd name="connsiteX8" fmla="*/ 171450 w 171450"/>
                  <a:gd name="connsiteY8" fmla="*/ 324968 h 405778"/>
                  <a:gd name="connsiteX9" fmla="*/ 113259 w 171450"/>
                  <a:gd name="connsiteY9" fmla="*/ 405778 h 40577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71450" h="405778">
                    <a:moveTo>
                      <a:pt x="113259" y="405778"/>
                    </a:moveTo>
                    <a:lnTo>
                      <a:pt x="58179" y="405778"/>
                    </a:lnTo>
                    <a:cubicBezTo>
                      <a:pt x="26175" y="405778"/>
                      <a:pt x="0" y="369405"/>
                      <a:pt x="0" y="324968"/>
                    </a:cubicBezTo>
                    <a:lnTo>
                      <a:pt x="0" y="80810"/>
                    </a:lnTo>
                    <a:cubicBezTo>
                      <a:pt x="0" y="36360"/>
                      <a:pt x="26175" y="0"/>
                      <a:pt x="58179" y="0"/>
                    </a:cubicBezTo>
                    <a:lnTo>
                      <a:pt x="84582" y="0"/>
                    </a:lnTo>
                    <a:lnTo>
                      <a:pt x="113259" y="0"/>
                    </a:lnTo>
                    <a:cubicBezTo>
                      <a:pt x="145263" y="0"/>
                      <a:pt x="171450" y="36360"/>
                      <a:pt x="171450" y="80810"/>
                    </a:cubicBezTo>
                    <a:lnTo>
                      <a:pt x="171450" y="324968"/>
                    </a:lnTo>
                    <a:cubicBezTo>
                      <a:pt x="171450" y="369405"/>
                      <a:pt x="145263" y="405778"/>
                      <a:pt x="113259" y="405778"/>
                    </a:cubicBezTo>
                    <a:close/>
                  </a:path>
                </a:pathLst>
              </a:custGeom>
              <a:grpFill/>
              <a:ln w="12700" cap="flat">
                <a:solidFill>
                  <a:srgbClr val="FFFFFF"/>
                </a:solid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Freeform 3">
                <a:extLst>
                  <a:ext uri="{FF2B5EF4-FFF2-40B4-BE49-F238E27FC236}">
                    <a16:creationId xmlns:a16="http://schemas.microsoft.com/office/drawing/2014/main" id="{F6F17D8A-8163-4350-A284-31E315FDEC95}"/>
                  </a:ext>
                </a:extLst>
              </p:cNvPr>
              <p:cNvSpPr/>
              <p:nvPr/>
            </p:nvSpPr>
            <p:spPr>
              <a:xfrm>
                <a:off x="12249155" y="6556378"/>
                <a:ext cx="171450" cy="405778"/>
              </a:xfrm>
              <a:custGeom>
                <a:avLst/>
                <a:gdLst>
                  <a:gd name="connsiteX0" fmla="*/ 113259 w 171450"/>
                  <a:gd name="connsiteY0" fmla="*/ 405778 h 405778"/>
                  <a:gd name="connsiteX1" fmla="*/ 58179 w 171450"/>
                  <a:gd name="connsiteY1" fmla="*/ 405778 h 405778"/>
                  <a:gd name="connsiteX2" fmla="*/ 0 w 171450"/>
                  <a:gd name="connsiteY2" fmla="*/ 324968 h 405778"/>
                  <a:gd name="connsiteX3" fmla="*/ 0 w 171450"/>
                  <a:gd name="connsiteY3" fmla="*/ 80810 h 405778"/>
                  <a:gd name="connsiteX4" fmla="*/ 58179 w 171450"/>
                  <a:gd name="connsiteY4" fmla="*/ 0 h 405778"/>
                  <a:gd name="connsiteX5" fmla="*/ 84582 w 171450"/>
                  <a:gd name="connsiteY5" fmla="*/ 0 h 405778"/>
                  <a:gd name="connsiteX6" fmla="*/ 113259 w 171450"/>
                  <a:gd name="connsiteY6" fmla="*/ 0 h 405778"/>
                  <a:gd name="connsiteX7" fmla="*/ 171450 w 171450"/>
                  <a:gd name="connsiteY7" fmla="*/ 80810 h 405778"/>
                  <a:gd name="connsiteX8" fmla="*/ 171450 w 171450"/>
                  <a:gd name="connsiteY8" fmla="*/ 324968 h 405778"/>
                  <a:gd name="connsiteX9" fmla="*/ 113259 w 171450"/>
                  <a:gd name="connsiteY9" fmla="*/ 405778 h 40577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71450" h="405778">
                    <a:moveTo>
                      <a:pt x="113259" y="405778"/>
                    </a:moveTo>
                    <a:lnTo>
                      <a:pt x="58179" y="405778"/>
                    </a:lnTo>
                    <a:cubicBezTo>
                      <a:pt x="26175" y="405778"/>
                      <a:pt x="0" y="369405"/>
                      <a:pt x="0" y="324968"/>
                    </a:cubicBezTo>
                    <a:lnTo>
                      <a:pt x="0" y="80810"/>
                    </a:lnTo>
                    <a:cubicBezTo>
                      <a:pt x="0" y="36360"/>
                      <a:pt x="26175" y="0"/>
                      <a:pt x="58179" y="0"/>
                    </a:cubicBezTo>
                    <a:lnTo>
                      <a:pt x="84582" y="0"/>
                    </a:lnTo>
                    <a:lnTo>
                      <a:pt x="113259" y="0"/>
                    </a:lnTo>
                    <a:cubicBezTo>
                      <a:pt x="145263" y="0"/>
                      <a:pt x="171450" y="36360"/>
                      <a:pt x="171450" y="80810"/>
                    </a:cubicBezTo>
                    <a:lnTo>
                      <a:pt x="171450" y="324968"/>
                    </a:lnTo>
                    <a:cubicBezTo>
                      <a:pt x="171450" y="369405"/>
                      <a:pt x="145263" y="405778"/>
                      <a:pt x="113259" y="405778"/>
                    </a:cubicBezTo>
                    <a:close/>
                  </a:path>
                </a:pathLst>
              </a:custGeom>
              <a:grpFill/>
              <a:ln w="12700" cap="flat">
                <a:solidFill>
                  <a:srgbClr val="FFFFFF"/>
                </a:solid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96" name="Picture 95">
            <a:extLst>
              <a:ext uri="{FF2B5EF4-FFF2-40B4-BE49-F238E27FC236}">
                <a16:creationId xmlns:a16="http://schemas.microsoft.com/office/drawing/2014/main" id="{7F03A490-D349-4764-AD33-CE292BC1230E}"/>
              </a:ext>
            </a:extLst>
          </p:cNvPr>
          <p:cNvPicPr>
            <a:picLocks noChangeAspect="1"/>
          </p:cNvPicPr>
          <p:nvPr/>
        </p:nvPicPr>
        <p:blipFill>
          <a:blip r:embed="rId4"/>
          <a:stretch>
            <a:fillRect/>
          </a:stretch>
        </p:blipFill>
        <p:spPr>
          <a:xfrm>
            <a:off x="7725001" y="3845641"/>
            <a:ext cx="1870547" cy="335691"/>
          </a:xfrm>
          <a:prstGeom prst="rect">
            <a:avLst/>
          </a:prstGeom>
        </p:spPr>
      </p:pic>
      <p:sp>
        <p:nvSpPr>
          <p:cNvPr id="97" name="Right Bracket 96">
            <a:extLst>
              <a:ext uri="{FF2B5EF4-FFF2-40B4-BE49-F238E27FC236}">
                <a16:creationId xmlns:a16="http://schemas.microsoft.com/office/drawing/2014/main" id="{88E5580E-BB74-4CD9-B97B-E65B138205DE}"/>
              </a:ext>
            </a:extLst>
          </p:cNvPr>
          <p:cNvSpPr/>
          <p:nvPr/>
        </p:nvSpPr>
        <p:spPr>
          <a:xfrm>
            <a:off x="3357491" y="1489316"/>
            <a:ext cx="640080" cy="4572000"/>
          </a:xfrm>
          <a:prstGeom prst="rightBracket">
            <a:avLst>
              <a:gd name="adj" fmla="val 88821"/>
            </a:avLst>
          </a:prstGeom>
          <a:ln w="22225" cap="rnd">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8" name="Right Bracket 97">
            <a:extLst>
              <a:ext uri="{FF2B5EF4-FFF2-40B4-BE49-F238E27FC236}">
                <a16:creationId xmlns:a16="http://schemas.microsoft.com/office/drawing/2014/main" id="{B17723FE-A72B-47A5-AA22-C85BB95C9F3A}"/>
              </a:ext>
            </a:extLst>
          </p:cNvPr>
          <p:cNvSpPr/>
          <p:nvPr/>
        </p:nvSpPr>
        <p:spPr>
          <a:xfrm flipH="1">
            <a:off x="1478651" y="1489316"/>
            <a:ext cx="637255" cy="4572000"/>
          </a:xfrm>
          <a:prstGeom prst="rightBracket">
            <a:avLst>
              <a:gd name="adj" fmla="val 88821"/>
            </a:avLst>
          </a:prstGeom>
          <a:ln w="22225" cap="rnd">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95665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
                                        <p:tgtEl>
                                          <p:spTgt spid="36"/>
                                        </p:tgtEl>
                                      </p:cBhvr>
                                    </p:animEffect>
                                  </p:childTnLst>
                                </p:cTn>
                              </p:par>
                            </p:childTnLst>
                          </p:cTn>
                        </p:par>
                        <p:par>
                          <p:cTn id="8" fill="hold">
                            <p:stCondLst>
                              <p:cond delay="100"/>
                            </p:stCondLst>
                            <p:childTnLst>
                              <p:par>
                                <p:cTn id="9" presetID="10" presetClass="entr" presetSubtype="0" fill="hold"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fade">
                                      <p:cBhvr>
                                        <p:cTn id="11" dur="100"/>
                                        <p:tgtEl>
                                          <p:spTgt spid="64"/>
                                        </p:tgtEl>
                                      </p:cBhvr>
                                    </p:animEffect>
                                  </p:childTnLst>
                                </p:cTn>
                              </p:par>
                            </p:childTnLst>
                          </p:cTn>
                        </p:par>
                        <p:par>
                          <p:cTn id="12" fill="hold">
                            <p:stCondLst>
                              <p:cond delay="200"/>
                            </p:stCondLst>
                            <p:childTnLst>
                              <p:par>
                                <p:cTn id="13" presetID="10" presetClass="entr" presetSubtype="0" fill="hold" nodeType="afterEffect">
                                  <p:stCondLst>
                                    <p:cond delay="0"/>
                                  </p:stCondLst>
                                  <p:childTnLst>
                                    <p:set>
                                      <p:cBhvr>
                                        <p:cTn id="14" dur="1" fill="hold">
                                          <p:stCondLst>
                                            <p:cond delay="0"/>
                                          </p:stCondLst>
                                        </p:cTn>
                                        <p:tgtEl>
                                          <p:spTgt spid="85"/>
                                        </p:tgtEl>
                                        <p:attrNameLst>
                                          <p:attrName>style.visibility</p:attrName>
                                        </p:attrNameLst>
                                      </p:cBhvr>
                                      <p:to>
                                        <p:strVal val="visible"/>
                                      </p:to>
                                    </p:set>
                                    <p:animEffect transition="in" filter="fade">
                                      <p:cBhvr>
                                        <p:cTn id="15" dur="100"/>
                                        <p:tgtEl>
                                          <p:spTgt spid="85"/>
                                        </p:tgtEl>
                                      </p:cBhvr>
                                    </p:animEffect>
                                  </p:childTnLst>
                                </p:cTn>
                              </p:par>
                            </p:childTnLst>
                          </p:cTn>
                        </p:par>
                        <p:par>
                          <p:cTn id="16" fill="hold">
                            <p:stCondLst>
                              <p:cond delay="300"/>
                            </p:stCondLst>
                            <p:childTnLst>
                              <p:par>
                                <p:cTn id="17" presetID="10" presetClass="entr" presetSubtype="0" fill="hold" nodeType="after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fade">
                                      <p:cBhvr>
                                        <p:cTn id="19" dur="100"/>
                                        <p:tgtEl>
                                          <p:spTgt spid="73"/>
                                        </p:tgtEl>
                                      </p:cBhvr>
                                    </p:animEffect>
                                  </p:childTnLst>
                                </p:cTn>
                              </p:par>
                            </p:childTnLst>
                          </p:cTn>
                        </p:par>
                        <p:par>
                          <p:cTn id="20" fill="hold">
                            <p:stCondLst>
                              <p:cond delay="400"/>
                            </p:stCondLst>
                            <p:childTnLst>
                              <p:par>
                                <p:cTn id="21" presetID="10" presetClass="entr" presetSubtype="0" fill="hold"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fade">
                                      <p:cBhvr>
                                        <p:cTn id="23" dur="100"/>
                                        <p:tgtEl>
                                          <p:spTgt spid="53"/>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
                                        <p:tgtEl>
                                          <p:spTgt spid="45"/>
                                        </p:tgtEl>
                                      </p:cBhvr>
                                    </p:animEffect>
                                  </p:childTnLst>
                                </p:cTn>
                              </p:par>
                            </p:childTnLst>
                          </p:cTn>
                        </p:par>
                        <p:par>
                          <p:cTn id="28" fill="hold">
                            <p:stCondLst>
                              <p:cond delay="600"/>
                            </p:stCondLst>
                            <p:childTnLst>
                              <p:par>
                                <p:cTn id="29" presetID="10" presetClass="entr" presetSubtype="0"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100"/>
                                        <p:tgtEl>
                                          <p:spTgt spid="27"/>
                                        </p:tgtEl>
                                      </p:cBhvr>
                                    </p:animEffect>
                                  </p:childTnLst>
                                </p:cTn>
                              </p:par>
                            </p:childTnLst>
                          </p:cTn>
                        </p:par>
                        <p:par>
                          <p:cTn id="32" fill="hold">
                            <p:stCondLst>
                              <p:cond delay="700"/>
                            </p:stCondLst>
                            <p:childTnLst>
                              <p:par>
                                <p:cTn id="33" presetID="10" presetClass="entr" presetSubtype="0" fill="hold"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
                                        <p:tgtEl>
                                          <p:spTgt spid="33"/>
                                        </p:tgtEl>
                                      </p:cBhvr>
                                    </p:animEffect>
                                  </p:childTnLst>
                                </p:cTn>
                              </p:par>
                            </p:childTnLst>
                          </p:cTn>
                        </p:par>
                        <p:par>
                          <p:cTn id="36" fill="hold">
                            <p:stCondLst>
                              <p:cond delay="800"/>
                            </p:stCondLst>
                            <p:childTnLst>
                              <p:par>
                                <p:cTn id="37" presetID="6" presetClass="entr" presetSubtype="16"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circle(in)">
                                      <p:cBhvr>
                                        <p:cTn id="3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6630" y="533400"/>
            <a:ext cx="11198483" cy="609269"/>
          </a:xfrm>
        </p:spPr>
        <p:txBody>
          <a:bodyPr/>
          <a:lstStyle/>
          <a:p>
            <a:r>
              <a:rPr lang="en-US" dirty="0">
                <a:solidFill>
                  <a:schemeClr val="bg1"/>
                </a:solidFill>
              </a:rPr>
              <a:t>Compliance</a:t>
            </a:r>
          </a:p>
        </p:txBody>
      </p:sp>
      <p:sp>
        <p:nvSpPr>
          <p:cNvPr id="5" name="object 4"/>
          <p:cNvSpPr txBox="1"/>
          <p:nvPr/>
        </p:nvSpPr>
        <p:spPr>
          <a:xfrm>
            <a:off x="2136775" y="1599106"/>
            <a:ext cx="4826635" cy="2078774"/>
          </a:xfrm>
          <a:prstGeom prst="rect">
            <a:avLst/>
          </a:prstGeom>
        </p:spPr>
        <p:txBody>
          <a:bodyPr vert="horz" wrap="square" lIns="0" tIns="16510" rIns="0" bIns="0" rtlCol="0">
            <a:spAutoFit/>
          </a:bodyPr>
          <a:lstStyle/>
          <a:p>
            <a:pPr marL="12700" marR="0" lvl="0" indent="0" algn="l" defTabSz="1088776" rtl="0" eaLnBrk="1" fontAlgn="auto" latinLnBrk="0" hangingPunct="1">
              <a:lnSpc>
                <a:spcPct val="100000"/>
              </a:lnSpc>
              <a:spcBef>
                <a:spcPts val="130"/>
              </a:spcBef>
              <a:spcAft>
                <a:spcPts val="0"/>
              </a:spcAft>
              <a:buClrTx/>
              <a:buSzTx/>
              <a:buFontTx/>
              <a:buNone/>
              <a:tabLst/>
              <a:defRPr/>
            </a:pPr>
            <a:r>
              <a:rPr kumimoji="0" lang="de-DE" sz="13400" b="1" i="0" u="none" strike="noStrike" kern="1200" cap="none" spc="-765" normalizeH="0" baseline="0" noProof="0" dirty="0">
                <a:ln>
                  <a:noFill/>
                </a:ln>
                <a:solidFill>
                  <a:srgbClr val="EFAB00"/>
                </a:solidFill>
                <a:effectLst/>
                <a:uLnTx/>
                <a:uFillTx/>
                <a:latin typeface="Arial" panose="020B0604020202020204" pitchFamily="34" charset="0"/>
                <a:cs typeface="Arial" panose="020B0604020202020204" pitchFamily="34" charset="0"/>
              </a:rPr>
              <a:t>68</a:t>
            </a:r>
            <a:r>
              <a:rPr kumimoji="0" lang="de-DE" sz="9600" b="1" i="0" u="none" strike="noStrike" kern="1200" cap="none" spc="15" normalizeH="0" baseline="0" noProof="0" dirty="0">
                <a:ln>
                  <a:noFill/>
                </a:ln>
                <a:solidFill>
                  <a:srgbClr val="EFAB00"/>
                </a:solidFill>
                <a:effectLst/>
                <a:uLnTx/>
                <a:uFillTx/>
                <a:latin typeface="Arial" panose="020B0604020202020204" pitchFamily="34" charset="0"/>
                <a:cs typeface="Arial" panose="020B0604020202020204" pitchFamily="34" charset="0"/>
              </a:rPr>
              <a:t>%</a:t>
            </a:r>
            <a:endParaRPr kumimoji="0" lang="de-DE" sz="9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nvGrpSpPr>
          <p:cNvPr id="3" name="Group 2"/>
          <p:cNvGrpSpPr>
            <a:grpSpLocks noChangeAspect="1"/>
          </p:cNvGrpSpPr>
          <p:nvPr/>
        </p:nvGrpSpPr>
        <p:grpSpPr>
          <a:xfrm>
            <a:off x="2149475" y="3600156"/>
            <a:ext cx="6917534" cy="155448"/>
            <a:chOff x="2149475" y="3714456"/>
            <a:chExt cx="9042526" cy="203200"/>
          </a:xfrm>
        </p:grpSpPr>
        <p:sp>
          <p:nvSpPr>
            <p:cNvPr id="6" name="object 5"/>
            <p:cNvSpPr/>
            <p:nvPr/>
          </p:nvSpPr>
          <p:spPr>
            <a:xfrm>
              <a:off x="8298306" y="3714456"/>
              <a:ext cx="2893695" cy="203200"/>
            </a:xfrm>
            <a:custGeom>
              <a:avLst/>
              <a:gdLst/>
              <a:ahLst/>
              <a:cxnLst/>
              <a:rect l="l" t="t" r="r" b="b"/>
              <a:pathLst>
                <a:path w="2893695" h="203200">
                  <a:moveTo>
                    <a:pt x="0" y="203200"/>
                  </a:moveTo>
                  <a:lnTo>
                    <a:pt x="2893567" y="203200"/>
                  </a:lnTo>
                  <a:lnTo>
                    <a:pt x="2893567" y="0"/>
                  </a:lnTo>
                  <a:lnTo>
                    <a:pt x="0" y="0"/>
                  </a:lnTo>
                  <a:lnTo>
                    <a:pt x="0" y="203200"/>
                  </a:lnTo>
                  <a:close/>
                </a:path>
              </a:pathLst>
            </a:custGeom>
            <a:solidFill>
              <a:srgbClr val="FFFFFF"/>
            </a:solidFill>
          </p:spPr>
          <p:txBody>
            <a:bodyPr wrap="square" lIns="0" tIns="0" rIns="0" bIns="0" rtlCol="0"/>
            <a:lstStyle/>
            <a:p>
              <a:pPr marL="0" marR="0" lvl="0" indent="0" algn="l" defTabSz="1088776"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mn-cs"/>
              </a:endParaRPr>
            </a:p>
          </p:txBody>
        </p:sp>
        <p:sp>
          <p:nvSpPr>
            <p:cNvPr id="7" name="object 6"/>
            <p:cNvSpPr/>
            <p:nvPr/>
          </p:nvSpPr>
          <p:spPr>
            <a:xfrm>
              <a:off x="2149475" y="3714456"/>
              <a:ext cx="6149340" cy="203200"/>
            </a:xfrm>
            <a:custGeom>
              <a:avLst/>
              <a:gdLst/>
              <a:ahLst/>
              <a:cxnLst/>
              <a:rect l="l" t="t" r="r" b="b"/>
              <a:pathLst>
                <a:path w="6149340" h="203200">
                  <a:moveTo>
                    <a:pt x="0" y="203200"/>
                  </a:moveTo>
                  <a:lnTo>
                    <a:pt x="6148832" y="203200"/>
                  </a:lnTo>
                  <a:lnTo>
                    <a:pt x="6148832" y="0"/>
                  </a:lnTo>
                  <a:lnTo>
                    <a:pt x="0" y="0"/>
                  </a:lnTo>
                  <a:lnTo>
                    <a:pt x="0" y="203200"/>
                  </a:lnTo>
                  <a:close/>
                </a:path>
              </a:pathLst>
            </a:custGeom>
            <a:solidFill>
              <a:srgbClr val="EFAB00"/>
            </a:solidFill>
          </p:spPr>
          <p:txBody>
            <a:bodyPr wrap="square" lIns="0" tIns="0" rIns="0" bIns="0" rtlCol="0"/>
            <a:lstStyle/>
            <a:p>
              <a:pPr marL="0" marR="0" lvl="0" indent="0" algn="l" defTabSz="1088776"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8" name="object 7"/>
          <p:cNvSpPr txBox="1"/>
          <p:nvPr/>
        </p:nvSpPr>
        <p:spPr>
          <a:xfrm>
            <a:off x="2136775" y="3856396"/>
            <a:ext cx="4495800" cy="1490152"/>
          </a:xfrm>
          <a:prstGeom prst="rect">
            <a:avLst/>
          </a:prstGeom>
        </p:spPr>
        <p:txBody>
          <a:bodyPr vert="horz" wrap="square" lIns="0" tIns="12700" rIns="0" bIns="0" rtlCol="0">
            <a:spAutoFit/>
          </a:bodyPr>
          <a:lstStyle/>
          <a:p>
            <a:pPr marL="12700" marR="5080" lvl="0" indent="0" algn="l" defTabSz="1088776" rtl="0" eaLnBrk="1" fontAlgn="auto" latinLnBrk="0" hangingPunct="1">
              <a:lnSpc>
                <a:spcPct val="100000"/>
              </a:lnSpc>
              <a:spcBef>
                <a:spcPts val="100"/>
              </a:spcBef>
              <a:spcAft>
                <a:spcPts val="0"/>
              </a:spcAft>
              <a:buClrTx/>
              <a:buSzTx/>
              <a:buFontTx/>
              <a:buNone/>
              <a:tabLst/>
              <a:defRPr/>
            </a:pPr>
            <a:r>
              <a:rPr kumimoji="0" lang="de-DE" sz="2400" b="0" i="0" u="none" strike="noStrike" kern="1200" cap="none" spc="0" normalizeH="0" baseline="0" noProof="0" dirty="0">
                <a:ln>
                  <a:noFill/>
                </a:ln>
                <a:solidFill>
                  <a:srgbClr val="FFFFFF"/>
                </a:solidFill>
                <a:effectLst/>
                <a:uLnTx/>
                <a:uFillTx/>
                <a:latin typeface="BentonSans-Book"/>
                <a:ea typeface="+mn-ea"/>
                <a:cs typeface="BentonSans-Book"/>
              </a:rPr>
              <a:t>of </a:t>
            </a:r>
            <a:r>
              <a:rPr kumimoji="0" lang="de-DE"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finance</a:t>
            </a:r>
            <a:r>
              <a:rPr kumimoji="0" lang="de-DE" sz="2400" b="0" i="0" u="none" strike="noStrike" kern="1200" cap="none" spc="0" normalizeH="0" baseline="0" noProof="0" dirty="0">
                <a:ln>
                  <a:noFill/>
                </a:ln>
                <a:solidFill>
                  <a:srgbClr val="FFFFFF"/>
                </a:solidFill>
                <a:effectLst/>
                <a:uLnTx/>
                <a:uFillTx/>
                <a:latin typeface="BentonSans-Book"/>
                <a:ea typeface="+mn-ea"/>
                <a:cs typeface="BentonSans-Book"/>
              </a:rPr>
              <a:t> leaders aren’t  completely confident</a:t>
            </a:r>
            <a:r>
              <a:rPr kumimoji="0" lang="de-DE" sz="2400" b="0" i="0" u="none" strike="noStrike" kern="1200" cap="none" spc="-100" normalizeH="0" baseline="0" noProof="0" dirty="0">
                <a:ln>
                  <a:noFill/>
                </a:ln>
                <a:solidFill>
                  <a:srgbClr val="FFFFFF"/>
                </a:solidFill>
                <a:effectLst/>
                <a:uLnTx/>
                <a:uFillTx/>
                <a:latin typeface="BentonSans-Book"/>
                <a:ea typeface="+mn-ea"/>
                <a:cs typeface="BentonSans-Book"/>
              </a:rPr>
              <a:t> </a:t>
            </a:r>
            <a:r>
              <a:rPr kumimoji="0" lang="de-DE" sz="2400" b="0" i="0" u="none" strike="noStrike" kern="1200" cap="none" spc="0" normalizeH="0" baseline="0" noProof="0" dirty="0">
                <a:ln>
                  <a:noFill/>
                </a:ln>
                <a:solidFill>
                  <a:srgbClr val="FFFFFF"/>
                </a:solidFill>
                <a:effectLst/>
                <a:uLnTx/>
                <a:uFillTx/>
                <a:latin typeface="BentonSans-Book"/>
                <a:ea typeface="+mn-ea"/>
                <a:cs typeface="BentonSans-Book"/>
              </a:rPr>
              <a:t>that  employees comply with  company T&amp;E</a:t>
            </a:r>
            <a:r>
              <a:rPr kumimoji="0" lang="de-DE" sz="2400" b="0" i="0" u="none" strike="noStrike" kern="1200" cap="none" spc="-25" normalizeH="0" baseline="0" noProof="0" dirty="0">
                <a:ln>
                  <a:noFill/>
                </a:ln>
                <a:solidFill>
                  <a:srgbClr val="FFFFFF"/>
                </a:solidFill>
                <a:effectLst/>
                <a:uLnTx/>
                <a:uFillTx/>
                <a:latin typeface="BentonSans-Book"/>
                <a:ea typeface="+mn-ea"/>
                <a:cs typeface="BentonSans-Book"/>
              </a:rPr>
              <a:t> </a:t>
            </a:r>
            <a:r>
              <a:rPr kumimoji="0" lang="de-DE" sz="2400" b="0" i="0" u="none" strike="noStrike" kern="1200" cap="none" spc="0" normalizeH="0" baseline="0" noProof="0" dirty="0">
                <a:ln>
                  <a:noFill/>
                </a:ln>
                <a:solidFill>
                  <a:srgbClr val="FFFFFF"/>
                </a:solidFill>
                <a:effectLst/>
                <a:uLnTx/>
                <a:uFillTx/>
                <a:latin typeface="BentonSans-Book"/>
                <a:ea typeface="+mn-ea"/>
                <a:cs typeface="BentonSans-Book"/>
              </a:rPr>
              <a:t>policies</a:t>
            </a:r>
          </a:p>
        </p:txBody>
      </p:sp>
    </p:spTree>
    <p:extLst>
      <p:ext uri="{BB962C8B-B14F-4D97-AF65-F5344CB8AC3E}">
        <p14:creationId xmlns:p14="http://schemas.microsoft.com/office/powerpoint/2010/main" val="23022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6630" y="533400"/>
            <a:ext cx="11198483" cy="609269"/>
          </a:xfrm>
        </p:spPr>
        <p:txBody>
          <a:bodyPr/>
          <a:lstStyle/>
          <a:p>
            <a:r>
              <a:rPr lang="en-US" dirty="0">
                <a:solidFill>
                  <a:schemeClr val="bg1"/>
                </a:solidFill>
              </a:rPr>
              <a:t>Duty of care</a:t>
            </a:r>
          </a:p>
        </p:txBody>
      </p:sp>
      <p:sp>
        <p:nvSpPr>
          <p:cNvPr id="5" name="object 4"/>
          <p:cNvSpPr txBox="1"/>
          <p:nvPr/>
        </p:nvSpPr>
        <p:spPr>
          <a:xfrm>
            <a:off x="2136775" y="1599106"/>
            <a:ext cx="4826635" cy="2078774"/>
          </a:xfrm>
          <a:prstGeom prst="rect">
            <a:avLst/>
          </a:prstGeom>
        </p:spPr>
        <p:txBody>
          <a:bodyPr vert="horz" wrap="square" lIns="0" tIns="16510" rIns="0" bIns="0" rtlCol="0">
            <a:spAutoFit/>
          </a:bodyPr>
          <a:lstStyle/>
          <a:p>
            <a:pPr marL="12700" marR="0" lvl="0" indent="0" algn="l" defTabSz="1088776" rtl="0" eaLnBrk="1" fontAlgn="auto" latinLnBrk="0" hangingPunct="1">
              <a:lnSpc>
                <a:spcPct val="100000"/>
              </a:lnSpc>
              <a:spcBef>
                <a:spcPts val="130"/>
              </a:spcBef>
              <a:spcAft>
                <a:spcPts val="0"/>
              </a:spcAft>
              <a:buClrTx/>
              <a:buSzTx/>
              <a:buFontTx/>
              <a:buNone/>
              <a:tabLst/>
              <a:defRPr/>
            </a:pPr>
            <a:r>
              <a:rPr kumimoji="0" lang="de-DE" sz="13400" b="1" i="0" u="none" strike="noStrike" kern="1200" cap="none" spc="-765" normalizeH="0" baseline="0" noProof="0" dirty="0">
                <a:ln>
                  <a:noFill/>
                </a:ln>
                <a:solidFill>
                  <a:srgbClr val="EFAB00"/>
                </a:solidFill>
                <a:effectLst/>
                <a:uLnTx/>
                <a:uFillTx/>
                <a:latin typeface="Arial" panose="020B0604020202020204" pitchFamily="34" charset="0"/>
                <a:cs typeface="Arial" panose="020B0604020202020204" pitchFamily="34" charset="0"/>
              </a:rPr>
              <a:t>63</a:t>
            </a:r>
            <a:r>
              <a:rPr kumimoji="0" lang="de-DE" sz="9600" b="1" i="0" u="none" strike="noStrike" kern="1200" cap="none" spc="15" normalizeH="0" baseline="0" noProof="0" dirty="0">
                <a:ln>
                  <a:noFill/>
                </a:ln>
                <a:solidFill>
                  <a:srgbClr val="EFAB00"/>
                </a:solidFill>
                <a:effectLst/>
                <a:uLnTx/>
                <a:uFillTx/>
                <a:latin typeface="Arial" panose="020B0604020202020204" pitchFamily="34" charset="0"/>
                <a:cs typeface="Arial" panose="020B0604020202020204" pitchFamily="34" charset="0"/>
              </a:rPr>
              <a:t>%</a:t>
            </a:r>
            <a:endParaRPr kumimoji="0" lang="de-DE" sz="9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8" name="object 7"/>
          <p:cNvSpPr txBox="1"/>
          <p:nvPr/>
        </p:nvSpPr>
        <p:spPr>
          <a:xfrm>
            <a:off x="2136775" y="3856396"/>
            <a:ext cx="4495800" cy="1146468"/>
          </a:xfrm>
          <a:prstGeom prst="rect">
            <a:avLst/>
          </a:prstGeom>
        </p:spPr>
        <p:txBody>
          <a:bodyPr vert="horz" wrap="square" lIns="0" tIns="12700" rIns="0" bIns="0" rtlCol="0">
            <a:spAutoFit/>
          </a:bodyPr>
          <a:lstStyle/>
          <a:p>
            <a:pPr marL="12700" marR="5080" lvl="0" indent="0" algn="l" defTabSz="1088776" rtl="0" eaLnBrk="1" fontAlgn="auto" latinLnBrk="0" hangingPunct="1">
              <a:lnSpc>
                <a:spcPct val="100000"/>
              </a:lnSpc>
              <a:spcBef>
                <a:spcPts val="10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of business</a:t>
            </a:r>
            <a:r>
              <a:rPr kumimoji="0" lang="en-GB" sz="2400" b="0" i="0" u="none" strike="noStrike" kern="1200" cap="none" spc="-7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en-GB"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travel</a:t>
            </a:r>
            <a:r>
              <a:rPr kumimoji="0" lang="en-GB" sz="2400" b="0" i="0" u="none" strike="noStrike" kern="1200" cap="none" spc="-35"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en-GB"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managers</a:t>
            </a:r>
          </a:p>
          <a:p>
            <a:pPr marL="12700" marR="5080" lvl="0" indent="0" algn="l" defTabSz="1088776" rtl="0" eaLnBrk="1" fontAlgn="auto" latinLnBrk="0" hangingPunct="1">
              <a:lnSpc>
                <a:spcPct val="100000"/>
              </a:lnSpc>
              <a:spcBef>
                <a:spcPts val="10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feel that </a:t>
            </a:r>
            <a:r>
              <a:rPr kumimoji="0" lang="en-GB" sz="2400" b="0" i="0" u="none" strike="noStrike" kern="1200" cap="none" spc="0" normalizeH="0" baseline="0" noProof="0" dirty="0">
                <a:ln>
                  <a:noFill/>
                </a:ln>
                <a:solidFill>
                  <a:srgbClr val="EFAB00"/>
                </a:solidFill>
                <a:effectLst/>
                <a:uLnTx/>
                <a:uFillTx/>
                <a:latin typeface="Arial" panose="020B0604020202020204" pitchFamily="34" charset="0"/>
                <a:ea typeface="BentonSans Medium" charset="0"/>
                <a:cs typeface="Arial" panose="020B0604020202020204" pitchFamily="34" charset="0"/>
              </a:rPr>
              <a:t>risk</a:t>
            </a:r>
            <a:r>
              <a:rPr kumimoji="0" lang="en-GB" sz="2400" b="1" i="0" u="none" strike="noStrike" kern="1200" cap="none" spc="0" normalizeH="0" baseline="0" noProof="0" dirty="0">
                <a:ln>
                  <a:noFill/>
                </a:ln>
                <a:solidFill>
                  <a:srgbClr val="EFAB00"/>
                </a:solidFill>
                <a:effectLst/>
                <a:uLnTx/>
                <a:uFillTx/>
                <a:latin typeface="Arial" panose="020B0604020202020204" pitchFamily="34" charset="0"/>
                <a:cs typeface="Arial" panose="020B0604020202020204" pitchFamily="34" charset="0"/>
              </a:rPr>
              <a:t> </a:t>
            </a:r>
            <a:r>
              <a:rPr kumimoji="0" lang="en-GB"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to travellers  </a:t>
            </a:r>
          </a:p>
          <a:p>
            <a:pPr marL="12700" marR="5080" lvl="0" indent="0" algn="l" defTabSz="1088776" rtl="0" eaLnBrk="1" fontAlgn="auto" latinLnBrk="0" hangingPunct="1">
              <a:lnSpc>
                <a:spcPct val="100000"/>
              </a:lnSpc>
              <a:spcBef>
                <a:spcPts val="10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has</a:t>
            </a:r>
            <a:r>
              <a:rPr kumimoji="0" lang="en-GB" sz="2400" b="0" i="0" u="none" strike="noStrike" kern="1200" cap="none" spc="-5"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en-GB" sz="2400" b="0" i="0" u="none" strike="noStrike" kern="1200" cap="none" spc="0" normalizeH="0" baseline="0" noProof="0" dirty="0">
                <a:ln>
                  <a:noFill/>
                </a:ln>
                <a:solidFill>
                  <a:srgbClr val="EFAB00"/>
                </a:solidFill>
                <a:effectLst/>
                <a:uLnTx/>
                <a:uFillTx/>
                <a:latin typeface="Arial" panose="020B0604020202020204" pitchFamily="34" charset="0"/>
                <a:ea typeface="BentonSans Medium" charset="0"/>
                <a:cs typeface="Arial" panose="020B0604020202020204" pitchFamily="34" charset="0"/>
              </a:rPr>
              <a:t>increased</a:t>
            </a:r>
            <a:endPar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BentonSans Medium" charset="0"/>
              <a:cs typeface="Arial" panose="020B0604020202020204" pitchFamily="34" charset="0"/>
            </a:endParaRPr>
          </a:p>
        </p:txBody>
      </p:sp>
      <p:grpSp>
        <p:nvGrpSpPr>
          <p:cNvPr id="2" name="Group 1"/>
          <p:cNvGrpSpPr>
            <a:grpSpLocks noChangeAspect="1"/>
          </p:cNvGrpSpPr>
          <p:nvPr/>
        </p:nvGrpSpPr>
        <p:grpSpPr>
          <a:xfrm>
            <a:off x="2149475" y="3602736"/>
            <a:ext cx="6922008" cy="155548"/>
            <a:chOff x="3149600" y="4966804"/>
            <a:chExt cx="9042526" cy="203200"/>
          </a:xfrm>
        </p:grpSpPr>
        <p:sp>
          <p:nvSpPr>
            <p:cNvPr id="9" name="object 5"/>
            <p:cNvSpPr/>
            <p:nvPr/>
          </p:nvSpPr>
          <p:spPr>
            <a:xfrm>
              <a:off x="8846311" y="4966804"/>
              <a:ext cx="3345815" cy="203200"/>
            </a:xfrm>
            <a:custGeom>
              <a:avLst/>
              <a:gdLst/>
              <a:ahLst/>
              <a:cxnLst/>
              <a:rect l="l" t="t" r="r" b="b"/>
              <a:pathLst>
                <a:path w="3345815" h="203200">
                  <a:moveTo>
                    <a:pt x="0" y="203200"/>
                  </a:moveTo>
                  <a:lnTo>
                    <a:pt x="3345688" y="203200"/>
                  </a:lnTo>
                  <a:lnTo>
                    <a:pt x="3345688" y="0"/>
                  </a:lnTo>
                  <a:lnTo>
                    <a:pt x="0" y="0"/>
                  </a:lnTo>
                  <a:lnTo>
                    <a:pt x="0" y="203200"/>
                  </a:lnTo>
                  <a:close/>
                </a:path>
              </a:pathLst>
            </a:custGeom>
            <a:solidFill>
              <a:srgbClr val="FFFFFF"/>
            </a:solidFill>
          </p:spPr>
          <p:txBody>
            <a:bodyPr wrap="square" lIns="0" tIns="0" rIns="0" bIns="0" rtlCol="0"/>
            <a:lstStyle/>
            <a:p>
              <a:pPr marL="0" marR="0" lvl="0" indent="0" algn="l" defTabSz="1088776" rtl="0" eaLnBrk="1" fontAlgn="auto" latinLnBrk="0" hangingPunct="1">
                <a:lnSpc>
                  <a:spcPct val="100000"/>
                </a:lnSpc>
                <a:spcBef>
                  <a:spcPts val="0"/>
                </a:spcBef>
                <a:spcAft>
                  <a:spcPts val="0"/>
                </a:spcAft>
                <a:buClrTx/>
                <a:buSzTx/>
                <a:buFontTx/>
                <a:buNone/>
                <a:tabLst/>
                <a:defRPr/>
              </a:pPr>
              <a:endParaRPr kumimoji="0" lang="de-DE" sz="2100" b="0" i="0" u="none" strike="noStrike" kern="1200" cap="none" spc="0" normalizeH="0" baseline="0" noProof="0">
                <a:ln>
                  <a:noFill/>
                </a:ln>
                <a:solidFill>
                  <a:srgbClr val="FFFFFF"/>
                </a:solidFill>
                <a:effectLst/>
                <a:uLnTx/>
                <a:uFillTx/>
                <a:latin typeface="Arial"/>
                <a:ea typeface="+mn-ea"/>
                <a:cs typeface="+mn-cs"/>
              </a:endParaRPr>
            </a:p>
          </p:txBody>
        </p:sp>
        <p:sp>
          <p:nvSpPr>
            <p:cNvPr id="10" name="object 6"/>
            <p:cNvSpPr/>
            <p:nvPr/>
          </p:nvSpPr>
          <p:spPr>
            <a:xfrm>
              <a:off x="3149600" y="4966804"/>
              <a:ext cx="5697220" cy="203200"/>
            </a:xfrm>
            <a:custGeom>
              <a:avLst/>
              <a:gdLst/>
              <a:ahLst/>
              <a:cxnLst/>
              <a:rect l="l" t="t" r="r" b="b"/>
              <a:pathLst>
                <a:path w="5697220" h="203200">
                  <a:moveTo>
                    <a:pt x="0" y="203200"/>
                  </a:moveTo>
                  <a:lnTo>
                    <a:pt x="5696711" y="203200"/>
                  </a:lnTo>
                  <a:lnTo>
                    <a:pt x="5696711" y="0"/>
                  </a:lnTo>
                  <a:lnTo>
                    <a:pt x="0" y="0"/>
                  </a:lnTo>
                  <a:lnTo>
                    <a:pt x="0" y="203200"/>
                  </a:lnTo>
                  <a:close/>
                </a:path>
              </a:pathLst>
            </a:custGeom>
            <a:solidFill>
              <a:srgbClr val="EFAB00"/>
            </a:solidFill>
          </p:spPr>
          <p:txBody>
            <a:bodyPr wrap="square" lIns="0" tIns="0" rIns="0" bIns="0" rtlCol="0"/>
            <a:lstStyle/>
            <a:p>
              <a:pPr marL="0" marR="0" lvl="0" indent="0" algn="l" defTabSz="1088776" rtl="0" eaLnBrk="1" fontAlgn="auto" latinLnBrk="0" hangingPunct="1">
                <a:lnSpc>
                  <a:spcPct val="100000"/>
                </a:lnSpc>
                <a:spcBef>
                  <a:spcPts val="0"/>
                </a:spcBef>
                <a:spcAft>
                  <a:spcPts val="0"/>
                </a:spcAft>
                <a:buClrTx/>
                <a:buSzTx/>
                <a:buFontTx/>
                <a:buNone/>
                <a:tabLst/>
                <a:defRPr/>
              </a:pPr>
              <a:endParaRPr kumimoji="0" lang="de-DE" sz="2100" b="0" i="0" u="none" strike="noStrike" kern="1200" cap="none" spc="0" normalizeH="0" baseline="0" noProof="0">
                <a:ln>
                  <a:noFill/>
                </a:ln>
                <a:solidFill>
                  <a:srgbClr val="FFFFFF"/>
                </a:solidFill>
                <a:effectLst/>
                <a:uLnTx/>
                <a:uFillTx/>
                <a:latin typeface="Arial"/>
                <a:ea typeface="+mn-ea"/>
                <a:cs typeface="+mn-cs"/>
              </a:endParaRPr>
            </a:p>
          </p:txBody>
        </p:sp>
      </p:grpSp>
      <p:sp>
        <p:nvSpPr>
          <p:cNvPr id="11" name="object 8"/>
          <p:cNvSpPr txBox="1"/>
          <p:nvPr/>
        </p:nvSpPr>
        <p:spPr>
          <a:xfrm>
            <a:off x="8048062" y="4774596"/>
            <a:ext cx="1023421" cy="228268"/>
          </a:xfrm>
          <a:prstGeom prst="rect">
            <a:avLst/>
          </a:prstGeom>
        </p:spPr>
        <p:txBody>
          <a:bodyPr vert="horz" wrap="square" lIns="0" tIns="12700" rIns="0" bIns="0" rtlCol="0">
            <a:spAutoFit/>
          </a:bodyPr>
          <a:lstStyle/>
          <a:p>
            <a:pPr marL="12700" marR="0" lvl="0" indent="0" algn="l" defTabSz="1088776" rtl="0" eaLnBrk="1" fontAlgn="auto" latinLnBrk="0" hangingPunct="1">
              <a:lnSpc>
                <a:spcPct val="100000"/>
              </a:lnSpc>
              <a:spcBef>
                <a:spcPts val="100"/>
              </a:spcBef>
              <a:spcAft>
                <a:spcPts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BentonSans-Light"/>
                <a:ea typeface="+mn-ea"/>
                <a:cs typeface="BentonSans-Light"/>
              </a:rPr>
              <a:t>Ipsos,</a:t>
            </a:r>
            <a:r>
              <a:rPr kumimoji="0" lang="de-DE" sz="1400" b="0" i="0" u="none" strike="noStrike" kern="1200" cap="none" spc="-85" normalizeH="0" baseline="0" noProof="0" dirty="0">
                <a:ln>
                  <a:noFill/>
                </a:ln>
                <a:solidFill>
                  <a:srgbClr val="FFFFFF"/>
                </a:solidFill>
                <a:effectLst/>
                <a:uLnTx/>
                <a:uFillTx/>
                <a:latin typeface="BentonSans-Light"/>
                <a:ea typeface="+mn-ea"/>
                <a:cs typeface="BentonSans-Light"/>
              </a:rPr>
              <a:t> </a:t>
            </a:r>
            <a:r>
              <a:rPr kumimoji="0" lang="de-DE" sz="1400" b="0" i="0" u="none" strike="noStrike" kern="1200" cap="none" spc="0" normalizeH="0" baseline="0" noProof="0" dirty="0">
                <a:ln>
                  <a:noFill/>
                </a:ln>
                <a:solidFill>
                  <a:srgbClr val="FFFFFF"/>
                </a:solidFill>
                <a:effectLst/>
                <a:uLnTx/>
                <a:uFillTx/>
                <a:latin typeface="+mn-lt"/>
                <a:ea typeface="+mn-ea"/>
                <a:cs typeface="BentonSans-Light"/>
              </a:rPr>
              <a:t>2017</a:t>
            </a:r>
          </a:p>
        </p:txBody>
      </p:sp>
    </p:spTree>
    <p:extLst>
      <p:ext uri="{BB962C8B-B14F-4D97-AF65-F5344CB8AC3E}">
        <p14:creationId xmlns:p14="http://schemas.microsoft.com/office/powerpoint/2010/main" val="1615182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6630" y="533400"/>
            <a:ext cx="11198483" cy="369332"/>
          </a:xfrm>
        </p:spPr>
        <p:txBody>
          <a:bodyPr/>
          <a:lstStyle/>
          <a:p>
            <a:r>
              <a:rPr lang="en-US" dirty="0">
                <a:solidFill>
                  <a:schemeClr val="bg1"/>
                </a:solidFill>
                <a:latin typeface="+mn-lt"/>
              </a:rPr>
              <a:t>Traveler experience</a:t>
            </a:r>
          </a:p>
        </p:txBody>
      </p:sp>
      <p:sp>
        <p:nvSpPr>
          <p:cNvPr id="12" name="object 2"/>
          <p:cNvSpPr txBox="1"/>
          <p:nvPr/>
        </p:nvSpPr>
        <p:spPr>
          <a:xfrm>
            <a:off x="1070435" y="1739216"/>
            <a:ext cx="3023004" cy="1829347"/>
          </a:xfrm>
          <a:prstGeom prst="rect">
            <a:avLst/>
          </a:prstGeom>
        </p:spPr>
        <p:txBody>
          <a:bodyPr vert="horz" wrap="square" lIns="0" tIns="13335" rIns="0" bIns="0" rtlCol="0">
            <a:spAutoFit/>
          </a:bodyPr>
          <a:lstStyle/>
          <a:p>
            <a:pPr marL="12700" marR="0" lvl="0" indent="0" algn="l" defTabSz="1088776" rtl="0" eaLnBrk="1" fontAlgn="auto" latinLnBrk="0" hangingPunct="1">
              <a:lnSpc>
                <a:spcPct val="100000"/>
              </a:lnSpc>
              <a:spcBef>
                <a:spcPts val="105"/>
              </a:spcBef>
              <a:spcAft>
                <a:spcPts val="0"/>
              </a:spcAft>
              <a:buClrTx/>
              <a:buSzTx/>
              <a:buFontTx/>
              <a:buNone/>
              <a:tabLst>
                <a:tab pos="7345045" algn="l"/>
              </a:tabLst>
              <a:defRPr/>
            </a:pPr>
            <a:r>
              <a:rPr kumimoji="0" lang="de-DE" sz="11800" b="1" i="0" u="none" strike="noStrike" kern="1200" cap="none" spc="-680" normalizeH="0" baseline="0" noProof="0" dirty="0">
                <a:ln>
                  <a:noFill/>
                </a:ln>
                <a:solidFill>
                  <a:srgbClr val="EFAB00"/>
                </a:solidFill>
                <a:effectLst/>
                <a:uLnTx/>
                <a:uFillTx/>
                <a:latin typeface="+mn-lt"/>
                <a:ea typeface="+mn-ea"/>
                <a:cs typeface="BentonSans"/>
              </a:rPr>
              <a:t>43</a:t>
            </a:r>
            <a:r>
              <a:rPr kumimoji="0" lang="de-DE" sz="8800" b="1" i="0" u="none" strike="noStrike" kern="1200" cap="none" spc="0" normalizeH="0" baseline="0" noProof="0" dirty="0">
                <a:ln>
                  <a:noFill/>
                </a:ln>
                <a:solidFill>
                  <a:srgbClr val="EFAB00"/>
                </a:solidFill>
                <a:effectLst/>
                <a:uLnTx/>
                <a:uFillTx/>
                <a:latin typeface="+mn-lt"/>
                <a:ea typeface="+mn-ea"/>
                <a:cs typeface="BentonSans"/>
              </a:rPr>
              <a:t>%</a:t>
            </a:r>
            <a:endParaRPr kumimoji="0" lang="de-DE" sz="8800" b="0" i="0" u="none" strike="noStrike" kern="1200" cap="none" spc="0" normalizeH="0" baseline="0" noProof="0" dirty="0">
              <a:ln>
                <a:noFill/>
              </a:ln>
              <a:solidFill>
                <a:srgbClr val="FFFFFF"/>
              </a:solidFill>
              <a:effectLst/>
              <a:uLnTx/>
              <a:uFillTx/>
              <a:latin typeface="+mn-lt"/>
              <a:ea typeface="+mn-ea"/>
              <a:cs typeface="BentonSans"/>
            </a:endParaRPr>
          </a:p>
        </p:txBody>
      </p:sp>
      <p:grpSp>
        <p:nvGrpSpPr>
          <p:cNvPr id="3" name="Group 2"/>
          <p:cNvGrpSpPr/>
          <p:nvPr/>
        </p:nvGrpSpPr>
        <p:grpSpPr>
          <a:xfrm>
            <a:off x="1070435" y="3568563"/>
            <a:ext cx="4021241" cy="155448"/>
            <a:chOff x="341230" y="4036345"/>
            <a:chExt cx="6121528" cy="203200"/>
          </a:xfrm>
        </p:grpSpPr>
        <p:sp>
          <p:nvSpPr>
            <p:cNvPr id="13" name="object 3"/>
            <p:cNvSpPr/>
            <p:nvPr/>
          </p:nvSpPr>
          <p:spPr>
            <a:xfrm>
              <a:off x="2973433" y="4036345"/>
              <a:ext cx="3489325" cy="203200"/>
            </a:xfrm>
            <a:custGeom>
              <a:avLst/>
              <a:gdLst/>
              <a:ahLst/>
              <a:cxnLst/>
              <a:rect l="l" t="t" r="r" b="b"/>
              <a:pathLst>
                <a:path w="3489325" h="203200">
                  <a:moveTo>
                    <a:pt x="0" y="203200"/>
                  </a:moveTo>
                  <a:lnTo>
                    <a:pt x="3489198" y="203200"/>
                  </a:lnTo>
                  <a:lnTo>
                    <a:pt x="3489198" y="0"/>
                  </a:lnTo>
                  <a:lnTo>
                    <a:pt x="0" y="0"/>
                  </a:lnTo>
                  <a:lnTo>
                    <a:pt x="0" y="203200"/>
                  </a:lnTo>
                  <a:close/>
                </a:path>
              </a:pathLst>
            </a:custGeom>
            <a:solidFill>
              <a:srgbClr val="FFFFFF"/>
            </a:solidFill>
          </p:spPr>
          <p:txBody>
            <a:bodyPr wrap="square" lIns="0" tIns="0" rIns="0" bIns="0" rtlCol="0"/>
            <a:lstStyle/>
            <a:p>
              <a:pPr marL="0" marR="0" lvl="0" indent="0" algn="l" defTabSz="1088776"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mn-lt"/>
                <a:ea typeface="+mn-ea"/>
                <a:cs typeface="+mn-cs"/>
              </a:endParaRPr>
            </a:p>
          </p:txBody>
        </p:sp>
        <p:sp>
          <p:nvSpPr>
            <p:cNvPr id="14" name="object 4"/>
            <p:cNvSpPr/>
            <p:nvPr/>
          </p:nvSpPr>
          <p:spPr>
            <a:xfrm>
              <a:off x="341230" y="4036345"/>
              <a:ext cx="2632710" cy="203200"/>
            </a:xfrm>
            <a:custGeom>
              <a:avLst/>
              <a:gdLst/>
              <a:ahLst/>
              <a:cxnLst/>
              <a:rect l="l" t="t" r="r" b="b"/>
              <a:pathLst>
                <a:path w="2632710" h="203200">
                  <a:moveTo>
                    <a:pt x="0" y="203200"/>
                  </a:moveTo>
                  <a:lnTo>
                    <a:pt x="2632201" y="203200"/>
                  </a:lnTo>
                  <a:lnTo>
                    <a:pt x="2632201" y="0"/>
                  </a:lnTo>
                  <a:lnTo>
                    <a:pt x="0" y="0"/>
                  </a:lnTo>
                  <a:lnTo>
                    <a:pt x="0" y="203200"/>
                  </a:lnTo>
                  <a:close/>
                </a:path>
              </a:pathLst>
            </a:custGeom>
            <a:solidFill>
              <a:srgbClr val="EFAB00"/>
            </a:solidFill>
          </p:spPr>
          <p:txBody>
            <a:bodyPr wrap="square" lIns="0" tIns="0" rIns="0" bIns="0" rtlCol="0"/>
            <a:lstStyle/>
            <a:p>
              <a:pPr marL="0" marR="0" lvl="0" indent="0" algn="l" defTabSz="1088776"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mn-lt"/>
                <a:ea typeface="+mn-ea"/>
                <a:cs typeface="+mn-cs"/>
              </a:endParaRPr>
            </a:p>
          </p:txBody>
        </p:sp>
      </p:grpSp>
      <p:grpSp>
        <p:nvGrpSpPr>
          <p:cNvPr id="6" name="Group 5"/>
          <p:cNvGrpSpPr/>
          <p:nvPr/>
        </p:nvGrpSpPr>
        <p:grpSpPr>
          <a:xfrm>
            <a:off x="6840579" y="3568563"/>
            <a:ext cx="4021157" cy="155448"/>
            <a:chOff x="7673956" y="4036345"/>
            <a:chExt cx="6121400" cy="203200"/>
          </a:xfrm>
        </p:grpSpPr>
        <p:sp>
          <p:nvSpPr>
            <p:cNvPr id="15" name="object 5"/>
            <p:cNvSpPr/>
            <p:nvPr/>
          </p:nvSpPr>
          <p:spPr>
            <a:xfrm>
              <a:off x="8898236" y="4036345"/>
              <a:ext cx="4897120" cy="203200"/>
            </a:xfrm>
            <a:custGeom>
              <a:avLst/>
              <a:gdLst/>
              <a:ahLst/>
              <a:cxnLst/>
              <a:rect l="l" t="t" r="r" b="b"/>
              <a:pathLst>
                <a:path w="4897119" h="203200">
                  <a:moveTo>
                    <a:pt x="0" y="203200"/>
                  </a:moveTo>
                  <a:lnTo>
                    <a:pt x="4897119" y="203200"/>
                  </a:lnTo>
                  <a:lnTo>
                    <a:pt x="4897119" y="0"/>
                  </a:lnTo>
                  <a:lnTo>
                    <a:pt x="0" y="0"/>
                  </a:lnTo>
                  <a:lnTo>
                    <a:pt x="0" y="203200"/>
                  </a:lnTo>
                  <a:close/>
                </a:path>
              </a:pathLst>
            </a:custGeom>
            <a:solidFill>
              <a:srgbClr val="FFFFFF"/>
            </a:solidFill>
          </p:spPr>
          <p:txBody>
            <a:bodyPr wrap="square" lIns="0" tIns="0" rIns="0" bIns="0" rtlCol="0"/>
            <a:lstStyle/>
            <a:p>
              <a:pPr marL="0" marR="0" lvl="0" indent="0" algn="l" defTabSz="1088776"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mn-lt"/>
                <a:ea typeface="+mn-ea"/>
                <a:cs typeface="+mn-cs"/>
              </a:endParaRPr>
            </a:p>
          </p:txBody>
        </p:sp>
        <p:sp>
          <p:nvSpPr>
            <p:cNvPr id="16" name="object 6"/>
            <p:cNvSpPr/>
            <p:nvPr/>
          </p:nvSpPr>
          <p:spPr>
            <a:xfrm>
              <a:off x="7673956" y="4036345"/>
              <a:ext cx="1224280" cy="203200"/>
            </a:xfrm>
            <a:custGeom>
              <a:avLst/>
              <a:gdLst/>
              <a:ahLst/>
              <a:cxnLst/>
              <a:rect l="l" t="t" r="r" b="b"/>
              <a:pathLst>
                <a:path w="1224279" h="203200">
                  <a:moveTo>
                    <a:pt x="0" y="203200"/>
                  </a:moveTo>
                  <a:lnTo>
                    <a:pt x="1224279" y="203200"/>
                  </a:lnTo>
                  <a:lnTo>
                    <a:pt x="1224279" y="0"/>
                  </a:lnTo>
                  <a:lnTo>
                    <a:pt x="0" y="0"/>
                  </a:lnTo>
                  <a:lnTo>
                    <a:pt x="0" y="203200"/>
                  </a:lnTo>
                  <a:close/>
                </a:path>
              </a:pathLst>
            </a:custGeom>
            <a:solidFill>
              <a:srgbClr val="EFAB00"/>
            </a:solidFill>
          </p:spPr>
          <p:txBody>
            <a:bodyPr wrap="square" lIns="0" tIns="0" rIns="0" bIns="0" rtlCol="0"/>
            <a:lstStyle/>
            <a:p>
              <a:pPr marL="0" marR="0" lvl="0" indent="0" algn="l" defTabSz="1088776"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mn-lt"/>
                <a:ea typeface="+mn-ea"/>
                <a:cs typeface="+mn-cs"/>
              </a:endParaRPr>
            </a:p>
          </p:txBody>
        </p:sp>
      </p:grpSp>
      <p:sp>
        <p:nvSpPr>
          <p:cNvPr id="17" name="object 7"/>
          <p:cNvSpPr txBox="1"/>
          <p:nvPr/>
        </p:nvSpPr>
        <p:spPr>
          <a:xfrm>
            <a:off x="1070435" y="4017635"/>
            <a:ext cx="3764915" cy="751488"/>
          </a:xfrm>
          <a:prstGeom prst="rect">
            <a:avLst/>
          </a:prstGeom>
        </p:spPr>
        <p:txBody>
          <a:bodyPr vert="horz" wrap="square" lIns="0" tIns="12700" rIns="0" bIns="0" rtlCol="0">
            <a:spAutoFit/>
          </a:bodyPr>
          <a:lstStyle/>
          <a:p>
            <a:pPr marL="12700" marR="5080" lvl="0" indent="0" algn="l" defTabSz="1088776" rtl="0" eaLnBrk="1" fontAlgn="auto" latinLnBrk="0" hangingPunct="1">
              <a:lnSpc>
                <a:spcPct val="100000"/>
              </a:lnSpc>
              <a:spcBef>
                <a:spcPts val="100"/>
              </a:spcBef>
              <a:spcAft>
                <a:spcPts val="0"/>
              </a:spcAft>
              <a:buClrTx/>
              <a:buSzTx/>
              <a:buFontTx/>
              <a:buNone/>
              <a:tabLst/>
              <a:defRPr/>
            </a:pPr>
            <a:r>
              <a:rPr kumimoji="0" lang="de-DE" sz="2400" b="0" i="0" u="none" strike="noStrike" kern="1200" cap="none" spc="0" normalizeH="0" baseline="0" noProof="0" dirty="0">
                <a:ln>
                  <a:noFill/>
                </a:ln>
                <a:solidFill>
                  <a:srgbClr val="FFFFFF"/>
                </a:solidFill>
                <a:effectLst/>
                <a:uLnTx/>
                <a:uFillTx/>
                <a:latin typeface="+mn-lt"/>
                <a:ea typeface="+mn-ea"/>
                <a:cs typeface="BentonSans-Book"/>
              </a:rPr>
              <a:t>want to add</a:t>
            </a:r>
            <a:r>
              <a:rPr kumimoji="0" lang="de-DE" sz="2400" b="0" i="0" u="none" strike="noStrike" kern="1200" cap="none" spc="-75" normalizeH="0" baseline="0" noProof="0" dirty="0">
                <a:ln>
                  <a:noFill/>
                </a:ln>
                <a:solidFill>
                  <a:srgbClr val="FFFFFF"/>
                </a:solidFill>
                <a:effectLst/>
                <a:uLnTx/>
                <a:uFillTx/>
                <a:latin typeface="+mn-lt"/>
                <a:ea typeface="+mn-ea"/>
                <a:cs typeface="BentonSans-Book"/>
              </a:rPr>
              <a:t> </a:t>
            </a:r>
            <a:r>
              <a:rPr kumimoji="0" lang="de-DE" sz="2400" b="0" i="0" u="none" strike="noStrike" kern="1200" cap="none" spc="0" normalizeH="0" baseline="0" noProof="0" dirty="0">
                <a:ln>
                  <a:noFill/>
                </a:ln>
                <a:solidFill>
                  <a:srgbClr val="FFFFFF"/>
                </a:solidFill>
                <a:effectLst/>
                <a:uLnTx/>
                <a:uFillTx/>
                <a:latin typeface="+mn-lt"/>
                <a:ea typeface="+mn-ea"/>
                <a:cs typeface="BentonSans-Book"/>
              </a:rPr>
              <a:t>leisure</a:t>
            </a:r>
            <a:r>
              <a:rPr kumimoji="0" lang="de-DE" sz="2400" b="0" i="0" u="none" strike="noStrike" kern="1200" cap="none" spc="-25" normalizeH="0" baseline="0" noProof="0" dirty="0">
                <a:ln>
                  <a:noFill/>
                </a:ln>
                <a:solidFill>
                  <a:srgbClr val="FFFFFF"/>
                </a:solidFill>
                <a:effectLst/>
                <a:uLnTx/>
                <a:uFillTx/>
                <a:latin typeface="+mn-lt"/>
                <a:ea typeface="+mn-ea"/>
                <a:cs typeface="BentonSans-Book"/>
              </a:rPr>
              <a:t> </a:t>
            </a:r>
            <a:r>
              <a:rPr kumimoji="0" lang="de-DE" sz="2400" b="0" i="0" u="none" strike="noStrike" kern="1200" cap="none" spc="0" normalizeH="0" baseline="0" noProof="0" dirty="0">
                <a:ln>
                  <a:noFill/>
                </a:ln>
                <a:solidFill>
                  <a:srgbClr val="FFFFFF"/>
                </a:solidFill>
                <a:effectLst/>
                <a:uLnTx/>
                <a:uFillTx/>
                <a:latin typeface="+mn-lt"/>
                <a:ea typeface="+mn-ea"/>
                <a:cs typeface="BentonSans-Book"/>
              </a:rPr>
              <a:t>to  business</a:t>
            </a:r>
            <a:r>
              <a:rPr kumimoji="0" lang="de-DE" sz="2400" b="0" i="0" u="none" strike="noStrike" kern="1200" cap="none" spc="-10" normalizeH="0" baseline="0" noProof="0" dirty="0">
                <a:ln>
                  <a:noFill/>
                </a:ln>
                <a:solidFill>
                  <a:srgbClr val="FFFFFF"/>
                </a:solidFill>
                <a:effectLst/>
                <a:uLnTx/>
                <a:uFillTx/>
                <a:latin typeface="+mn-lt"/>
                <a:ea typeface="+mn-ea"/>
                <a:cs typeface="BentonSans-Book"/>
              </a:rPr>
              <a:t> </a:t>
            </a:r>
            <a:r>
              <a:rPr kumimoji="0" lang="de-DE" sz="2400" b="0" i="0" u="none" strike="noStrike" kern="1200" cap="none" spc="0" normalizeH="0" baseline="0" noProof="0" dirty="0">
                <a:ln>
                  <a:noFill/>
                </a:ln>
                <a:solidFill>
                  <a:srgbClr val="FFFFFF"/>
                </a:solidFill>
                <a:effectLst/>
                <a:uLnTx/>
                <a:uFillTx/>
                <a:latin typeface="+mn-lt"/>
                <a:ea typeface="+mn-ea"/>
                <a:cs typeface="BentonSans-Book"/>
              </a:rPr>
              <a:t>trips</a:t>
            </a:r>
          </a:p>
        </p:txBody>
      </p:sp>
      <p:sp>
        <p:nvSpPr>
          <p:cNvPr id="18" name="object 8"/>
          <p:cNvSpPr txBox="1"/>
          <p:nvPr/>
        </p:nvSpPr>
        <p:spPr>
          <a:xfrm>
            <a:off x="6840579" y="4017635"/>
            <a:ext cx="5000625" cy="751488"/>
          </a:xfrm>
          <a:prstGeom prst="rect">
            <a:avLst/>
          </a:prstGeom>
        </p:spPr>
        <p:txBody>
          <a:bodyPr vert="horz" wrap="square" lIns="0" tIns="12700" rIns="0" bIns="0" rtlCol="0">
            <a:spAutoFit/>
          </a:bodyPr>
          <a:lstStyle/>
          <a:p>
            <a:pPr marL="12700" marR="5080" lvl="0" indent="0" algn="l" defTabSz="1088776" rtl="0" eaLnBrk="1" fontAlgn="auto" latinLnBrk="0" hangingPunct="1">
              <a:lnSpc>
                <a:spcPct val="100000"/>
              </a:lnSpc>
              <a:spcBef>
                <a:spcPts val="100"/>
              </a:spcBef>
              <a:spcAft>
                <a:spcPts val="0"/>
              </a:spcAft>
              <a:buClrTx/>
              <a:buSzTx/>
              <a:buFontTx/>
              <a:buNone/>
              <a:tabLst/>
              <a:defRPr/>
            </a:pPr>
            <a:r>
              <a:rPr kumimoji="0" lang="de-DE" sz="2400" b="0" i="0" u="none" strike="noStrike" kern="1200" cap="none" spc="0" normalizeH="0" baseline="0" noProof="0" dirty="0">
                <a:ln>
                  <a:noFill/>
                </a:ln>
                <a:solidFill>
                  <a:srgbClr val="FFFFFF"/>
                </a:solidFill>
                <a:effectLst/>
                <a:uLnTx/>
                <a:uFillTx/>
                <a:latin typeface="+mn-lt"/>
                <a:ea typeface="+mn-ea"/>
                <a:cs typeface="BentonSans-Book"/>
              </a:rPr>
              <a:t>want the flexibility to</a:t>
            </a:r>
            <a:r>
              <a:rPr kumimoji="0" lang="de-DE" sz="2400" b="0" i="0" u="none" strike="noStrike" kern="1200" cap="none" spc="-100" normalizeH="0" baseline="0" noProof="0" dirty="0">
                <a:ln>
                  <a:noFill/>
                </a:ln>
                <a:solidFill>
                  <a:srgbClr val="FFFFFF"/>
                </a:solidFill>
                <a:effectLst/>
                <a:uLnTx/>
                <a:uFillTx/>
                <a:latin typeface="+mn-lt"/>
                <a:ea typeface="+mn-ea"/>
                <a:cs typeface="BentonSans-Book"/>
              </a:rPr>
              <a:t> </a:t>
            </a:r>
            <a:r>
              <a:rPr kumimoji="0" lang="de-DE" sz="2400" b="0" i="0" u="none" strike="noStrike" kern="1200" cap="none" spc="0" normalizeH="0" baseline="0" noProof="0" dirty="0">
                <a:ln>
                  <a:noFill/>
                </a:ln>
                <a:solidFill>
                  <a:srgbClr val="FFFFFF"/>
                </a:solidFill>
                <a:effectLst/>
                <a:uLnTx/>
                <a:uFillTx/>
                <a:latin typeface="+mn-lt"/>
                <a:ea typeface="+mn-ea"/>
                <a:cs typeface="BentonSans-Book"/>
              </a:rPr>
              <a:t>explore  business travel</a:t>
            </a:r>
            <a:r>
              <a:rPr kumimoji="0" lang="de-DE" sz="2400" b="0" i="0" u="none" strike="noStrike" kern="1200" cap="none" spc="-60" normalizeH="0" baseline="0" noProof="0" dirty="0">
                <a:ln>
                  <a:noFill/>
                </a:ln>
                <a:solidFill>
                  <a:srgbClr val="FFFFFF"/>
                </a:solidFill>
                <a:effectLst/>
                <a:uLnTx/>
                <a:uFillTx/>
                <a:latin typeface="+mn-lt"/>
                <a:ea typeface="+mn-ea"/>
                <a:cs typeface="BentonSans-Book"/>
              </a:rPr>
              <a:t> </a:t>
            </a:r>
            <a:r>
              <a:rPr kumimoji="0" lang="de-DE" sz="2400" b="0" i="0" u="none" strike="noStrike" kern="1200" cap="none" spc="0" normalizeH="0" baseline="0" noProof="0" dirty="0">
                <a:ln>
                  <a:noFill/>
                </a:ln>
                <a:solidFill>
                  <a:srgbClr val="FFFFFF"/>
                </a:solidFill>
                <a:effectLst/>
                <a:uLnTx/>
                <a:uFillTx/>
                <a:latin typeface="+mn-lt"/>
                <a:ea typeface="+mn-ea"/>
                <a:cs typeface="BentonSans-Book"/>
              </a:rPr>
              <a:t>destinations</a:t>
            </a:r>
          </a:p>
        </p:txBody>
      </p:sp>
      <p:sp>
        <p:nvSpPr>
          <p:cNvPr id="19" name="object 11"/>
          <p:cNvSpPr txBox="1"/>
          <p:nvPr/>
        </p:nvSpPr>
        <p:spPr>
          <a:xfrm>
            <a:off x="12450706" y="5888335"/>
            <a:ext cx="1357630" cy="259045"/>
          </a:xfrm>
          <a:prstGeom prst="rect">
            <a:avLst/>
          </a:prstGeom>
        </p:spPr>
        <p:txBody>
          <a:bodyPr vert="horz" wrap="square" lIns="0" tIns="12700" rIns="0" bIns="0" rtlCol="0">
            <a:spAutoFit/>
          </a:bodyPr>
          <a:lstStyle/>
          <a:p>
            <a:pPr marL="12700" marR="0" lvl="0" indent="0" algn="l" defTabSz="1088776" rtl="0" eaLnBrk="1" fontAlgn="auto" latinLnBrk="0" hangingPunct="1">
              <a:lnSpc>
                <a:spcPct val="100000"/>
              </a:lnSpc>
              <a:spcBef>
                <a:spcPts val="100"/>
              </a:spcBef>
              <a:spcAft>
                <a:spcPts val="0"/>
              </a:spcAft>
              <a:buClrTx/>
              <a:buSzTx/>
              <a:buFontTx/>
              <a:buNone/>
              <a:tabLst/>
              <a:defRPr/>
            </a:pPr>
            <a:r>
              <a:rPr kumimoji="0" lang="de-DE" sz="1600" b="0" i="0" u="none" strike="noStrike" kern="1200" cap="none" spc="0" normalizeH="0" baseline="0" noProof="0" dirty="0">
                <a:ln>
                  <a:noFill/>
                </a:ln>
                <a:solidFill>
                  <a:srgbClr val="FFFFFF"/>
                </a:solidFill>
                <a:effectLst/>
                <a:uLnTx/>
                <a:uFillTx/>
                <a:latin typeface="+mn-lt"/>
                <a:ea typeface="+mn-ea"/>
                <a:cs typeface="BentonSans-Light"/>
              </a:rPr>
              <a:t>ACTE,</a:t>
            </a:r>
            <a:r>
              <a:rPr kumimoji="0" lang="de-DE" sz="1600" b="0" i="0" u="none" strike="noStrike" kern="1200" cap="none" spc="-85" normalizeH="0" baseline="0" noProof="0" dirty="0">
                <a:ln>
                  <a:noFill/>
                </a:ln>
                <a:solidFill>
                  <a:srgbClr val="FFFFFF"/>
                </a:solidFill>
                <a:effectLst/>
                <a:uLnTx/>
                <a:uFillTx/>
                <a:latin typeface="+mn-lt"/>
                <a:ea typeface="+mn-ea"/>
                <a:cs typeface="BentonSans-Light"/>
              </a:rPr>
              <a:t> </a:t>
            </a:r>
            <a:r>
              <a:rPr kumimoji="0" lang="de-DE" sz="1600" b="0" i="0" u="none" strike="noStrike" kern="1200" cap="none" spc="0" normalizeH="0" baseline="0" noProof="0" dirty="0">
                <a:ln>
                  <a:noFill/>
                </a:ln>
                <a:solidFill>
                  <a:srgbClr val="FFFFFF"/>
                </a:solidFill>
                <a:effectLst/>
                <a:uLnTx/>
                <a:uFillTx/>
                <a:latin typeface="+mn-lt"/>
                <a:ea typeface="+mn-ea"/>
                <a:cs typeface="BentonSans-Light"/>
              </a:rPr>
              <a:t>2017</a:t>
            </a:r>
            <a:endParaRPr kumimoji="0" lang="de-DE" sz="1600" b="0" i="0" u="none" strike="noStrike" kern="1200" cap="none" spc="0" normalizeH="0" baseline="0" noProof="0">
              <a:ln>
                <a:noFill/>
              </a:ln>
              <a:solidFill>
                <a:srgbClr val="FFFFFF"/>
              </a:solidFill>
              <a:effectLst/>
              <a:uLnTx/>
              <a:uFillTx/>
              <a:latin typeface="+mn-lt"/>
              <a:ea typeface="+mn-ea"/>
              <a:cs typeface="BentonSans-Light"/>
            </a:endParaRPr>
          </a:p>
        </p:txBody>
      </p:sp>
      <p:sp>
        <p:nvSpPr>
          <p:cNvPr id="7" name="Rectangle 6"/>
          <p:cNvSpPr/>
          <p:nvPr/>
        </p:nvSpPr>
        <p:spPr>
          <a:xfrm>
            <a:off x="6820774" y="1739216"/>
            <a:ext cx="2963953" cy="1829347"/>
          </a:xfrm>
          <a:prstGeom prst="rect">
            <a:avLst/>
          </a:prstGeom>
        </p:spPr>
        <p:txBody>
          <a:bodyPr vert="horz" wrap="square" lIns="0" tIns="13335" rIns="0" bIns="0" rtlCol="0">
            <a:spAutoFit/>
          </a:bodyPr>
          <a:lstStyle/>
          <a:p>
            <a:pPr marL="12700" marR="0" lvl="0" indent="0" algn="l" defTabSz="1088776" rtl="0" eaLnBrk="1" fontAlgn="auto" latinLnBrk="0" hangingPunct="1">
              <a:lnSpc>
                <a:spcPct val="100000"/>
              </a:lnSpc>
              <a:spcBef>
                <a:spcPts val="105"/>
              </a:spcBef>
              <a:spcAft>
                <a:spcPts val="0"/>
              </a:spcAft>
              <a:buClrTx/>
              <a:buSzTx/>
              <a:buFontTx/>
              <a:buNone/>
              <a:tabLst>
                <a:tab pos="7345045" algn="l"/>
              </a:tabLst>
              <a:defRPr/>
            </a:pPr>
            <a:r>
              <a:rPr kumimoji="0" lang="en-US" sz="11800" b="1" i="0" u="none" strike="noStrike" kern="1200" cap="none" spc="-680" normalizeH="0" baseline="0" noProof="0" dirty="0">
                <a:ln>
                  <a:noFill/>
                </a:ln>
                <a:solidFill>
                  <a:srgbClr val="EFAB00"/>
                </a:solidFill>
                <a:effectLst/>
                <a:uLnTx/>
                <a:uFillTx/>
                <a:latin typeface="+mn-lt"/>
                <a:ea typeface="+mn-ea"/>
                <a:cs typeface="BentonSans"/>
              </a:rPr>
              <a:t>20</a:t>
            </a:r>
            <a:r>
              <a:rPr kumimoji="0" lang="en-US" sz="8800" b="1" i="0" u="none" strike="noStrike" kern="1200" cap="none" spc="0" normalizeH="0" baseline="0" noProof="0" dirty="0">
                <a:ln>
                  <a:noFill/>
                </a:ln>
                <a:solidFill>
                  <a:srgbClr val="EFAB00"/>
                </a:solidFill>
                <a:effectLst/>
                <a:uLnTx/>
                <a:uFillTx/>
                <a:latin typeface="+mn-lt"/>
                <a:ea typeface="+mn-ea"/>
                <a:cs typeface="BentonSans"/>
              </a:rPr>
              <a:t>%</a:t>
            </a:r>
            <a:endParaRPr kumimoji="0" lang="en-GB" sz="8800" b="1" i="0" u="none" strike="noStrike" kern="1200" cap="none" spc="0" normalizeH="0" baseline="0" noProof="0" dirty="0">
              <a:ln>
                <a:noFill/>
              </a:ln>
              <a:solidFill>
                <a:srgbClr val="EFAB00"/>
              </a:solidFill>
              <a:effectLst/>
              <a:uLnTx/>
              <a:uFillTx/>
              <a:latin typeface="+mn-lt"/>
              <a:ea typeface="+mn-ea"/>
              <a:cs typeface="BentonSans"/>
            </a:endParaRPr>
          </a:p>
        </p:txBody>
      </p:sp>
    </p:spTree>
    <p:extLst>
      <p:ext uri="{BB962C8B-B14F-4D97-AF65-F5344CB8AC3E}">
        <p14:creationId xmlns:p14="http://schemas.microsoft.com/office/powerpoint/2010/main" val="2135589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6630" y="533400"/>
            <a:ext cx="11198483" cy="369332"/>
          </a:xfrm>
        </p:spPr>
        <p:txBody>
          <a:bodyPr/>
          <a:lstStyle/>
          <a:p>
            <a:r>
              <a:rPr lang="en-US" dirty="0">
                <a:solidFill>
                  <a:schemeClr val="bg1"/>
                </a:solidFill>
                <a:latin typeface="Arial" panose="020B0604020202020204" pitchFamily="34" charset="0"/>
                <a:cs typeface="Arial" panose="020B0604020202020204" pitchFamily="34" charset="0"/>
              </a:rPr>
              <a:t>Expenses</a:t>
            </a:r>
          </a:p>
        </p:txBody>
      </p:sp>
      <p:sp>
        <p:nvSpPr>
          <p:cNvPr id="5" name="object 4"/>
          <p:cNvSpPr txBox="1"/>
          <p:nvPr/>
        </p:nvSpPr>
        <p:spPr>
          <a:xfrm>
            <a:off x="2136775" y="1599106"/>
            <a:ext cx="4826635" cy="2078774"/>
          </a:xfrm>
          <a:prstGeom prst="rect">
            <a:avLst/>
          </a:prstGeom>
        </p:spPr>
        <p:txBody>
          <a:bodyPr vert="horz" wrap="square" lIns="0" tIns="16510" rIns="0" bIns="0" rtlCol="0">
            <a:spAutoFit/>
          </a:bodyPr>
          <a:lstStyle/>
          <a:p>
            <a:pPr marL="12700" marR="0" lvl="0" indent="0" algn="l" defTabSz="1088776" rtl="0" eaLnBrk="1" fontAlgn="auto" latinLnBrk="0" hangingPunct="1">
              <a:lnSpc>
                <a:spcPct val="100000"/>
              </a:lnSpc>
              <a:spcBef>
                <a:spcPts val="130"/>
              </a:spcBef>
              <a:spcAft>
                <a:spcPts val="0"/>
              </a:spcAft>
              <a:buClrTx/>
              <a:buSzTx/>
              <a:buFontTx/>
              <a:buNone/>
              <a:tabLst/>
              <a:defRPr/>
            </a:pPr>
            <a:r>
              <a:rPr kumimoji="0" lang="de-DE" sz="13400" b="1" i="0" u="none" strike="noStrike" kern="1200" cap="none" spc="-765" normalizeH="0" baseline="0" noProof="0" dirty="0">
                <a:ln>
                  <a:noFill/>
                </a:ln>
                <a:solidFill>
                  <a:srgbClr val="EFAB00"/>
                </a:solidFill>
                <a:effectLst/>
                <a:uLnTx/>
                <a:uFillTx/>
                <a:latin typeface="Arial" panose="020B0604020202020204" pitchFamily="34" charset="0"/>
                <a:cs typeface="Arial" panose="020B0604020202020204" pitchFamily="34" charset="0"/>
              </a:rPr>
              <a:t>52</a:t>
            </a:r>
            <a:r>
              <a:rPr kumimoji="0" lang="de-DE" sz="9600" b="1" i="0" u="none" strike="noStrike" kern="1200" cap="none" spc="15" normalizeH="0" baseline="0" noProof="0" dirty="0">
                <a:ln>
                  <a:noFill/>
                </a:ln>
                <a:solidFill>
                  <a:srgbClr val="EFAB00"/>
                </a:solidFill>
                <a:effectLst/>
                <a:uLnTx/>
                <a:uFillTx/>
                <a:latin typeface="Arial" panose="020B0604020202020204" pitchFamily="34" charset="0"/>
                <a:cs typeface="Arial" panose="020B0604020202020204" pitchFamily="34" charset="0"/>
              </a:rPr>
              <a:t>%</a:t>
            </a:r>
            <a:endParaRPr kumimoji="0" lang="de-DE" sz="9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8" name="object 7"/>
          <p:cNvSpPr txBox="1"/>
          <p:nvPr/>
        </p:nvSpPr>
        <p:spPr>
          <a:xfrm>
            <a:off x="2136775" y="3856396"/>
            <a:ext cx="4495800" cy="751488"/>
          </a:xfrm>
          <a:prstGeom prst="rect">
            <a:avLst/>
          </a:prstGeom>
        </p:spPr>
        <p:txBody>
          <a:bodyPr vert="horz" wrap="square" lIns="0" tIns="12700" rIns="0" bIns="0" rtlCol="0">
            <a:spAutoFit/>
          </a:bodyPr>
          <a:lstStyle/>
          <a:p>
            <a:pPr marL="12700" marR="5080" lvl="0" indent="0" algn="l" defTabSz="1088776" rtl="0" eaLnBrk="1" fontAlgn="auto" latinLnBrk="0" hangingPunct="1">
              <a:lnSpc>
                <a:spcPct val="100000"/>
              </a:lnSpc>
              <a:spcBef>
                <a:spcPts val="10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of invoices are checked for  duplication, errors and</a:t>
            </a:r>
            <a:r>
              <a:rPr kumimoji="0" lang="en-GB" sz="2400" b="0" i="0" u="none" strike="noStrike" kern="1200" cap="none" spc="-10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en-GB"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fraud</a:t>
            </a:r>
          </a:p>
        </p:txBody>
      </p:sp>
      <p:grpSp>
        <p:nvGrpSpPr>
          <p:cNvPr id="2" name="Group 1"/>
          <p:cNvGrpSpPr>
            <a:grpSpLocks/>
          </p:cNvGrpSpPr>
          <p:nvPr/>
        </p:nvGrpSpPr>
        <p:grpSpPr>
          <a:xfrm>
            <a:off x="2149475" y="3602736"/>
            <a:ext cx="6922008" cy="155548"/>
            <a:chOff x="3149599" y="4966914"/>
            <a:chExt cx="11945212" cy="203205"/>
          </a:xfrm>
        </p:grpSpPr>
        <p:sp>
          <p:nvSpPr>
            <p:cNvPr id="9" name="object 5"/>
            <p:cNvSpPr>
              <a:spLocks noChangeAspect="1"/>
            </p:cNvSpPr>
            <p:nvPr/>
          </p:nvSpPr>
          <p:spPr>
            <a:xfrm>
              <a:off x="9361110" y="4966914"/>
              <a:ext cx="5733701" cy="203204"/>
            </a:xfrm>
            <a:custGeom>
              <a:avLst/>
              <a:gdLst/>
              <a:ahLst/>
              <a:cxnLst/>
              <a:rect l="l" t="t" r="r" b="b"/>
              <a:pathLst>
                <a:path w="3345815" h="203200">
                  <a:moveTo>
                    <a:pt x="0" y="203200"/>
                  </a:moveTo>
                  <a:lnTo>
                    <a:pt x="3345688" y="203200"/>
                  </a:lnTo>
                  <a:lnTo>
                    <a:pt x="3345688" y="0"/>
                  </a:lnTo>
                  <a:lnTo>
                    <a:pt x="0" y="0"/>
                  </a:lnTo>
                  <a:lnTo>
                    <a:pt x="0" y="203200"/>
                  </a:lnTo>
                  <a:close/>
                </a:path>
              </a:pathLst>
            </a:custGeom>
            <a:solidFill>
              <a:srgbClr val="FFFFFF"/>
            </a:solidFill>
          </p:spPr>
          <p:txBody>
            <a:bodyPr wrap="square" lIns="0" tIns="0" rIns="0" bIns="0" rtlCol="0"/>
            <a:lstStyle/>
            <a:p>
              <a:pPr marL="0" marR="0" lvl="0" indent="0" algn="l" defTabSz="1088776" rtl="0" eaLnBrk="1" fontAlgn="auto" latinLnBrk="0" hangingPunct="1">
                <a:lnSpc>
                  <a:spcPct val="100000"/>
                </a:lnSpc>
                <a:spcBef>
                  <a:spcPts val="0"/>
                </a:spcBef>
                <a:spcAft>
                  <a:spcPts val="0"/>
                </a:spcAft>
                <a:buClrTx/>
                <a:buSzTx/>
                <a:buFontTx/>
                <a:buNone/>
                <a:tabLst/>
                <a:defRPr/>
              </a:pPr>
              <a:endParaRPr kumimoji="0" lang="de-DE" sz="21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 name="object 6"/>
            <p:cNvSpPr>
              <a:spLocks noChangeAspect="1"/>
            </p:cNvSpPr>
            <p:nvPr/>
          </p:nvSpPr>
          <p:spPr>
            <a:xfrm>
              <a:off x="3149599" y="4966914"/>
              <a:ext cx="6211511" cy="203205"/>
            </a:xfrm>
            <a:custGeom>
              <a:avLst/>
              <a:gdLst/>
              <a:ahLst/>
              <a:cxnLst/>
              <a:rect l="l" t="t" r="r" b="b"/>
              <a:pathLst>
                <a:path w="5697220" h="203200">
                  <a:moveTo>
                    <a:pt x="0" y="203200"/>
                  </a:moveTo>
                  <a:lnTo>
                    <a:pt x="5696711" y="203200"/>
                  </a:lnTo>
                  <a:lnTo>
                    <a:pt x="5696711" y="0"/>
                  </a:lnTo>
                  <a:lnTo>
                    <a:pt x="0" y="0"/>
                  </a:lnTo>
                  <a:lnTo>
                    <a:pt x="0" y="203200"/>
                  </a:lnTo>
                  <a:close/>
                </a:path>
              </a:pathLst>
            </a:custGeom>
            <a:solidFill>
              <a:srgbClr val="EFAB00"/>
            </a:solidFill>
          </p:spPr>
          <p:txBody>
            <a:bodyPr wrap="square" lIns="0" tIns="0" rIns="0" bIns="0" rtlCol="0"/>
            <a:lstStyle/>
            <a:p>
              <a:pPr marL="0" marR="0" lvl="0" indent="0" algn="l" defTabSz="1088776" rtl="0" eaLnBrk="1" fontAlgn="auto" latinLnBrk="0" hangingPunct="1">
                <a:lnSpc>
                  <a:spcPct val="100000"/>
                </a:lnSpc>
                <a:spcBef>
                  <a:spcPts val="0"/>
                </a:spcBef>
                <a:spcAft>
                  <a:spcPts val="0"/>
                </a:spcAft>
                <a:buClrTx/>
                <a:buSzTx/>
                <a:buFontTx/>
                <a:buNone/>
                <a:tabLst/>
                <a:defRPr/>
              </a:pPr>
              <a:endParaRPr kumimoji="0" lang="de-DE" sz="21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342133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36CCF9-2F25-427B-B95F-F3D770E0FE18}"/>
              </a:ext>
            </a:extLst>
          </p:cNvPr>
          <p:cNvPicPr>
            <a:picLocks noChangeAspect="1"/>
          </p:cNvPicPr>
          <p:nvPr/>
        </p:nvPicPr>
        <p:blipFill rotWithShape="1">
          <a:blip r:embed="rId4"/>
          <a:srcRect l="-1276" b="15733"/>
          <a:stretch/>
        </p:blipFill>
        <p:spPr>
          <a:xfrm flipH="1">
            <a:off x="0" y="-1"/>
            <a:ext cx="12344401" cy="6858001"/>
          </a:xfrm>
          <a:prstGeom prst="rect">
            <a:avLst/>
          </a:prstGeom>
        </p:spPr>
      </p:pic>
      <p:sp>
        <p:nvSpPr>
          <p:cNvPr id="6" name="TextBox 5"/>
          <p:cNvSpPr txBox="1"/>
          <p:nvPr/>
        </p:nvSpPr>
        <p:spPr>
          <a:xfrm>
            <a:off x="3744874" y="348342"/>
            <a:ext cx="7709337" cy="1231106"/>
          </a:xfrm>
          <a:prstGeom prst="rect">
            <a:avLst/>
          </a:prstGeom>
          <a:noFill/>
        </p:spPr>
        <p:txBody>
          <a:bodyPr wrap="square" lIns="0" tIns="0" rIns="0" bIns="0" rtlCol="0">
            <a:spAutoFit/>
          </a:bodyPr>
          <a:lstStyle/>
          <a:p>
            <a:r>
              <a:rPr lang="en-US" sz="8000" b="1" dirty="0"/>
              <a:t>The Perfect Trip</a:t>
            </a:r>
          </a:p>
        </p:txBody>
      </p:sp>
    </p:spTree>
    <p:custDataLst>
      <p:tags r:id="rId1"/>
    </p:custDataLst>
    <p:extLst>
      <p:ext uri="{BB962C8B-B14F-4D97-AF65-F5344CB8AC3E}">
        <p14:creationId xmlns:p14="http://schemas.microsoft.com/office/powerpoint/2010/main" val="19153949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AP_Concur_2018_16x9_Dark_08142018">
  <a:themeElements>
    <a:clrScheme name="SAP_colors_2017">
      <a:dk1>
        <a:srgbClr val="000000"/>
      </a:dk1>
      <a:lt1>
        <a:srgbClr val="FFFFFF"/>
      </a:lt1>
      <a:dk2>
        <a:srgbClr val="CCCCCC"/>
      </a:dk2>
      <a:lt2>
        <a:srgbClr val="999999"/>
      </a:lt2>
      <a:accent1>
        <a:srgbClr val="F0AB00"/>
      </a:accent1>
      <a:accent2>
        <a:srgbClr val="666666"/>
      </a:accent2>
      <a:accent3>
        <a:srgbClr val="008FD3"/>
      </a:accent3>
      <a:accent4>
        <a:srgbClr val="4FB81C"/>
      </a:accent4>
      <a:accent5>
        <a:srgbClr val="E35500"/>
      </a:accent5>
      <a:accent6>
        <a:srgbClr val="970A82"/>
      </a:accent6>
      <a:hlink>
        <a:srgbClr val="008FD3"/>
      </a:hlink>
      <a:folHlink>
        <a:srgbClr val="008FD3"/>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9525">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_Concur_2018_16x9_Dark.potx" id="{21372A2D-0EF7-4FCC-B41E-3EB314349748}" vid="{F6A4A097-88C1-4D5C-9C1B-EB4793DC792B}"/>
    </a:ext>
  </a:extLst>
</a:theme>
</file>

<file path=ppt/theme/theme2.xml><?xml version="1.0" encoding="utf-8"?>
<a:theme xmlns:a="http://schemas.openxmlformats.org/drawingml/2006/main" name="Office Them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494C9799204FF4A893D573EEC41FC44" ma:contentTypeVersion="8" ma:contentTypeDescription="Create a new document." ma:contentTypeScope="" ma:versionID="0e05a010035507df0775cf535e812c50">
  <xsd:schema xmlns:xsd="http://www.w3.org/2001/XMLSchema" xmlns:xs="http://www.w3.org/2001/XMLSchema" xmlns:p="http://schemas.microsoft.com/office/2006/metadata/properties" xmlns:ns2="d1c966cf-904b-4409-a186-a27f27cc8ddb" xmlns:ns3="1611115b-303a-4950-b976-9e5c77342e11" targetNamespace="http://schemas.microsoft.com/office/2006/metadata/properties" ma:root="true" ma:fieldsID="963ab349729147502ae864654a716136" ns2:_="" ns3:_="">
    <xsd:import namespace="d1c966cf-904b-4409-a186-a27f27cc8ddb"/>
    <xsd:import namespace="1611115b-303a-4950-b976-9e5c77342e1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c966cf-904b-4409-a186-a27f27cc8d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11115b-303a-4950-b976-9e5c77342e1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E09DD4A-BAC6-4813-B552-2EA32A2649A6}">
  <ds:schemaRefs>
    <ds:schemaRef ds:uri="http://schemas.microsoft.com/sharepoint/v3/contenttype/forms"/>
  </ds:schemaRefs>
</ds:datastoreItem>
</file>

<file path=customXml/itemProps2.xml><?xml version="1.0" encoding="utf-8"?>
<ds:datastoreItem xmlns:ds="http://schemas.openxmlformats.org/officeDocument/2006/customXml" ds:itemID="{F6BCDFC9-6806-4BCB-AAEF-D0DFDFA4C7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c966cf-904b-4409-a186-a27f27cc8ddb"/>
    <ds:schemaRef ds:uri="1611115b-303a-4950-b976-9e5c77342e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A2182F0-6089-4CFE-990A-AFA3EE738A8E}">
  <ds:schemaRefs>
    <ds:schemaRef ds:uri="http://schemas.openxmlformats.org/package/2006/metadata/core-properties"/>
    <ds:schemaRef ds:uri="http://schemas.microsoft.com/office/2006/documentManagement/types"/>
    <ds:schemaRef ds:uri="http://schemas.microsoft.com/office/infopath/2007/PartnerControls"/>
    <ds:schemaRef ds:uri="d1c966cf-904b-4409-a186-a27f27cc8ddb"/>
    <ds:schemaRef ds:uri="http://purl.org/dc/elements/1.1/"/>
    <ds:schemaRef ds:uri="http://schemas.microsoft.com/office/2006/metadata/properties"/>
    <ds:schemaRef ds:uri="1611115b-303a-4950-b976-9e5c77342e11"/>
    <ds:schemaRef ds:uri="http://purl.org/dc/term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SAP_Concur_2018_16x9_Dark</Template>
  <TotalTime>196</TotalTime>
  <Words>385</Words>
  <Application>Microsoft Office PowerPoint</Application>
  <PresentationFormat>Custom</PresentationFormat>
  <Paragraphs>90</Paragraphs>
  <Slides>19</Slides>
  <Notes>15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19</vt:i4>
      </vt:variant>
    </vt:vector>
  </HeadingPairs>
  <TitlesOfParts>
    <vt:vector size="31" baseType="lpstr">
      <vt:lpstr>Arial Unicode MS</vt:lpstr>
      <vt:lpstr>Arial</vt:lpstr>
      <vt:lpstr>BentonSans</vt:lpstr>
      <vt:lpstr>BentonSans Medium</vt:lpstr>
      <vt:lpstr>BentonSans-Book</vt:lpstr>
      <vt:lpstr>BentonSans-Light</vt:lpstr>
      <vt:lpstr>Calibri Light</vt:lpstr>
      <vt:lpstr>Courier New</vt:lpstr>
      <vt:lpstr>Symbol</vt:lpstr>
      <vt:lpstr>Wingdings</vt:lpstr>
      <vt:lpstr>Wingdings</vt:lpstr>
      <vt:lpstr>SAP_Concur_2018_16x9_Dark_08142018</vt:lpstr>
      <vt:lpstr>PowerPoint Presentation</vt:lpstr>
      <vt:lpstr>The competing forces affecting corporate travel. </vt:lpstr>
      <vt:lpstr>It’s time to move beyond basic booking. </vt:lpstr>
      <vt:lpstr>All your travel. All in one place. </vt:lpstr>
      <vt:lpstr>Compliance</vt:lpstr>
      <vt:lpstr>Duty of care</vt:lpstr>
      <vt:lpstr>Traveler experience</vt:lpstr>
      <vt:lpstr>Expenses</vt:lpstr>
      <vt:lpstr>PowerPoint Presentation</vt:lpstr>
      <vt:lpstr>PowerPoint Presentation</vt:lpstr>
      <vt:lpstr>PowerPoint Presentation</vt:lpstr>
      <vt:lpstr>PowerPoint Presentation</vt:lpstr>
      <vt:lpstr>PowerPoint Presentation</vt:lpstr>
      <vt:lpstr>PowerPoint Presentation</vt:lpstr>
      <vt:lpstr>Mobile traveler experience    </vt:lpstr>
      <vt:lpstr>PowerPoint Presentation</vt:lpstr>
      <vt:lpstr>PowerPoint Presentation</vt:lpstr>
      <vt:lpstr>Thank You.  Visit our booth &amp; talk to us</vt:lpstr>
      <vt:lpstr>PowerPoint Presentation</vt:lpstr>
    </vt:vector>
  </TitlesOfParts>
  <Company>SAP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Elhadad Koren, Nurit</dc:creator>
  <cp:keywords>2018 SAP Concur Dark 16x9</cp:keywords>
  <cp:lastModifiedBy>Elhadad Koren, Nurit</cp:lastModifiedBy>
  <cp:revision>25</cp:revision>
  <dcterms:created xsi:type="dcterms:W3CDTF">2018-10-04T08:30:56Z</dcterms:created>
  <dcterms:modified xsi:type="dcterms:W3CDTF">2018-10-04T11:47:11Z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3" name="_NewReviewCycle">
    <vt:lpwstr/>
  </property>
  <property fmtid="{D5CDD505-2E9C-101B-9397-08002B2CF9AE}" pid="7" name="ContentTypeId">
    <vt:lpwstr>0x0101007494C9799204FF4A893D573EEC41FC44</vt:lpwstr>
  </property>
</Properties>
</file>