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6670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0" name="Shape 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300" y="132300"/>
            <a:ext cx="1304275" cy="10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 בעיה מוכרת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0675"/>
            <a:ext cx="509463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025" y="1200675"/>
            <a:ext cx="3896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פתרון זמני?!</a:t>
            </a:r>
          </a:p>
          <a:p>
            <a:pPr lvl="0" algn="ctr">
              <a:spcBef>
                <a:spcPts val="0"/>
              </a:spcBef>
              <a:buNone/>
            </a:pP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09463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025" y="1170125"/>
            <a:ext cx="374457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תחושה פנימית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450" y="1129375"/>
            <a:ext cx="5571277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TwitCov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20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latin typeface="Merriweather"/>
                <a:ea typeface="Merriweather"/>
                <a:cs typeface="Merriweather"/>
                <a:sym typeface="Merriweather"/>
              </a:rPr>
              <a:t>קצת על TravelRefunded </a:t>
            </a:r>
          </a:p>
          <a:p>
            <a:pPr lvl="0" algn="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טרוולריפנדד מספקת שירות מקצועי במקרים בהם הטיסה בוטלה או התעכבה, ע״י כך שהיא מטפלת בתלונות שמוזנות דרך המערכת ודואגת שהלקוח יקבל פיצויים כספיים-של עד </a:t>
            </a:r>
            <a:r>
              <a:rPr lang="en" sz="13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3,080 ש״ח או 600 אירו, כולל החזרים על הוצאות נוספות או הפסדים!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איך זה אפשרי?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באמצעות חקיקה הקיימת באירופה, ישראל ובעוד מקומות, אשר קובעת באלו מקרים זכאים הנוסעים לפיצויים כספיים והטבות נוספות.  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קריטריונים שקובעים באלו מקרים הנוסע זכאי וכמה כסף מגיע לו: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en" sz="1300" u="sng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נקודת המוצא והיעד של הנוסע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משפיע על הזכאות שלו ואיזה חוק חל במקרה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en" sz="1300" u="sng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מרחק הטיסה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משפע על סכום הכסף לו הוא זכאי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en" sz="1300" u="sng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מספר שעות העיכוב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משפיע על הזכאות שלו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en" sz="1300" u="sng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חברת התעופה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משפיע על הזכאות שלו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 dirty="0">
                <a:latin typeface="Merriweather"/>
                <a:ea typeface="Merriweather"/>
                <a:cs typeface="Merriweather"/>
                <a:sym typeface="Merriweather"/>
              </a:rPr>
              <a:t>עוד קצת על TravelRefunded </a:t>
            </a:r>
          </a:p>
          <a:p>
            <a:pPr lvl="0" algn="r">
              <a:spcBef>
                <a:spcPts val="0"/>
              </a:spcBef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מעל שלושים שנות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3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ניסיון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בענף התיירות וצוות משפטי בינלאומי שלקח חלק בכתיבת החקיקה עליה מתבסס השירות שלנו, </a:t>
            </a: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מעניקות </a:t>
            </a:r>
            <a:r>
              <a:rPr lang="en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ל-</a:t>
            </a:r>
            <a:r>
              <a:rPr lang="he-IL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TravelRefunded </a:t>
            </a: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ידע ממקור ראשון על תעשיית הנסיעות וכן הבנה מעמיקה בנוגע לחקיקה בענף התחבורה, כל זה מאפשר לנו לספק ולתחזק שירותים ממעלה ראשונה עבור לקוחותינו ולקוחותיהם.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dirty="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המערכת של</a:t>
            </a:r>
            <a:r>
              <a:rPr lang="he-IL" sz="1300" b="1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300" b="1" dirty="0" err="1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TravelRefunded</a:t>
            </a:r>
            <a:r>
              <a:rPr lang="he-IL" sz="1300" b="1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" sz="1300" b="1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אלא אם כן המשתמש מכיר ומבין את החקיקה בנושא הוא לא יידע אם הוא זכאי לפיצויים, מה וכמה מגיע לו.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300" b="1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המערכת שלנו משנה זאת: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מודיעה </a:t>
            </a: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ללקוח האם הוא זכאי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הצוות שלנו יעשה את כל העבודה הקשה, מילוי הטפסים הנכונים והגשת התביעה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פיקוח שהלקוחות מקבלים את </a:t>
            </a:r>
            <a:r>
              <a:rPr lang="he-IL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הפיצויים שלהם</a:t>
            </a:r>
            <a:endParaRPr lang="en" sz="1300" dirty="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dirty="0">
              <a:solidFill>
                <a:schemeClr val="accent2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>
              <a:spcBef>
                <a:spcPts val="0"/>
              </a:spcBef>
              <a:buNone/>
            </a:pPr>
            <a:endParaRPr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 dirty="0">
                <a:latin typeface="Merriweather"/>
                <a:ea typeface="Merriweather"/>
                <a:cs typeface="Merriweather"/>
                <a:sym typeface="Merriweather"/>
              </a:rPr>
              <a:t>איך השירות עובד?</a:t>
            </a:r>
          </a:p>
          <a:p>
            <a:pPr lvl="0" algn="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ישנם שתי דרכים בהם ניתן להגיש תלונה: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הראשונה</a:t>
            </a:r>
            <a:r>
              <a:rPr lang="en" sz="13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המתאמת נסיעות מתחברת למערכת שלנו וממלאת את פרטי המקרה ופרטי הנוסעים, כאשר בסוף התהליך המערכת מעדכנת האם הלקוח נמצא זכאי או לא.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אפשרות שניה, </a:t>
            </a: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ניתן להפנות את הלקוח אל המערכת שלנו ולאפשר לו לבצע את כל התהליך בעצמו.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לאחר מכן אם הלקוח נמצא זכאי, הצוות המשפטי שלנו יטפל בפנייה ובמהלך כל התהליך את והלקוח שלך תוכלו לעקוב אחר התביעה ולהישאר מעודכנים עד לקבלת הפיצויים.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 dirty="0">
                <a:latin typeface="Merriweather"/>
                <a:ea typeface="Merriweather"/>
                <a:cs typeface="Merriweather"/>
                <a:sym typeface="Merriweather"/>
              </a:rPr>
              <a:t>יתרונות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החזרת כסף לחברות או תאגידים: הן משלמות על הכרטיסים של העובדים ועל הזמן שלהם ולכן דמי הפיצויים שקבועים בחוק הולכים חזרה אליהם, זה כולל גם החזרים על הוצאות נלוות או הפסדים שנגרמו.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למתאמי נסיעות- </a:t>
            </a:r>
            <a:r>
              <a:rPr lang="he-IL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300" dirty="0" err="1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TravelRefunded</a:t>
            </a:r>
            <a:r>
              <a:rPr lang="en-US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300" dirty="0" smtClean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מנכה20% </a:t>
            </a: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דמי ניהול מהפיצויים וחולקת את הסכום ביחד עם המתאמת שהפנתה את האירוע- לעיתים קרובות מדובר בסכומים שיכולים להגיע לכמה </a:t>
            </a:r>
            <a:r>
              <a:rPr lang="en" sz="1300" b="1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אלפים! 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במידה והלקוח לא קיבל פיצויים השירות שלנו </a:t>
            </a:r>
            <a:r>
              <a:rPr lang="en" sz="1300" b="1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בחינם!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חסכון בזמן ובכאב ראש: במקום שאתן תצטרכו לטפל במקרה ולרדוף אחרי חברות התעופה אנחנו נעשה זאת עבורכן. </a:t>
            </a: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Merriweather"/>
              <a:buChar char="-"/>
            </a:pPr>
            <a:r>
              <a:rPr lang="en" sz="1300" dirty="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אלטרנטיבה לחברות התעופה בעזרת הצוות המשפטי, אין צורך להיות תלויים ולקבל את התשובה של חברת התעופה אלא ניתן להתייעץ איתנו.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428</Words>
  <Application>Microsoft Office PowerPoint</Application>
  <PresentationFormat>‫הצגה על המסך (16:9)</PresentationFormat>
  <Paragraphs>35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2" baseType="lpstr">
      <vt:lpstr>Arial</vt:lpstr>
      <vt:lpstr>Merriweather</vt:lpstr>
      <vt:lpstr>Simple Light</vt:lpstr>
      <vt:lpstr> בעיה מוכרת</vt:lpstr>
      <vt:lpstr>פתרון זמני?! </vt:lpstr>
      <vt:lpstr>תחושה פנימית</vt:lpstr>
      <vt:lpstr>מצגת של PowerPoint</vt:lpstr>
      <vt:lpstr>קצת על TravelRefunded  </vt:lpstr>
      <vt:lpstr>עוד קצת על TravelRefunded  </vt:lpstr>
      <vt:lpstr>איך השירות עובד? </vt:lpstr>
      <vt:lpstr>יתרונות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בעיה מוכרת</dc:title>
  <cp:lastModifiedBy>Windows User</cp:lastModifiedBy>
  <cp:revision>3</cp:revision>
  <dcterms:modified xsi:type="dcterms:W3CDTF">2017-11-23T15:57:11Z</dcterms:modified>
</cp:coreProperties>
</file>