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80" r:id="rId2"/>
    <p:sldId id="264" r:id="rId3"/>
    <p:sldId id="270" r:id="rId4"/>
    <p:sldId id="271" r:id="rId5"/>
    <p:sldId id="261" r:id="rId6"/>
    <p:sldId id="273" r:id="rId7"/>
    <p:sldId id="267" r:id="rId8"/>
    <p:sldId id="275" r:id="rId9"/>
    <p:sldId id="276" r:id="rId10"/>
    <p:sldId id="277" r:id="rId11"/>
    <p:sldId id="278" r:id="rId12"/>
    <p:sldId id="279" r:id="rId13"/>
    <p:sldId id="262" r:id="rId14"/>
    <p:sldId id="263" r:id="rId15"/>
    <p:sldId id="266" r:id="rId16"/>
    <p:sldId id="272" r:id="rId17"/>
  </p:sldIdLst>
  <p:sldSz cx="12192000" cy="6858000"/>
  <p:notesSz cx="6797675" cy="9928225"/>
  <p:custDataLst>
    <p:tags r:id="rId18"/>
  </p:custDataLst>
  <p:defaultTextStyle>
    <a:defPPr algn="l" rtl="0" eaLnBrk="1" hangingPunct="1">
      <a:defRPr kumimoji="0" lang="en-US"/>
    </a:defPPr>
    <a:lvl1pPr marL="0" indent="0" algn="l" defTabSz="457200" rtl="0" eaLnBrk="1" hangingPunct="1">
      <a:buNone/>
      <a:defRPr sz="1800">
        <a:solidFill>
          <a:schemeClr val="tx1"/>
        </a:solidFill>
        <a:latin typeface="Calibri Light"/>
        <a:ea typeface="Calibri Light"/>
      </a:defRPr>
    </a:lvl1pPr>
    <a:lvl2pPr marL="457200" indent="0" algn="l" defTabSz="457200" rtl="0" eaLnBrk="1" hangingPunct="1">
      <a:buNone/>
      <a:defRPr sz="1800">
        <a:solidFill>
          <a:schemeClr val="tx1"/>
        </a:solidFill>
        <a:latin typeface="Calibri Light"/>
        <a:ea typeface="Calibri Light"/>
      </a:defRPr>
    </a:lvl2pPr>
    <a:lvl3pPr marL="914400" indent="0" algn="l" defTabSz="457200" rtl="0" eaLnBrk="1" hangingPunct="1">
      <a:buNone/>
      <a:defRPr sz="1800">
        <a:solidFill>
          <a:schemeClr val="tx1"/>
        </a:solidFill>
        <a:latin typeface="Calibri Light"/>
        <a:ea typeface="Calibri Light"/>
      </a:defRPr>
    </a:lvl3pPr>
    <a:lvl4pPr marL="1371600" indent="0" algn="l" defTabSz="457200" rtl="0" eaLnBrk="1" hangingPunct="1">
      <a:buNone/>
      <a:defRPr sz="1800">
        <a:solidFill>
          <a:schemeClr val="tx1"/>
        </a:solidFill>
        <a:latin typeface="Calibri Light"/>
        <a:ea typeface="Calibri Light"/>
      </a:defRPr>
    </a:lvl4pPr>
    <a:lvl5pPr marL="1828800" indent="0" algn="l" defTabSz="457200" rtl="0" eaLnBrk="1" hangingPunct="1">
      <a:buNone/>
      <a:defRPr sz="1800">
        <a:solidFill>
          <a:schemeClr val="tx1"/>
        </a:solidFill>
        <a:latin typeface="Calibri Light"/>
        <a:ea typeface="Calibri Light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" d="100"/>
          <a:sy n="10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b" anchorCtr="0"/>
          <a:lstStyle>
            <a:lvl1pPr algn="ctr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60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indent="0" algn="ctr" defTabSz="914400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1pPr>
            <a:lvl2pPr marL="457200" indent="0" algn="ct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2pPr>
            <a:lvl3pPr marL="914400" indent="0" algn="ct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3pPr>
            <a:lvl4pPr marL="1371600" indent="0" algn="ct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lang="en-US" altLang="en-US" sz="1600">
                <a:solidFill>
                  <a:schemeClr val="tx1"/>
                </a:solidFill>
                <a:latin typeface="Calibri"/>
                <a:ea typeface="Arial"/>
              </a:defRPr>
            </a:lvl4pPr>
            <a:lvl5pPr marL="1828800" indent="0" algn="ct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lang="en-US" altLang="en-US" sz="16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lvl="0"/>
            <a:r>
              <a:t>Click to edit Master subtitle style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5pPr>
          </a:lstStyle>
          <a:p>
            <a:pPr lvl="0"/>
            <a:fld id="{2BC2B876-7EB8-44E1-90B0-2F42B65B6924}" type="datetime1">
              <a:t>3/13/2019</a:t>
            </a:fld>
            <a:endParaRPr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5pPr>
          </a:lstStyle>
          <a:p>
            <a:endParaRPr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5pPr>
          </a:lstStyle>
          <a:p>
            <a:pPr lvl="0"/>
            <a:fld id="{7FD859F5-3745-48C8-9B87-830100E7FAB9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marL="0" lv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</a:pPr>
            <a:fld id="{E08361DF-095B-44F0-86E0-C4A682597FF7}" type="datetime1">
              <a:rPr kumimoji="0" lang="en-US" sz="1200" u="none" baseline="0">
                <a:solidFill>
                  <a:schemeClr val="tx1"/>
                </a:solidFill>
              </a:rPr>
              <a:t>3/13/2019</a:t>
            </a:fld>
            <a:endParaRPr kumimoji="0" lang="en-US" sz="1200" u="none" baseline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marL="0" lv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</a:pPr>
            <a:endParaRPr kumimoji="0" sz="1200" u="none" baseline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lv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</a:pPr>
            <a:fld id="{93AE1883-0942-4AA3-9DB2-9C7C3A0314B1}" type="slidenum">
              <a:rPr kumimoji="0" lang="en-US" sz="1200" u="none" baseline="0">
                <a:solidFill>
                  <a:schemeClr val="tx1"/>
                </a:solidFill>
              </a:r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/>
          <a:lstStyle>
            <a:lvl1pPr marL="228600" indent="-228600" algn="r" defTabSz="914400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anchor="ctr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5pPr>
          </a:lstStyle>
          <a:p>
            <a:pPr marL="0" lv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</a:pPr>
            <a:fld id="{A840F666-0720-4F39-A294-2D916552A805}" type="datetime1">
              <a:rPr kumimoji="0" lang="en-US" sz="1200" u="none" baseline="0">
                <a:solidFill>
                  <a:schemeClr val="tx1"/>
                </a:solidFill>
              </a:rPr>
              <a:t>3/13/2019</a:t>
            </a:fld>
            <a:endParaRPr kumimoji="0" lang="en-US" sz="1200" u="none" baseline="0">
              <a:solidFill>
                <a:schemeClr val="tx1"/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anchor="ctr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5pPr>
          </a:lstStyle>
          <a:p>
            <a:pPr marL="0" lv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</a:pPr>
            <a:endParaRPr kumimoji="0" sz="1200" u="none" baseline="0">
              <a:solidFill>
                <a:schemeClr val="tx1"/>
              </a:solidFill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anchor="ctr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  <a:buNone/>
              <a:defRPr kumimoji="0" lang="en-US" altLang="en-US" sz="1800" b="0" i="0" u="none" baseline="0">
                <a:solidFill>
                  <a:schemeClr val="tx1"/>
                </a:solidFill>
              </a:defRPr>
            </a:lvl5pPr>
          </a:lstStyle>
          <a:p>
            <a:pPr marL="0" lv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Calibri Light"/>
            </a:pPr>
            <a:fld id="{67843BB6-AA13-4BD4-8544-56C6B4222EEC}" type="slidenum">
              <a:rPr kumimoji="0" lang="en-US" sz="1200" u="none" baseline="0">
                <a:solidFill>
                  <a:schemeClr val="tx1"/>
                </a:solidFill>
              </a:rPr>
              <a:t>‹#›</a:t>
            </a:fld>
            <a:endParaRPr kumimoji="0" lang="en-US" sz="1200" u="none" baseline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ransition/>
  <p:txStyles>
    <p:titleStyle>
      <a:lvl1pPr algn="l" defTabSz="914400" rtl="1" eaLnBrk="1" hangingPunct="1">
        <a:lnSpc>
          <a:spcPct val="90000"/>
        </a:lnSpc>
        <a:spcBef>
          <a:spcPct val="0"/>
        </a:spcBef>
        <a:buNone/>
        <a:defRPr sz="4400">
          <a:solidFill>
            <a:schemeClr val="tx1"/>
          </a:solidFill>
          <a:latin typeface="Calibri Light"/>
          <a:ea typeface="Arial"/>
        </a:defRPr>
      </a:lvl1pPr>
    </p:titleStyle>
    <p:bodyStyle>
      <a:lvl1pPr marL="228600" indent="-228600" algn="r" defTabSz="914400" rtl="1" eaLnBrk="1" hangingPunct="1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Calibri"/>
          <a:ea typeface="Arial"/>
        </a:defRPr>
      </a:lvl1pPr>
      <a:lvl2pPr marL="685800" indent="-228600" algn="r" defTabSz="914400" rtl="1" eaLnBrk="1" hangingPunct="1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Calibri"/>
          <a:ea typeface="Arial"/>
        </a:defRPr>
      </a:lvl2pPr>
      <a:lvl3pPr marL="1143000" indent="-228600" algn="r" defTabSz="914400" rtl="1" eaLnBrk="1" hangingPunct="1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Calibri"/>
          <a:ea typeface="Arial"/>
        </a:defRPr>
      </a:lvl3pPr>
      <a:lvl4pPr marL="1600200" indent="-228600" algn="r" defTabSz="914400" rtl="1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Calibri"/>
          <a:ea typeface="Arial"/>
        </a:defRPr>
      </a:lvl4pPr>
      <a:lvl5pPr marL="2057400" indent="-228600" algn="r" defTabSz="914400" rtl="1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Calibri"/>
          <a:ea typeface="Arial"/>
        </a:defRPr>
      </a:lvl5pPr>
    </p:bodyStyle>
    <p:otherStyle>
      <a:lvl1pPr marL="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Tx/>
        <a:buFont typeface="Calibri Light"/>
        <a:buNone/>
        <a:defRPr kumimoji="0" sz="1800" b="0" i="0" u="none" baseline="0">
          <a:solidFill>
            <a:schemeClr val="tx1"/>
          </a:solidFill>
        </a:defRPr>
      </a:lvl1pPr>
      <a:lvl2pPr marL="4572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Tx/>
        <a:buFont typeface="Calibri Light"/>
        <a:buNone/>
        <a:defRPr kumimoji="0" sz="1800" b="0" i="0" u="none" baseline="0">
          <a:solidFill>
            <a:schemeClr val="tx1"/>
          </a:solidFill>
        </a:defRPr>
      </a:lvl2pPr>
      <a:lvl3pPr marL="9144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Tx/>
        <a:buFont typeface="Calibri Light"/>
        <a:buNone/>
        <a:defRPr kumimoji="0" sz="1800" b="0" i="0" u="none" baseline="0">
          <a:solidFill>
            <a:schemeClr val="tx1"/>
          </a:solidFill>
        </a:defRPr>
      </a:lvl3pPr>
      <a:lvl4pPr marL="13716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Tx/>
        <a:buFont typeface="Calibri Light"/>
        <a:buNone/>
        <a:defRPr kumimoji="0" sz="1800" b="0" i="0" u="none" baseline="0">
          <a:solidFill>
            <a:schemeClr val="tx1"/>
          </a:solidFill>
        </a:defRPr>
      </a:lvl4pPr>
      <a:lvl5pPr marL="18288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Tx/>
        <a:buFont typeface="Calibri Light"/>
        <a:buNone/>
        <a:defRPr kumimoji="0" sz="1800" b="0" i="0" u="none" baseline="0">
          <a:solidFill>
            <a:schemeClr val="tx1"/>
          </a:solidFill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itle 1"/>
          <p:cNvSpPr>
            <a:spLocks noGrp="1"/>
          </p:cNvSpPr>
          <p:nvPr>
            <p:ph type="ctrTitle" idx="4294967295"/>
          </p:nvPr>
        </p:nvSpPr>
        <p:spPr>
          <a:xfrm>
            <a:off x="66675" y="0"/>
            <a:ext cx="12192000" cy="2387600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algn="ctr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60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6600" b="1">
                <a:latin typeface="Calibri"/>
              </a:rPr>
              <a:t/>
            </a:r>
            <a:br>
              <a:rPr lang="en-US" sz="6600" b="1">
                <a:latin typeface="Calibri"/>
              </a:rPr>
            </a:br>
            <a:r>
              <a:rPr lang="en-US" sz="6600" b="1">
                <a:latin typeface="Calibri"/>
              </a:rPr>
              <a:t>O f f s i t e </a:t>
            </a:r>
            <a:br>
              <a:rPr lang="en-US" sz="6600" b="1">
                <a:latin typeface="Calibri"/>
              </a:rPr>
            </a:br>
            <a:r>
              <a:rPr lang="en-US" sz="6600" b="1">
                <a:latin typeface="Calibri"/>
              </a:rPr>
              <a:t>is not an Offside </a:t>
            </a:r>
            <a:br>
              <a:rPr lang="en-US" sz="6600" b="1">
                <a:latin typeface="Calibri"/>
              </a:rPr>
            </a:br>
            <a:r>
              <a:rPr lang="en-US" sz="6600" b="1">
                <a:latin typeface="Calibri"/>
              </a:rPr>
              <a:t>(If you know how to plan…)</a:t>
            </a:r>
          </a:p>
        </p:txBody>
      </p:sp>
      <p:sp>
        <p:nvSpPr>
          <p:cNvPr id="2058" name="Subtitle 2"/>
          <p:cNvSpPr>
            <a:spLocks noGrp="1"/>
          </p:cNvSpPr>
          <p:nvPr>
            <p:ph type="subTitle" idx="4294967295"/>
          </p:nvPr>
        </p:nvSpPr>
        <p:spPr>
          <a:xfrm>
            <a:off x="66675" y="2908300"/>
            <a:ext cx="12004675" cy="81121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indent="0" algn="ctr" defTabSz="914400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1pPr>
            <a:lvl2pPr marL="457200" indent="0" algn="ct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2pPr>
            <a:lvl3pPr marL="914400" indent="0" algn="ct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3pPr>
            <a:lvl4pPr marL="1371600" indent="0" algn="ct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lang="en-US" altLang="en-US" sz="1600">
                <a:solidFill>
                  <a:schemeClr val="tx1"/>
                </a:solidFill>
                <a:latin typeface="Calibri"/>
                <a:ea typeface="Arial"/>
              </a:defRPr>
            </a:lvl4pPr>
            <a:lvl5pPr marL="1828800" indent="0" algn="ct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lang="en-US" altLang="en-US" sz="16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lvl="0"/>
            <a:endParaRPr lang="en-US" sz="4000" b="1"/>
          </a:p>
          <a:p>
            <a:pPr lvl="0"/>
            <a:r>
              <a:rPr lang="en-US" sz="5400" b="1"/>
              <a:t>Sigal Bonano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2059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598988"/>
            <a:ext cx="3624262" cy="225901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2060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8166100" y="4495800"/>
            <a:ext cx="4025900" cy="23669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5400" b="1"/>
              <a:t>Brief</a:t>
            </a:r>
          </a:p>
        </p:txBody>
      </p:sp>
      <p:sp>
        <p:nvSpPr>
          <p:cNvPr id="2095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457200" indent="-457200" algn="r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marL="457200" lvl="0" indent="-457200" algn="l" rtl="0"/>
            <a:r>
              <a:rPr lang="en-US" sz="3200"/>
              <a:t>Short Introduction (Personal / Company)</a:t>
            </a:r>
          </a:p>
          <a:p>
            <a:pPr marL="457200" lvl="0" indent="-457200" algn="l" rtl="0"/>
            <a:r>
              <a:rPr lang="en-US" sz="3200"/>
              <a:t>Dates</a:t>
            </a:r>
          </a:p>
          <a:p>
            <a:pPr marL="457200" lvl="0" indent="-457200" algn="l" rtl="0"/>
            <a:r>
              <a:rPr lang="en-US" sz="3200"/>
              <a:t>General Agenda &amp; number of participates</a:t>
            </a:r>
          </a:p>
          <a:p>
            <a:pPr marL="457200" lvl="0" indent="-457200" algn="l" rtl="0"/>
            <a:r>
              <a:rPr lang="en-US" sz="3200"/>
              <a:t>Food &amp; Beverage</a:t>
            </a:r>
          </a:p>
          <a:p>
            <a:pPr marL="457200" lvl="0" indent="-457200" algn="l" rtl="0"/>
            <a:r>
              <a:rPr lang="en-US" sz="3200"/>
              <a:t>AV Equipment</a:t>
            </a:r>
          </a:p>
          <a:p>
            <a:pPr marL="457200" lvl="0" indent="-457200" algn="l" rtl="0"/>
            <a:r>
              <a:rPr lang="en-US" sz="3200"/>
              <a:t>Accommodation </a:t>
            </a:r>
          </a:p>
          <a:p>
            <a:pPr marL="457200" lvl="0" indent="-457200" algn="l" rtl="0"/>
            <a:r>
              <a:rPr lang="en-US" sz="3200"/>
              <a:t>Form of Payment</a:t>
            </a:r>
          </a:p>
          <a:p>
            <a:pPr marL="457200" lvl="0" indent="-457200" algn="l" rtl="0">
              <a:buNone/>
            </a:pPr>
            <a:r>
              <a:rPr lang="en-US" sz="3200">
                <a:hlinkClick r:id="rId2" action="ppaction://hlinksldjump"/>
              </a:rPr>
              <a:t>Back</a:t>
            </a:r>
            <a:endParaRPr lang="he-IL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5400" b="1"/>
              <a:t>Proposal</a:t>
            </a:r>
          </a:p>
        </p:txBody>
      </p:sp>
      <p:sp>
        <p:nvSpPr>
          <p:cNvPr id="2099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342900" indent="-342900" algn="r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marL="342900" lvl="0" indent="-342900" algn="l" rtl="0"/>
            <a:r>
              <a:rPr lang="en-US" sz="3200"/>
              <a:t>Read Carefully</a:t>
            </a:r>
          </a:p>
          <a:p>
            <a:pPr marL="342900" lvl="0" indent="-342900" algn="l" rtl="0"/>
            <a:r>
              <a:rPr lang="en-US" sz="3200"/>
              <a:t>Small words</a:t>
            </a:r>
          </a:p>
          <a:p>
            <a:pPr marL="342900" lvl="0" indent="-342900" algn="l" rtl="0"/>
            <a:r>
              <a:rPr lang="en-US" sz="3200"/>
              <a:t>Cancelation terms</a:t>
            </a:r>
          </a:p>
          <a:p>
            <a:pPr marL="342900" lvl="0" indent="-342900" algn="l" rtl="0"/>
            <a:r>
              <a:rPr lang="en-US" sz="3200"/>
              <a:t>Payment deadline</a:t>
            </a:r>
            <a:endParaRPr lang="en-US" sz="3200">
              <a:hlinkClick r:id="rId2" action="ppaction://hlinksldjump"/>
            </a:endParaRPr>
          </a:p>
          <a:p>
            <a:pPr marL="342900" lvl="0" indent="-342900" algn="l" rtl="0">
              <a:buNone/>
            </a:pPr>
            <a:endParaRPr lang="en-US" sz="3200">
              <a:hlinkClick r:id="rId2" action="ppaction://hlinksldjump"/>
            </a:endParaRPr>
          </a:p>
          <a:p>
            <a:pPr marL="342900" lvl="0" indent="-342900" algn="l" rtl="0">
              <a:buNone/>
            </a:pPr>
            <a:r>
              <a:rPr lang="en-US" sz="3200">
                <a:hlinkClick r:id="rId2" action="ppaction://hlinksldjump"/>
              </a:rPr>
              <a:t>Back</a:t>
            </a:r>
          </a:p>
          <a:p>
            <a:pPr marL="342900" lvl="0" indent="-342900" algn="l" rtl="0">
              <a:buNone/>
            </a:pPr>
            <a:endParaRPr lang="en-US" sz="3200">
              <a:hlinkClick r:id="rId2" action="ppaction://hlinksldjump"/>
            </a:endParaRPr>
          </a:p>
          <a:p>
            <a:pPr marL="342900" lvl="0" indent="-342900" algn="l" rtl="0">
              <a:buNone/>
            </a:pPr>
            <a:endParaRPr lang="en-US" sz="3200">
              <a:hlinkClick r:id="rId2" action="ppaction://hlinksldjump"/>
            </a:endParaRPr>
          </a:p>
          <a:p>
            <a:pPr marL="342900" lvl="0" indent="-342900" algn="l" rtl="0">
              <a:buNone/>
            </a:pPr>
            <a:endParaRPr lang="en-US" sz="3200">
              <a:hlinkClick r:id="rId2" action="ppaction://hlinksldjump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5400" b="1"/>
              <a:t>Payment</a:t>
            </a:r>
            <a:endParaRPr b="1"/>
          </a:p>
        </p:txBody>
      </p:sp>
      <p:sp>
        <p:nvSpPr>
          <p:cNvPr id="210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342900" indent="-342900" algn="r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marL="342900" lvl="0" indent="-342900" algn="l" rtl="0"/>
            <a:r>
              <a:rPr lang="en-US" sz="3200" dirty="0"/>
              <a:t>Deposit</a:t>
            </a:r>
          </a:p>
          <a:p>
            <a:pPr marL="342900" lvl="0" indent="-342900" algn="l" rtl="0"/>
            <a:r>
              <a:rPr lang="en-US" sz="3200" dirty="0"/>
              <a:t>By guest</a:t>
            </a:r>
          </a:p>
          <a:p>
            <a:pPr marL="342900" lvl="0" indent="-342900" algn="l" rtl="0"/>
            <a:r>
              <a:rPr lang="en-US" sz="3200" dirty="0"/>
              <a:t>CC authorization </a:t>
            </a:r>
            <a:r>
              <a:rPr lang="en-US" sz="3200" dirty="0" smtClean="0"/>
              <a:t>form</a:t>
            </a:r>
            <a:endParaRPr lang="en-US" sz="3200" dirty="0"/>
          </a:p>
          <a:p>
            <a:pPr marL="342900" lvl="0" indent="-342900" algn="l" rtl="0"/>
            <a:r>
              <a:rPr lang="en-US" sz="3200" dirty="0"/>
              <a:t>Bank transfer</a:t>
            </a:r>
          </a:p>
          <a:p>
            <a:pPr marL="342900" lvl="0" indent="-342900" algn="l" rtl="0"/>
            <a:r>
              <a:rPr lang="en-US" sz="3200" dirty="0"/>
              <a:t>Open account</a:t>
            </a:r>
          </a:p>
          <a:p>
            <a:pPr marL="342900" lvl="0" indent="-342900" algn="l" rtl="0"/>
            <a:r>
              <a:rPr lang="en-US" sz="3200" dirty="0"/>
              <a:t>Extras</a:t>
            </a:r>
          </a:p>
          <a:p>
            <a:pPr marL="342900" lvl="0" indent="-342900" algn="l" rtl="0"/>
            <a:r>
              <a:rPr lang="en-US" sz="3200" dirty="0"/>
              <a:t>Final invoice (TAX)</a:t>
            </a:r>
            <a:endParaRPr lang="en-US" sz="3200" dirty="0">
              <a:hlinkClick r:id="rId2" action="ppaction://hlinksldjump"/>
            </a:endParaRPr>
          </a:p>
          <a:p>
            <a:pPr marL="342900" lvl="0" indent="-342900" algn="l" rtl="0">
              <a:buNone/>
            </a:pPr>
            <a:endParaRPr lang="en-US" sz="3200" dirty="0">
              <a:hlinkClick r:id="rId2" action="ppaction://hlinksldjump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5400" b="1">
                <a:latin typeface="Calibri"/>
              </a:rPr>
              <a:t>Please check</a:t>
            </a:r>
          </a:p>
        </p:txBody>
      </p:sp>
      <p:sp>
        <p:nvSpPr>
          <p:cNvPr id="2107" name="Content Placeholder 2"/>
          <p:cNvSpPr>
            <a:spLocks noGrp="1"/>
          </p:cNvSpPr>
          <p:nvPr>
            <p:ph idx="4294967295"/>
          </p:nvPr>
        </p:nvSpPr>
        <p:spPr>
          <a:xfrm>
            <a:off x="857250" y="1524000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228600" indent="-228600" algn="r" defTabSz="914400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lvl="0" algn="l" rtl="0"/>
            <a:r>
              <a:rPr lang="en-US" sz="3200" dirty="0"/>
              <a:t>Room type &amp; seating arrangement (U shape, round tables, Board meeting, </a:t>
            </a:r>
            <a:r>
              <a:rPr lang="en-US" sz="3200" dirty="0" smtClean="0"/>
              <a:t>class)</a:t>
            </a:r>
            <a:endParaRPr lang="en-US" sz="3200" dirty="0"/>
          </a:p>
          <a:p>
            <a:pPr lvl="0" algn="l" rtl="0"/>
            <a:r>
              <a:rPr lang="en-US" sz="3200" dirty="0"/>
              <a:t>Need/not podium, mic for speaker</a:t>
            </a:r>
          </a:p>
          <a:p>
            <a:pPr lvl="0" algn="l" rtl="0"/>
            <a:r>
              <a:rPr lang="en-US" sz="3200" dirty="0"/>
              <a:t>Keynote speaker- please check his personal needs</a:t>
            </a:r>
          </a:p>
          <a:p>
            <a:pPr lvl="0" algn="l" rtl="0"/>
            <a:r>
              <a:rPr lang="en-US" sz="3200" dirty="0"/>
              <a:t>Food and beverages (in room / outside at the foyer)</a:t>
            </a:r>
          </a:p>
          <a:p>
            <a:pPr lvl="0" algn="l" rtl="0"/>
            <a:r>
              <a:rPr lang="en-US" sz="3200" dirty="0"/>
              <a:t>Breaks, quick lunch, cocktail, welcome break, closer break</a:t>
            </a:r>
          </a:p>
          <a:p>
            <a:pPr lvl="0" algn="l" rtl="0"/>
            <a:r>
              <a:rPr lang="en-US" sz="3200" dirty="0"/>
              <a:t> Ask for breaks menus, do something creative</a:t>
            </a:r>
          </a:p>
          <a:p>
            <a:pPr lvl="0" algn="l" rtl="0"/>
            <a:r>
              <a:rPr lang="en-US" sz="3200" dirty="0"/>
              <a:t>Check allergic / special food needs (no pork, must have kosher meal, etc.)</a:t>
            </a:r>
          </a:p>
          <a:p>
            <a:pPr lvl="0" algn="l" rtl="0"/>
            <a:r>
              <a:rPr lang="en-US" sz="3200" dirty="0"/>
              <a:t>Always consult with organizer </a:t>
            </a:r>
          </a:p>
          <a:p>
            <a:pPr lvl="0" algn="l" rtl="0"/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5400" b="1">
                <a:latin typeface="Calibri"/>
              </a:rPr>
              <a:t>Prior &amp; during the event</a:t>
            </a:r>
          </a:p>
        </p:txBody>
      </p:sp>
      <p:sp>
        <p:nvSpPr>
          <p:cNvPr id="2111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228600" indent="-228600" algn="r" defTabSz="914400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lvl="0" algn="l" rtl="0"/>
            <a:r>
              <a:rPr lang="en-US" sz="3200"/>
              <a:t>Get focal point at the event name and cell phone</a:t>
            </a:r>
          </a:p>
          <a:p>
            <a:pPr lvl="0" algn="l" rtl="0"/>
            <a:r>
              <a:rPr lang="en-US" sz="3200"/>
              <a:t>Event name / signs yes/no</a:t>
            </a:r>
          </a:p>
          <a:p>
            <a:pPr lvl="0" algn="l" rtl="0"/>
            <a:r>
              <a:rPr lang="en-US" sz="3200"/>
              <a:t>Confirm final numbers</a:t>
            </a:r>
          </a:p>
          <a:p>
            <a:pPr lvl="0" algn="l" rtl="0"/>
            <a:r>
              <a:rPr lang="en-US" sz="3200"/>
              <a:t>Agenda for breaks / lunch</a:t>
            </a:r>
          </a:p>
          <a:p>
            <a:pPr lvl="0" algn="l" rtl="0"/>
            <a:r>
              <a:rPr lang="en-US" sz="3200"/>
              <a:t>Indicate to hotel regarding extras (open account?)</a:t>
            </a:r>
          </a:p>
          <a:p>
            <a:pPr lvl="0" algn="l" rtl="0"/>
            <a:r>
              <a:rPr lang="en-US" sz="3200"/>
              <a:t>Who is in charge/ who will sign</a:t>
            </a:r>
          </a:p>
          <a:p>
            <a:pPr lvl="0" algn="l" rtl="0"/>
            <a:r>
              <a:rPr lang="en-US" sz="3200"/>
              <a:t>Final invoicing &amp; payment</a:t>
            </a:r>
          </a:p>
          <a:p>
            <a:pPr lvl="0" algn="l" rtl="0"/>
            <a:r>
              <a:rPr lang="en-US" sz="3200">
                <a:ea typeface="Microsoft JhengHei UI" pitchFamily="34" charset="-120"/>
              </a:rPr>
              <a:t>Feedback – prior payment from participates</a:t>
            </a:r>
          </a:p>
          <a:p>
            <a:pPr lvl="0" algn="l" rtl="0"/>
            <a:r>
              <a:rPr lang="en-US" sz="3200"/>
              <a:t>Thanks email &amp; event’s summery</a:t>
            </a:r>
          </a:p>
          <a:p>
            <a:pPr lvl="0" algn="l" rtl="0"/>
            <a:endParaRPr lang="en-US" sz="3200"/>
          </a:p>
          <a:p>
            <a:pPr lvl="0" algn="l" rtl="0"/>
            <a:endParaRPr lang="en-US" sz="3200"/>
          </a:p>
          <a:p>
            <a:pPr lvl="0" algn="l" rtl="0"/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4" name="Content Placeholder 3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77988" y="1882775"/>
            <a:ext cx="7943850" cy="3311525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b="1"/>
              <a:t>Q&amp;A</a:t>
            </a:r>
          </a:p>
        </p:txBody>
      </p:sp>
      <p:sp>
        <p:nvSpPr>
          <p:cNvPr id="2118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indent="0" algn="r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marL="0" lvl="0" indent="0" algn="ctr">
              <a:buNone/>
            </a:pPr>
            <a:r>
              <a:rPr lang="en-US" sz="7200"/>
              <a:t>Thank you </a:t>
            </a:r>
            <a:r>
              <a:rPr lang="en-US" sz="7200">
                <a:sym typeface="Wingdings" pitchFamily="2" charset="2"/>
              </a:rPr>
              <a:t></a:t>
            </a:r>
          </a:p>
          <a:p>
            <a:pPr marL="0" lvl="0" inden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Content Placeholder 3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313112" y="344488"/>
            <a:ext cx="4908550" cy="464978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064" name="Rectangle 4"/>
          <p:cNvSpPr/>
          <p:nvPr/>
        </p:nvSpPr>
        <p:spPr>
          <a:xfrm>
            <a:off x="3808412" y="5265738"/>
            <a:ext cx="3684588" cy="8302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>
            <a:lvl1pPr marL="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1pPr>
            <a:lvl2pPr marL="45720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2pPr>
            <a:lvl3pPr marL="91440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3pPr>
            <a:lvl4pPr marL="137160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4pPr>
            <a:lvl5pPr marL="182880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5pPr>
          </a:lstStyle>
          <a:p>
            <a:pPr lvl="0"/>
            <a:r>
              <a:rPr lang="en-US" sz="4800" b="1">
                <a:latin typeface="Calibri"/>
              </a:rPr>
              <a:t>Event request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7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79612" y="1285875"/>
            <a:ext cx="8078788" cy="4854575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35262" y="1066800"/>
            <a:ext cx="5688012" cy="3413125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071" name="Rectangle 4"/>
          <p:cNvSpPr/>
          <p:nvPr/>
        </p:nvSpPr>
        <p:spPr>
          <a:xfrm>
            <a:off x="2735262" y="5224462"/>
            <a:ext cx="6022975" cy="8302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>
            <a:lvl1pPr marL="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1pPr>
            <a:lvl2pPr marL="45720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2pPr>
            <a:lvl3pPr marL="91440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3pPr>
            <a:lvl4pPr marL="137160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4pPr>
            <a:lvl5pPr marL="1828800" indent="0" algn="l" defTabSz="457200" rtl="0" eaLnBrk="1" hangingPunct="1">
              <a:buNone/>
              <a:defRPr lang="en-US" altLang="en-US" sz="1800">
                <a:solidFill>
                  <a:schemeClr val="tx1"/>
                </a:solidFill>
                <a:latin typeface="Calibri Light"/>
                <a:ea typeface="Calibri Light"/>
              </a:defRPr>
            </a:lvl5pPr>
          </a:lstStyle>
          <a:p>
            <a:pPr lvl="0"/>
            <a:r>
              <a:rPr lang="en-US" sz="4800" b="1">
                <a:latin typeface="Calibri"/>
              </a:rPr>
              <a:t>How should I proceed?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5400" b="1">
                <a:latin typeface="Calibri"/>
              </a:rPr>
              <a:t>Which options do I have?</a:t>
            </a:r>
          </a:p>
        </p:txBody>
      </p:sp>
      <p:sp>
        <p:nvSpPr>
          <p:cNvPr id="2075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228600" indent="-228600" algn="r" defTabSz="914400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lvl="0" algn="l" rtl="0"/>
            <a:r>
              <a:rPr lang="en-US" sz="3200"/>
              <a:t>Event / Production Company (above 50 rooms)</a:t>
            </a:r>
          </a:p>
          <a:p>
            <a:pPr lvl="0" algn="l" rtl="0"/>
            <a:endParaRPr lang="en-US" sz="3200"/>
          </a:p>
          <a:p>
            <a:pPr lvl="0" algn="l" rtl="0"/>
            <a:r>
              <a:rPr lang="en-US" sz="3200"/>
              <a:t>Self Booking (Up to 50 rooms you can do)</a:t>
            </a:r>
          </a:p>
          <a:p>
            <a:pPr lvl="0" algn="l" rtl="0"/>
            <a:endParaRPr lang="en-US" sz="3200"/>
          </a:p>
          <a:p>
            <a:pPr lvl="0" algn="l" rtl="0"/>
            <a:r>
              <a:rPr lang="en-US" sz="3200"/>
              <a:t>Travel Agency (less recommended)</a:t>
            </a:r>
          </a:p>
          <a:p>
            <a:pPr lvl="0"/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5400" b="1">
                <a:latin typeface="Calibri"/>
              </a:rPr>
              <a:t>Check List…</a:t>
            </a:r>
          </a:p>
        </p:txBody>
      </p:sp>
      <p:sp>
        <p:nvSpPr>
          <p:cNvPr id="2079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228600" indent="-228600" algn="r" defTabSz="914400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lvl="0" algn="l" rtl="0"/>
            <a:r>
              <a:rPr lang="en-US" sz="3100">
                <a:hlinkClick r:id="rId2" action="ppaction://hlinksldjump"/>
              </a:rPr>
              <a:t>Location</a:t>
            </a:r>
            <a:endParaRPr lang="en-US" sz="3100"/>
          </a:p>
          <a:p>
            <a:pPr lvl="0" algn="l" rtl="0"/>
            <a:r>
              <a:rPr lang="en-US" sz="3100">
                <a:hlinkClick r:id="rId3" action="ppaction://hlinksldjump"/>
              </a:rPr>
              <a:t>Hotel Choice</a:t>
            </a:r>
            <a:endParaRPr lang="en-US" sz="3100"/>
          </a:p>
          <a:p>
            <a:pPr lvl="0" algn="l" rtl="0"/>
            <a:r>
              <a:rPr lang="en-US" sz="3100">
                <a:hlinkClick r:id="rId4" action="ppaction://hlinksldjump"/>
              </a:rPr>
              <a:t>How to approach</a:t>
            </a:r>
          </a:p>
          <a:p>
            <a:pPr lvl="0" algn="l" rtl="0"/>
            <a:r>
              <a:rPr lang="en-US" sz="3100">
                <a:hlinkClick r:id="rId5" action="ppaction://hlinksldjump"/>
              </a:rPr>
              <a:t>Brief </a:t>
            </a:r>
            <a:endParaRPr lang="en-US" sz="3100"/>
          </a:p>
          <a:p>
            <a:pPr lvl="0" algn="l" rtl="0"/>
            <a:r>
              <a:rPr lang="en-US" sz="3100">
                <a:hlinkClick r:id="rId6" action="ppaction://hlinksldjump"/>
              </a:rPr>
              <a:t>Proposal </a:t>
            </a:r>
            <a:endParaRPr lang="en-US" sz="3100"/>
          </a:p>
          <a:p>
            <a:pPr lvl="0" algn="l" rtl="0"/>
            <a:r>
              <a:rPr lang="en-US" sz="3100">
                <a:hlinkClick r:id="rId7" action="ppaction://hlinksldjump"/>
              </a:rPr>
              <a:t>Payment</a:t>
            </a:r>
            <a:endParaRPr lang="en-US" sz="31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sz="5400" b="1"/>
              <a:t>Location</a:t>
            </a:r>
          </a:p>
        </p:txBody>
      </p:sp>
      <p:sp>
        <p:nvSpPr>
          <p:cNvPr id="208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indent="0" algn="r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marL="0" lvl="0" indent="0" algn="l" rtl="0"/>
            <a:r>
              <a:rPr lang="en-US" sz="3200"/>
              <a:t>Given location or other </a:t>
            </a:r>
          </a:p>
          <a:p>
            <a:pPr marL="0" lvl="0" indent="0" algn="l" rtl="0"/>
            <a:r>
              <a:rPr lang="en-US" sz="3200"/>
              <a:t>City center or country side</a:t>
            </a:r>
          </a:p>
          <a:p>
            <a:pPr marL="0" lvl="0" indent="0" algn="l" rtl="0"/>
            <a:endParaRPr lang="en-US" sz="3200"/>
          </a:p>
          <a:p>
            <a:pPr marL="0" lvl="0" indent="0"/>
            <a:endParaRPr lang="en-US" sz="3200"/>
          </a:p>
          <a:p>
            <a:pPr marL="0" lvl="0" indent="0"/>
            <a:endParaRPr lang="en-US" sz="3200"/>
          </a:p>
          <a:p>
            <a:pPr marL="0" lvl="0" indent="0"/>
            <a:endParaRPr lang="en-US" sz="3200"/>
          </a:p>
          <a:p>
            <a:pPr marL="0" lvl="0" indent="0"/>
            <a:endParaRPr lang="en-US" sz="3200"/>
          </a:p>
          <a:p>
            <a:pPr marL="0" lvl="0" indent="0"/>
            <a:endParaRPr lang="en-US" sz="3200"/>
          </a:p>
          <a:p>
            <a:pPr marL="0" lvl="0" indent="0" algn="l" rtl="0">
              <a:buNone/>
            </a:pPr>
            <a:r>
              <a:rPr lang="en-US" sz="3200">
                <a:hlinkClick r:id="rId2" action="ppaction://hlinksldjump"/>
              </a:rPr>
              <a:t>Back</a:t>
            </a:r>
            <a:endParaRPr lang="he-IL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5400" b="1"/>
              <a:t>Hotel Choice</a:t>
            </a:r>
          </a:p>
        </p:txBody>
      </p:sp>
      <p:sp>
        <p:nvSpPr>
          <p:cNvPr id="2087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indent="0" algn="r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marL="0" lvl="0" indent="0" algn="l" rtl="0"/>
            <a:r>
              <a:rPr lang="en-US" sz="3200"/>
              <a:t>Part of International chain</a:t>
            </a:r>
          </a:p>
          <a:p>
            <a:pPr marL="0" lvl="0" indent="0" algn="l" rtl="0"/>
            <a:r>
              <a:rPr lang="en-US" sz="3200"/>
              <a:t>4 stars and up</a:t>
            </a:r>
          </a:p>
          <a:p>
            <a:pPr marL="0" lvl="0" indent="0" algn="l" rtl="0"/>
            <a:r>
              <a:rPr lang="en-US" sz="3200"/>
              <a:t>Formal event department</a:t>
            </a:r>
          </a:p>
          <a:p>
            <a:pPr marL="0" lvl="0" indent="0" algn="l" rtl="0"/>
            <a:r>
              <a:rPr lang="en-US" sz="3200"/>
              <a:t>Recommended by colleagues</a:t>
            </a:r>
          </a:p>
          <a:p>
            <a:pPr marL="0" lvl="0" indent="0"/>
            <a:endParaRPr lang="en-US" sz="3200"/>
          </a:p>
          <a:p>
            <a:pPr marL="0" lvl="0" indent="0"/>
            <a:endParaRPr lang="en-US" sz="3200"/>
          </a:p>
          <a:p>
            <a:pPr marL="0" lvl="0" indent="0"/>
            <a:endParaRPr lang="en-US" sz="3200"/>
          </a:p>
          <a:p>
            <a:pPr marL="0" lvl="0" indent="0" algn="l" rtl="0">
              <a:buNone/>
            </a:pPr>
            <a:r>
              <a:rPr lang="en-US" sz="3200">
                <a:hlinkClick r:id="rId2" action="ppaction://hlinksldjump"/>
              </a:rPr>
              <a:t>Back</a:t>
            </a:r>
            <a:endParaRPr lang="he-IL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>
            <a:lvl1pPr algn="l" defTabSz="914400" rtl="1" eaLnBrk="1" hangingPunct="1">
              <a:lnSpc>
                <a:spcPct val="90000"/>
              </a:lnSpc>
              <a:spcBef>
                <a:spcPct val="0"/>
              </a:spcBef>
              <a:buNone/>
              <a:defRPr lang="en-US" altLang="en-US" sz="4400">
                <a:solidFill>
                  <a:schemeClr val="tx1"/>
                </a:solidFill>
                <a:latin typeface="Calibri Light"/>
                <a:ea typeface="Arial"/>
              </a:defRPr>
            </a:lvl1pPr>
          </a:lstStyle>
          <a:p>
            <a:pPr lvl="0"/>
            <a:r>
              <a:rPr lang="en-US" sz="5400" b="1"/>
              <a:t>How to approach</a:t>
            </a:r>
          </a:p>
        </p:txBody>
      </p:sp>
      <p:sp>
        <p:nvSpPr>
          <p:cNvPr id="2091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457200" indent="-457200" algn="r" rtl="1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altLang="en-US" sz="2800">
                <a:solidFill>
                  <a:schemeClr val="tx1"/>
                </a:solidFill>
                <a:latin typeface="Calibri"/>
                <a:ea typeface="Arial"/>
              </a:defRPr>
            </a:lvl1pPr>
            <a:lvl2pPr marL="6858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400">
                <a:solidFill>
                  <a:schemeClr val="tx1"/>
                </a:solidFill>
                <a:latin typeface="Calibri"/>
                <a:ea typeface="Arial"/>
              </a:defRPr>
            </a:lvl2pPr>
            <a:lvl3pPr marL="11430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2000">
                <a:solidFill>
                  <a:schemeClr val="tx1"/>
                </a:solidFill>
                <a:latin typeface="Calibri"/>
                <a:ea typeface="Arial"/>
              </a:defRPr>
            </a:lvl3pPr>
            <a:lvl4pPr marL="16002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4pPr>
            <a:lvl5pPr marL="2057400" indent="-228600" algn="r" defTabSz="914400" rtl="1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altLang="en-US" sz="1800">
                <a:solidFill>
                  <a:schemeClr val="tx1"/>
                </a:solidFill>
                <a:latin typeface="Calibri"/>
                <a:ea typeface="Arial"/>
              </a:defRPr>
            </a:lvl5pPr>
          </a:lstStyle>
          <a:p>
            <a:pPr marL="457200" lvl="0" indent="-457200" algn="l" rtl="0"/>
            <a:r>
              <a:rPr lang="en-US" sz="3200"/>
              <a:t>Email</a:t>
            </a:r>
          </a:p>
          <a:p>
            <a:pPr marL="457200" lvl="0" indent="-457200" algn="l" rtl="0"/>
            <a:r>
              <a:rPr lang="en-US" sz="3200"/>
              <a:t>Call</a:t>
            </a:r>
          </a:p>
          <a:p>
            <a:pPr marL="457200" lvl="0" indent="-457200" algn="l" rtl="0"/>
            <a:r>
              <a:rPr lang="en-US" sz="3200"/>
              <a:t>Filling RFP through web site</a:t>
            </a:r>
          </a:p>
          <a:p>
            <a:pPr marL="457200" lvl="0" indent="-457200" algn="l" rtl="0">
              <a:buNone/>
            </a:pPr>
            <a:endParaRPr lang="en-US" sz="3200"/>
          </a:p>
          <a:p>
            <a:pPr marL="457200" lvl="0" indent="-457200" algn="l" rtl="0">
              <a:buNone/>
            </a:pPr>
            <a:r>
              <a:rPr lang="en-US" sz="3200"/>
              <a:t> </a:t>
            </a:r>
          </a:p>
          <a:p>
            <a:pPr marL="457200" lvl="0" indent="-457200"/>
            <a:endParaRPr lang="en-US" sz="3200"/>
          </a:p>
          <a:p>
            <a:pPr marL="457200" lvl="0" indent="-457200"/>
            <a:endParaRPr lang="en-US" sz="3200"/>
          </a:p>
          <a:p>
            <a:pPr marL="457200" lvl="0" indent="-457200" algn="l" rtl="0">
              <a:buNone/>
            </a:pPr>
            <a:r>
              <a:rPr lang="en-US" sz="3200">
                <a:hlinkClick r:id="rId2" action="ppaction://hlinksldjump"/>
              </a:rPr>
              <a:t>Back</a:t>
            </a:r>
            <a:endParaRPr lang="he-IL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17.04.19"/>
  <p:tag name="AS_TITLE" val="Aspose.Slides for .NET 2.0"/>
  <p:tag name="AS_VERSION" val="17.4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58B6"/>
      </a:hlink>
      <a:folHlink>
        <a:srgbClr val="7F6F6F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295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Microsoft JhengHei UI</vt:lpstr>
      <vt:lpstr>Arial</vt:lpstr>
      <vt:lpstr>Calibri</vt:lpstr>
      <vt:lpstr>Calibri Light</vt:lpstr>
      <vt:lpstr>Wingdings</vt:lpstr>
      <vt:lpstr>Office Theme</vt:lpstr>
      <vt:lpstr> O f f s i t e  is not an Offside  (If you know how to plan…)</vt:lpstr>
      <vt:lpstr>PowerPoint Presentation</vt:lpstr>
      <vt:lpstr>PowerPoint Presentation</vt:lpstr>
      <vt:lpstr>PowerPoint Presentation</vt:lpstr>
      <vt:lpstr>Which options do I have?</vt:lpstr>
      <vt:lpstr>Check List…</vt:lpstr>
      <vt:lpstr>Location</vt:lpstr>
      <vt:lpstr>Hotel Choice</vt:lpstr>
      <vt:lpstr>How to approach</vt:lpstr>
      <vt:lpstr>Brief</vt:lpstr>
      <vt:lpstr>Proposal</vt:lpstr>
      <vt:lpstr>Payment</vt:lpstr>
      <vt:lpstr>Please check</vt:lpstr>
      <vt:lpstr>Prior &amp; during the event</vt:lpstr>
      <vt:lpstr>PowerPoint Presentation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 f s i t e  is not an Offside  (If you know how to plan…)</dc:title>
  <dc:creator>Sigal Bonano</dc:creator>
  <cp:lastModifiedBy>Sigal Bonano</cp:lastModifiedBy>
  <cp:revision>6</cp:revision>
  <cp:lastPrinted>2019-03-03T13:58:36Z</cp:lastPrinted>
  <dcterms:created xsi:type="dcterms:W3CDTF">2019-02-17T13:58:57Z</dcterms:created>
  <dcterms:modified xsi:type="dcterms:W3CDTF">2019-03-13T07:55:51Z</dcterms:modified>
</cp:coreProperties>
</file>