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268" r:id="rId6"/>
    <p:sldId id="360" r:id="rId7"/>
    <p:sldId id="307" r:id="rId8"/>
    <p:sldId id="353" r:id="rId9"/>
    <p:sldId id="348" r:id="rId10"/>
    <p:sldId id="358" r:id="rId11"/>
    <p:sldId id="329" r:id="rId12"/>
    <p:sldId id="349" r:id="rId13"/>
    <p:sldId id="350" r:id="rId14"/>
    <p:sldId id="351" r:id="rId15"/>
    <p:sldId id="352" r:id="rId16"/>
    <p:sldId id="355" r:id="rId17"/>
    <p:sldId id="357" r:id="rId18"/>
    <p:sldId id="359" r:id="rId19"/>
    <p:sldId id="283" r:id="rId20"/>
  </p:sldIdLst>
  <p:sldSz cx="12187238" cy="6859588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41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883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32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76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20797" algn="l" defTabSz="108831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64957" algn="l" defTabSz="108831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09116" algn="l" defTabSz="108831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353276" algn="l" defTabSz="108831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4" userDrawn="1">
          <p15:clr>
            <a:srgbClr val="A4A3A4"/>
          </p15:clr>
        </p15:guide>
        <p15:guide id="2" pos="74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קוריאט נועם" initials="קנ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CC"/>
    <a:srgbClr val="6297CC"/>
    <a:srgbClr val="80ABD6"/>
    <a:srgbClr val="A0C0E0"/>
    <a:srgbClr val="75BDF6"/>
    <a:srgbClr val="34689C"/>
    <a:srgbClr val="336699"/>
    <a:srgbClr val="0099CC"/>
    <a:srgbClr val="A5002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E7CD9-CB97-4377-9CCF-31A936E30A5A}" v="1" dt="2019-03-17T06:50:43.165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סגנון ביניים 3 - הדגשה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סגנון ערכת נושא 1 - הדגשה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סגנון ערכת נושא 2 - הדגשה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סגנון ביניים 3 - הדגשה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8603FDC-E32A-4AB5-989C-0864C3EAD2B8}" styleName="סגנון ערכת נושא 2 - הדגשה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75477" autoAdjust="0"/>
  </p:normalViewPr>
  <p:slideViewPr>
    <p:cSldViewPr>
      <p:cViewPr varScale="1">
        <p:scale>
          <a:sx n="49" d="100"/>
          <a:sy n="49" d="100"/>
        </p:scale>
        <p:origin x="1488" y="28"/>
      </p:cViewPr>
      <p:guideLst>
        <p:guide orient="horz" pos="664"/>
        <p:guide pos="7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88" y="-86"/>
      </p:cViewPr>
      <p:guideLst>
        <p:guide orient="horz" pos="3124"/>
        <p:guide pos="214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el altman" userId="273fe2e8357d8448" providerId="LiveId" clId="{DEDE7CD9-CB97-4377-9CCF-31A936E30A5A}"/>
    <pc:docChg chg="addSld modSld">
      <pc:chgData name="yael altman" userId="273fe2e8357d8448" providerId="LiveId" clId="{DEDE7CD9-CB97-4377-9CCF-31A936E30A5A}" dt="2019-03-17T06:50:43.165" v="0"/>
      <pc:docMkLst>
        <pc:docMk/>
      </pc:docMkLst>
      <pc:sldChg chg="add">
        <pc:chgData name="yael altman" userId="273fe2e8357d8448" providerId="LiveId" clId="{DEDE7CD9-CB97-4377-9CCF-31A936E30A5A}" dt="2019-03-17T06:50:43.165" v="0"/>
        <pc:sldMkLst>
          <pc:docMk/>
          <pc:sldMk cId="549004022" sldId="36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114F1-B83C-47CA-BBD7-48F4CC5964D3}" type="doc">
      <dgm:prSet loTypeId="urn:microsoft.com/office/officeart/2005/8/layout/radial6" loCatId="cycl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6E536BC1-A4BA-4FAC-9F7A-0809E0AD01AA}">
      <dgm:prSet phldrT="[טקסט]" custT="1"/>
      <dgm:spPr/>
      <dgm:t>
        <a:bodyPr/>
        <a:lstStyle/>
        <a:p>
          <a:pPr rtl="1"/>
          <a:r>
            <a:rPr lang="he-IL" sz="2000" b="1"/>
            <a:t>יחידות מטה תומכות </a:t>
          </a:r>
          <a:endParaRPr lang="he-IL" sz="2000" b="1" dirty="0"/>
        </a:p>
      </dgm:t>
    </dgm:pt>
    <dgm:pt modelId="{50EBE647-83C0-4BD4-8B07-1C93A954390D}" type="parTrans" cxnId="{E1BE8980-8AF4-46EA-976E-D2D4E7CEBAE6}">
      <dgm:prSet/>
      <dgm:spPr/>
      <dgm:t>
        <a:bodyPr/>
        <a:lstStyle/>
        <a:p>
          <a:pPr rtl="1"/>
          <a:endParaRPr lang="he-IL"/>
        </a:p>
      </dgm:t>
    </dgm:pt>
    <dgm:pt modelId="{854D9170-9F5F-474E-9E1C-B67B42D92655}" type="sibTrans" cxnId="{E1BE8980-8AF4-46EA-976E-D2D4E7CEBAE6}">
      <dgm:prSet/>
      <dgm:spPr/>
      <dgm:t>
        <a:bodyPr/>
        <a:lstStyle/>
        <a:p>
          <a:pPr rtl="1"/>
          <a:endParaRPr lang="he-IL"/>
        </a:p>
      </dgm:t>
    </dgm:pt>
    <dgm:pt modelId="{6331F750-1EDE-43F6-A2D3-3C4CF1DC0A32}">
      <dgm:prSet phldrT="[טקסט]" custT="1"/>
      <dgm:spPr/>
      <dgm:t>
        <a:bodyPr/>
        <a:lstStyle/>
        <a:p>
          <a:pPr rtl="1"/>
          <a:r>
            <a:rPr lang="he-IL" sz="2000" b="1" dirty="0"/>
            <a:t>מינהל חוויית התייר </a:t>
          </a:r>
        </a:p>
      </dgm:t>
    </dgm:pt>
    <dgm:pt modelId="{F9D52245-4124-4EA7-9AF0-09603AD2FA36}" type="parTrans" cxnId="{48714D56-7656-4F58-94B1-530C4320B11A}">
      <dgm:prSet/>
      <dgm:spPr/>
      <dgm:t>
        <a:bodyPr/>
        <a:lstStyle/>
        <a:p>
          <a:pPr rtl="1"/>
          <a:endParaRPr lang="he-IL"/>
        </a:p>
      </dgm:t>
    </dgm:pt>
    <dgm:pt modelId="{062BB95C-098D-447D-8E5F-36825FC86830}" type="sibTrans" cxnId="{48714D56-7656-4F58-94B1-530C4320B11A}">
      <dgm:prSet/>
      <dgm:spPr/>
      <dgm:t>
        <a:bodyPr/>
        <a:lstStyle/>
        <a:p>
          <a:pPr rtl="1"/>
          <a:endParaRPr lang="he-IL"/>
        </a:p>
      </dgm:t>
    </dgm:pt>
    <dgm:pt modelId="{D7A2CF5B-0ACB-4341-B148-CD52B8A8D375}">
      <dgm:prSet phldrT="[טקסט]" custT="1"/>
      <dgm:spPr/>
      <dgm:t>
        <a:bodyPr/>
        <a:lstStyle/>
        <a:p>
          <a:pPr rtl="1"/>
          <a:r>
            <a:rPr lang="he-IL" sz="2000" b="1" dirty="0"/>
            <a:t>מינהל שיווק </a:t>
          </a:r>
        </a:p>
      </dgm:t>
    </dgm:pt>
    <dgm:pt modelId="{F69466EF-0904-4908-B618-D204E24D5173}" type="parTrans" cxnId="{FA422205-6BEF-4646-B4E6-FDC690CCC064}">
      <dgm:prSet/>
      <dgm:spPr/>
      <dgm:t>
        <a:bodyPr/>
        <a:lstStyle/>
        <a:p>
          <a:pPr rtl="1"/>
          <a:endParaRPr lang="he-IL"/>
        </a:p>
      </dgm:t>
    </dgm:pt>
    <dgm:pt modelId="{53914A4E-7A99-44DF-A803-8F4FF3DC6A8D}" type="sibTrans" cxnId="{FA422205-6BEF-4646-B4E6-FDC690CCC064}">
      <dgm:prSet/>
      <dgm:spPr/>
      <dgm:t>
        <a:bodyPr/>
        <a:lstStyle/>
        <a:p>
          <a:pPr rtl="1"/>
          <a:endParaRPr lang="he-IL"/>
        </a:p>
      </dgm:t>
    </dgm:pt>
    <dgm:pt modelId="{012D200C-8CF5-44A4-B63D-054BDEE5E311}">
      <dgm:prSet phldrT="[טקסט]" custT="1"/>
      <dgm:spPr/>
      <dgm:t>
        <a:bodyPr/>
        <a:lstStyle/>
        <a:p>
          <a:pPr rtl="1"/>
          <a:r>
            <a:rPr lang="he-IL" sz="1600" b="1" dirty="0"/>
            <a:t>מינהל תכנון, מדיניות ואסטרטגיה</a:t>
          </a:r>
        </a:p>
      </dgm:t>
    </dgm:pt>
    <dgm:pt modelId="{57DF34C2-0EF2-480C-AB30-710FCF6246E6}" type="parTrans" cxnId="{B3C0F82E-B956-405E-97AC-0D805EBCC9A1}">
      <dgm:prSet/>
      <dgm:spPr/>
      <dgm:t>
        <a:bodyPr/>
        <a:lstStyle/>
        <a:p>
          <a:pPr rtl="1"/>
          <a:endParaRPr lang="he-IL"/>
        </a:p>
      </dgm:t>
    </dgm:pt>
    <dgm:pt modelId="{D989AAF9-3221-4641-AF79-62623EBDAF57}" type="sibTrans" cxnId="{B3C0F82E-B956-405E-97AC-0D805EBCC9A1}">
      <dgm:prSet/>
      <dgm:spPr/>
      <dgm:t>
        <a:bodyPr/>
        <a:lstStyle/>
        <a:p>
          <a:pPr rtl="1"/>
          <a:endParaRPr lang="he-IL"/>
        </a:p>
      </dgm:t>
    </dgm:pt>
    <dgm:pt modelId="{D9AC63CC-2731-478C-A593-E83A63218F30}">
      <dgm:prSet phldrT="[טקסט]" custT="1"/>
      <dgm:spPr/>
      <dgm:t>
        <a:bodyPr/>
        <a:lstStyle/>
        <a:p>
          <a:pPr rtl="1"/>
          <a:r>
            <a:rPr lang="he-IL" sz="2000" b="1"/>
            <a:t>מינהל פיתוח תשתיות והשקעות </a:t>
          </a:r>
          <a:endParaRPr lang="he-IL" sz="2000" b="1" dirty="0"/>
        </a:p>
      </dgm:t>
    </dgm:pt>
    <dgm:pt modelId="{5B5D9CD5-CECF-4E06-A31B-8E2E7525013D}" type="parTrans" cxnId="{A8486D4B-A90E-4DB1-BA81-583CFA046CF0}">
      <dgm:prSet/>
      <dgm:spPr/>
      <dgm:t>
        <a:bodyPr/>
        <a:lstStyle/>
        <a:p>
          <a:pPr rtl="1"/>
          <a:endParaRPr lang="he-IL"/>
        </a:p>
      </dgm:t>
    </dgm:pt>
    <dgm:pt modelId="{F7E76CC5-4687-4B8C-B861-70446A051119}" type="sibTrans" cxnId="{A8486D4B-A90E-4DB1-BA81-583CFA046CF0}">
      <dgm:prSet/>
      <dgm:spPr/>
      <dgm:t>
        <a:bodyPr/>
        <a:lstStyle/>
        <a:p>
          <a:pPr rtl="1"/>
          <a:endParaRPr lang="he-IL"/>
        </a:p>
      </dgm:t>
    </dgm:pt>
    <dgm:pt modelId="{CE702CAD-E0ED-4AC7-858B-095710FAA1F4}" type="pres">
      <dgm:prSet presAssocID="{49E114F1-B83C-47CA-BBD7-48F4CC5964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D041E5-5BD1-4222-92D7-3C300FE3638A}" type="pres">
      <dgm:prSet presAssocID="{6E536BC1-A4BA-4FAC-9F7A-0809E0AD01AA}" presName="centerShape" presStyleLbl="node0" presStyleIdx="0" presStyleCnt="1"/>
      <dgm:spPr/>
    </dgm:pt>
    <dgm:pt modelId="{8F48B5BC-C433-4DF5-804D-5C4F37942C19}" type="pres">
      <dgm:prSet presAssocID="{6331F750-1EDE-43F6-A2D3-3C4CF1DC0A32}" presName="node" presStyleLbl="node1" presStyleIdx="0" presStyleCnt="4">
        <dgm:presLayoutVars>
          <dgm:bulletEnabled val="1"/>
        </dgm:presLayoutVars>
      </dgm:prSet>
      <dgm:spPr/>
    </dgm:pt>
    <dgm:pt modelId="{217E5ABF-139A-4E4B-B19F-2C1C563D57B3}" type="pres">
      <dgm:prSet presAssocID="{6331F750-1EDE-43F6-A2D3-3C4CF1DC0A32}" presName="dummy" presStyleCnt="0"/>
      <dgm:spPr/>
    </dgm:pt>
    <dgm:pt modelId="{1EEEB167-9152-47AD-A219-3A027546CA3D}" type="pres">
      <dgm:prSet presAssocID="{062BB95C-098D-447D-8E5F-36825FC86830}" presName="sibTrans" presStyleLbl="sibTrans2D1" presStyleIdx="0" presStyleCnt="4"/>
      <dgm:spPr/>
    </dgm:pt>
    <dgm:pt modelId="{119A93F7-CBF7-4FA2-8B70-411B83E9A150}" type="pres">
      <dgm:prSet presAssocID="{D7A2CF5B-0ACB-4341-B148-CD52B8A8D375}" presName="node" presStyleLbl="node1" presStyleIdx="1" presStyleCnt="4">
        <dgm:presLayoutVars>
          <dgm:bulletEnabled val="1"/>
        </dgm:presLayoutVars>
      </dgm:prSet>
      <dgm:spPr/>
    </dgm:pt>
    <dgm:pt modelId="{7E9CCFD1-5A84-4E00-8596-69FFEB2EB46A}" type="pres">
      <dgm:prSet presAssocID="{D7A2CF5B-0ACB-4341-B148-CD52B8A8D375}" presName="dummy" presStyleCnt="0"/>
      <dgm:spPr/>
    </dgm:pt>
    <dgm:pt modelId="{0AA0FEC5-6CC7-413F-8747-0006E644CB80}" type="pres">
      <dgm:prSet presAssocID="{53914A4E-7A99-44DF-A803-8F4FF3DC6A8D}" presName="sibTrans" presStyleLbl="sibTrans2D1" presStyleIdx="1" presStyleCnt="4"/>
      <dgm:spPr/>
    </dgm:pt>
    <dgm:pt modelId="{7E19C9BC-975B-4532-AE34-5B3326DD12D7}" type="pres">
      <dgm:prSet presAssocID="{012D200C-8CF5-44A4-B63D-054BDEE5E311}" presName="node" presStyleLbl="node1" presStyleIdx="2" presStyleCnt="4">
        <dgm:presLayoutVars>
          <dgm:bulletEnabled val="1"/>
        </dgm:presLayoutVars>
      </dgm:prSet>
      <dgm:spPr/>
    </dgm:pt>
    <dgm:pt modelId="{CAC7B56E-FB3C-4B9A-B2CF-4A90FB1B57C7}" type="pres">
      <dgm:prSet presAssocID="{012D200C-8CF5-44A4-B63D-054BDEE5E311}" presName="dummy" presStyleCnt="0"/>
      <dgm:spPr/>
    </dgm:pt>
    <dgm:pt modelId="{1314D533-BF1A-4DE1-BD54-6DAB56745877}" type="pres">
      <dgm:prSet presAssocID="{D989AAF9-3221-4641-AF79-62623EBDAF57}" presName="sibTrans" presStyleLbl="sibTrans2D1" presStyleIdx="2" presStyleCnt="4"/>
      <dgm:spPr/>
    </dgm:pt>
    <dgm:pt modelId="{4EC80AA6-8E8D-41D1-A1E3-A6DF8344760A}" type="pres">
      <dgm:prSet presAssocID="{D9AC63CC-2731-478C-A593-E83A63218F30}" presName="node" presStyleLbl="node1" presStyleIdx="3" presStyleCnt="4">
        <dgm:presLayoutVars>
          <dgm:bulletEnabled val="1"/>
        </dgm:presLayoutVars>
      </dgm:prSet>
      <dgm:spPr/>
    </dgm:pt>
    <dgm:pt modelId="{DCE4044B-C72B-458C-AD94-7C845C62BC01}" type="pres">
      <dgm:prSet presAssocID="{D9AC63CC-2731-478C-A593-E83A63218F30}" presName="dummy" presStyleCnt="0"/>
      <dgm:spPr/>
    </dgm:pt>
    <dgm:pt modelId="{5E328CC1-5EE0-4F39-A8F0-D9CAC7A2A0A8}" type="pres">
      <dgm:prSet presAssocID="{F7E76CC5-4687-4B8C-B861-70446A051119}" presName="sibTrans" presStyleLbl="sibTrans2D1" presStyleIdx="3" presStyleCnt="4"/>
      <dgm:spPr/>
    </dgm:pt>
  </dgm:ptLst>
  <dgm:cxnLst>
    <dgm:cxn modelId="{FA422205-6BEF-4646-B4E6-FDC690CCC064}" srcId="{6E536BC1-A4BA-4FAC-9F7A-0809E0AD01AA}" destId="{D7A2CF5B-0ACB-4341-B148-CD52B8A8D375}" srcOrd="1" destOrd="0" parTransId="{F69466EF-0904-4908-B618-D204E24D5173}" sibTransId="{53914A4E-7A99-44DF-A803-8F4FF3DC6A8D}"/>
    <dgm:cxn modelId="{2A6E7C2E-E044-4C74-BE1F-404A777D542B}" type="presOf" srcId="{53914A4E-7A99-44DF-A803-8F4FF3DC6A8D}" destId="{0AA0FEC5-6CC7-413F-8747-0006E644CB80}" srcOrd="0" destOrd="0" presId="urn:microsoft.com/office/officeart/2005/8/layout/radial6"/>
    <dgm:cxn modelId="{B3C0F82E-B956-405E-97AC-0D805EBCC9A1}" srcId="{6E536BC1-A4BA-4FAC-9F7A-0809E0AD01AA}" destId="{012D200C-8CF5-44A4-B63D-054BDEE5E311}" srcOrd="2" destOrd="0" parTransId="{57DF34C2-0EF2-480C-AB30-710FCF6246E6}" sibTransId="{D989AAF9-3221-4641-AF79-62623EBDAF57}"/>
    <dgm:cxn modelId="{11318130-E98B-473C-9E3E-19C7E7748729}" type="presOf" srcId="{6331F750-1EDE-43F6-A2D3-3C4CF1DC0A32}" destId="{8F48B5BC-C433-4DF5-804D-5C4F37942C19}" srcOrd="0" destOrd="0" presId="urn:microsoft.com/office/officeart/2005/8/layout/radial6"/>
    <dgm:cxn modelId="{C4154E40-8785-4A9E-B58E-EBF5E40326C4}" type="presOf" srcId="{D7A2CF5B-0ACB-4341-B148-CD52B8A8D375}" destId="{119A93F7-CBF7-4FA2-8B70-411B83E9A150}" srcOrd="0" destOrd="0" presId="urn:microsoft.com/office/officeart/2005/8/layout/radial6"/>
    <dgm:cxn modelId="{A8486D4B-A90E-4DB1-BA81-583CFA046CF0}" srcId="{6E536BC1-A4BA-4FAC-9F7A-0809E0AD01AA}" destId="{D9AC63CC-2731-478C-A593-E83A63218F30}" srcOrd="3" destOrd="0" parTransId="{5B5D9CD5-CECF-4E06-A31B-8E2E7525013D}" sibTransId="{F7E76CC5-4687-4B8C-B861-70446A051119}"/>
    <dgm:cxn modelId="{59CE226F-3DBC-40A1-AD72-F88AD4F1BBD4}" type="presOf" srcId="{6E536BC1-A4BA-4FAC-9F7A-0809E0AD01AA}" destId="{40D041E5-5BD1-4222-92D7-3C300FE3638A}" srcOrd="0" destOrd="0" presId="urn:microsoft.com/office/officeart/2005/8/layout/radial6"/>
    <dgm:cxn modelId="{48714D56-7656-4F58-94B1-530C4320B11A}" srcId="{6E536BC1-A4BA-4FAC-9F7A-0809E0AD01AA}" destId="{6331F750-1EDE-43F6-A2D3-3C4CF1DC0A32}" srcOrd="0" destOrd="0" parTransId="{F9D52245-4124-4EA7-9AF0-09603AD2FA36}" sibTransId="{062BB95C-098D-447D-8E5F-36825FC86830}"/>
    <dgm:cxn modelId="{E1BE8980-8AF4-46EA-976E-D2D4E7CEBAE6}" srcId="{49E114F1-B83C-47CA-BBD7-48F4CC5964D3}" destId="{6E536BC1-A4BA-4FAC-9F7A-0809E0AD01AA}" srcOrd="0" destOrd="0" parTransId="{50EBE647-83C0-4BD4-8B07-1C93A954390D}" sibTransId="{854D9170-9F5F-474E-9E1C-B67B42D92655}"/>
    <dgm:cxn modelId="{89C4EBB7-4F14-4C52-8905-EFA4DDC5C0FB}" type="presOf" srcId="{D9AC63CC-2731-478C-A593-E83A63218F30}" destId="{4EC80AA6-8E8D-41D1-A1E3-A6DF8344760A}" srcOrd="0" destOrd="0" presId="urn:microsoft.com/office/officeart/2005/8/layout/radial6"/>
    <dgm:cxn modelId="{96B871C1-C558-47E6-A62A-57820D0AA00E}" type="presOf" srcId="{D989AAF9-3221-4641-AF79-62623EBDAF57}" destId="{1314D533-BF1A-4DE1-BD54-6DAB56745877}" srcOrd="0" destOrd="0" presId="urn:microsoft.com/office/officeart/2005/8/layout/radial6"/>
    <dgm:cxn modelId="{8A1846C2-9D73-4427-8E86-1D113CCD2875}" type="presOf" srcId="{012D200C-8CF5-44A4-B63D-054BDEE5E311}" destId="{7E19C9BC-975B-4532-AE34-5B3326DD12D7}" srcOrd="0" destOrd="0" presId="urn:microsoft.com/office/officeart/2005/8/layout/radial6"/>
    <dgm:cxn modelId="{D77532CA-2941-4EF3-B398-976BD3E4A901}" type="presOf" srcId="{49E114F1-B83C-47CA-BBD7-48F4CC5964D3}" destId="{CE702CAD-E0ED-4AC7-858B-095710FAA1F4}" srcOrd="0" destOrd="0" presId="urn:microsoft.com/office/officeart/2005/8/layout/radial6"/>
    <dgm:cxn modelId="{9F5EF7F8-B7A0-42D6-A2F2-F4DF25DB47D7}" type="presOf" srcId="{F7E76CC5-4687-4B8C-B861-70446A051119}" destId="{5E328CC1-5EE0-4F39-A8F0-D9CAC7A2A0A8}" srcOrd="0" destOrd="0" presId="urn:microsoft.com/office/officeart/2005/8/layout/radial6"/>
    <dgm:cxn modelId="{9D9CACFA-651E-4ABD-82E9-971F8732A49C}" type="presOf" srcId="{062BB95C-098D-447D-8E5F-36825FC86830}" destId="{1EEEB167-9152-47AD-A219-3A027546CA3D}" srcOrd="0" destOrd="0" presId="urn:microsoft.com/office/officeart/2005/8/layout/radial6"/>
    <dgm:cxn modelId="{F9D9B195-9840-4102-80B9-1825B7CB8F6E}" type="presParOf" srcId="{CE702CAD-E0ED-4AC7-858B-095710FAA1F4}" destId="{40D041E5-5BD1-4222-92D7-3C300FE3638A}" srcOrd="0" destOrd="0" presId="urn:microsoft.com/office/officeart/2005/8/layout/radial6"/>
    <dgm:cxn modelId="{FA31620B-2631-4095-A54B-3EF3074A9349}" type="presParOf" srcId="{CE702CAD-E0ED-4AC7-858B-095710FAA1F4}" destId="{8F48B5BC-C433-4DF5-804D-5C4F37942C19}" srcOrd="1" destOrd="0" presId="urn:microsoft.com/office/officeart/2005/8/layout/radial6"/>
    <dgm:cxn modelId="{98D2DC68-EC4E-415A-8196-D16EE417DCE4}" type="presParOf" srcId="{CE702CAD-E0ED-4AC7-858B-095710FAA1F4}" destId="{217E5ABF-139A-4E4B-B19F-2C1C563D57B3}" srcOrd="2" destOrd="0" presId="urn:microsoft.com/office/officeart/2005/8/layout/radial6"/>
    <dgm:cxn modelId="{2FE3D69C-C652-4C6B-A9D2-C625DF321F48}" type="presParOf" srcId="{CE702CAD-E0ED-4AC7-858B-095710FAA1F4}" destId="{1EEEB167-9152-47AD-A219-3A027546CA3D}" srcOrd="3" destOrd="0" presId="urn:microsoft.com/office/officeart/2005/8/layout/radial6"/>
    <dgm:cxn modelId="{638B6475-B8DA-4E93-8BC5-BE8C352B5D75}" type="presParOf" srcId="{CE702CAD-E0ED-4AC7-858B-095710FAA1F4}" destId="{119A93F7-CBF7-4FA2-8B70-411B83E9A150}" srcOrd="4" destOrd="0" presId="urn:microsoft.com/office/officeart/2005/8/layout/radial6"/>
    <dgm:cxn modelId="{53CAE1EE-A440-4D3E-8B66-39BDCCD3CC2A}" type="presParOf" srcId="{CE702CAD-E0ED-4AC7-858B-095710FAA1F4}" destId="{7E9CCFD1-5A84-4E00-8596-69FFEB2EB46A}" srcOrd="5" destOrd="0" presId="urn:microsoft.com/office/officeart/2005/8/layout/radial6"/>
    <dgm:cxn modelId="{A7EA3818-2853-4BDA-A034-D143E43F7D38}" type="presParOf" srcId="{CE702CAD-E0ED-4AC7-858B-095710FAA1F4}" destId="{0AA0FEC5-6CC7-413F-8747-0006E644CB80}" srcOrd="6" destOrd="0" presId="urn:microsoft.com/office/officeart/2005/8/layout/radial6"/>
    <dgm:cxn modelId="{04258962-656E-45F8-B511-40E33664307B}" type="presParOf" srcId="{CE702CAD-E0ED-4AC7-858B-095710FAA1F4}" destId="{7E19C9BC-975B-4532-AE34-5B3326DD12D7}" srcOrd="7" destOrd="0" presId="urn:microsoft.com/office/officeart/2005/8/layout/radial6"/>
    <dgm:cxn modelId="{0174714E-43FE-4E7A-A83F-29E1096241D9}" type="presParOf" srcId="{CE702CAD-E0ED-4AC7-858B-095710FAA1F4}" destId="{CAC7B56E-FB3C-4B9A-B2CF-4A90FB1B57C7}" srcOrd="8" destOrd="0" presId="urn:microsoft.com/office/officeart/2005/8/layout/radial6"/>
    <dgm:cxn modelId="{550BB1FB-1761-4D8E-84F7-894A4584DBC4}" type="presParOf" srcId="{CE702CAD-E0ED-4AC7-858B-095710FAA1F4}" destId="{1314D533-BF1A-4DE1-BD54-6DAB56745877}" srcOrd="9" destOrd="0" presId="urn:microsoft.com/office/officeart/2005/8/layout/radial6"/>
    <dgm:cxn modelId="{7FCF6022-C41A-4F38-A3F7-928FCE1B83E5}" type="presParOf" srcId="{CE702CAD-E0ED-4AC7-858B-095710FAA1F4}" destId="{4EC80AA6-8E8D-41D1-A1E3-A6DF8344760A}" srcOrd="10" destOrd="0" presId="urn:microsoft.com/office/officeart/2005/8/layout/radial6"/>
    <dgm:cxn modelId="{A1CBFCA9-BD52-4557-8A12-8DA284758BF3}" type="presParOf" srcId="{CE702CAD-E0ED-4AC7-858B-095710FAA1F4}" destId="{DCE4044B-C72B-458C-AD94-7C845C62BC01}" srcOrd="11" destOrd="0" presId="urn:microsoft.com/office/officeart/2005/8/layout/radial6"/>
    <dgm:cxn modelId="{FA835118-6359-49B4-9B47-EE1B631D2ABE}" type="presParOf" srcId="{CE702CAD-E0ED-4AC7-858B-095710FAA1F4}" destId="{5E328CC1-5EE0-4F39-A8F0-D9CAC7A2A0A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28CC1-5EE0-4F39-A8F0-D9CAC7A2A0A8}">
      <dsp:nvSpPr>
        <dsp:cNvPr id="0" name=""/>
        <dsp:cNvSpPr/>
      </dsp:nvSpPr>
      <dsp:spPr>
        <a:xfrm>
          <a:off x="2727718" y="706461"/>
          <a:ext cx="4697972" cy="469797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14D533-BF1A-4DE1-BD54-6DAB56745877}">
      <dsp:nvSpPr>
        <dsp:cNvPr id="0" name=""/>
        <dsp:cNvSpPr/>
      </dsp:nvSpPr>
      <dsp:spPr>
        <a:xfrm>
          <a:off x="2727718" y="706461"/>
          <a:ext cx="4697972" cy="469797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A0FEC5-6CC7-413F-8747-0006E644CB80}">
      <dsp:nvSpPr>
        <dsp:cNvPr id="0" name=""/>
        <dsp:cNvSpPr/>
      </dsp:nvSpPr>
      <dsp:spPr>
        <a:xfrm>
          <a:off x="2727718" y="706461"/>
          <a:ext cx="4697972" cy="4697972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EB167-9152-47AD-A219-3A027546CA3D}">
      <dsp:nvSpPr>
        <dsp:cNvPr id="0" name=""/>
        <dsp:cNvSpPr/>
      </dsp:nvSpPr>
      <dsp:spPr>
        <a:xfrm>
          <a:off x="2727718" y="706461"/>
          <a:ext cx="4697972" cy="4697972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D041E5-5BD1-4222-92D7-3C300FE3638A}">
      <dsp:nvSpPr>
        <dsp:cNvPr id="0" name=""/>
        <dsp:cNvSpPr/>
      </dsp:nvSpPr>
      <dsp:spPr>
        <a:xfrm>
          <a:off x="3994682" y="1973425"/>
          <a:ext cx="2164044" cy="21640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/>
            <a:t>יחידות מטה תומכות </a:t>
          </a:r>
          <a:endParaRPr lang="he-IL" sz="2000" b="1" kern="1200" dirty="0"/>
        </a:p>
      </dsp:txBody>
      <dsp:txXfrm>
        <a:off x="4311599" y="2290342"/>
        <a:ext cx="1530210" cy="1530210"/>
      </dsp:txXfrm>
    </dsp:sp>
    <dsp:sp modelId="{8F48B5BC-C433-4DF5-804D-5C4F37942C19}">
      <dsp:nvSpPr>
        <dsp:cNvPr id="0" name=""/>
        <dsp:cNvSpPr/>
      </dsp:nvSpPr>
      <dsp:spPr>
        <a:xfrm>
          <a:off x="4319289" y="3579"/>
          <a:ext cx="1514831" cy="15148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מינהל חוויית התייר </a:t>
          </a:r>
        </a:p>
      </dsp:txBody>
      <dsp:txXfrm>
        <a:off x="4541131" y="225421"/>
        <a:ext cx="1071147" cy="1071147"/>
      </dsp:txXfrm>
    </dsp:sp>
    <dsp:sp modelId="{119A93F7-CBF7-4FA2-8B70-411B83E9A150}">
      <dsp:nvSpPr>
        <dsp:cNvPr id="0" name=""/>
        <dsp:cNvSpPr/>
      </dsp:nvSpPr>
      <dsp:spPr>
        <a:xfrm>
          <a:off x="6613741" y="2298031"/>
          <a:ext cx="1514831" cy="15148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/>
            <a:t>מינהל שיווק </a:t>
          </a:r>
        </a:p>
      </dsp:txBody>
      <dsp:txXfrm>
        <a:off x="6835583" y="2519873"/>
        <a:ext cx="1071147" cy="1071147"/>
      </dsp:txXfrm>
    </dsp:sp>
    <dsp:sp modelId="{7E19C9BC-975B-4532-AE34-5B3326DD12D7}">
      <dsp:nvSpPr>
        <dsp:cNvPr id="0" name=""/>
        <dsp:cNvSpPr/>
      </dsp:nvSpPr>
      <dsp:spPr>
        <a:xfrm>
          <a:off x="4319289" y="4592484"/>
          <a:ext cx="1514831" cy="15148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מינהל תכנון, מדיניות ואסטרטגיה</a:t>
          </a:r>
        </a:p>
      </dsp:txBody>
      <dsp:txXfrm>
        <a:off x="4541131" y="4814326"/>
        <a:ext cx="1071147" cy="1071147"/>
      </dsp:txXfrm>
    </dsp:sp>
    <dsp:sp modelId="{4EC80AA6-8E8D-41D1-A1E3-A6DF8344760A}">
      <dsp:nvSpPr>
        <dsp:cNvPr id="0" name=""/>
        <dsp:cNvSpPr/>
      </dsp:nvSpPr>
      <dsp:spPr>
        <a:xfrm>
          <a:off x="2024836" y="2298031"/>
          <a:ext cx="1514831" cy="15148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/>
            <a:t>מינהל פיתוח תשתיות והשקעות </a:t>
          </a:r>
          <a:endParaRPr lang="he-IL" sz="2000" b="1" kern="1200" dirty="0"/>
        </a:p>
      </dsp:txBody>
      <dsp:txXfrm>
        <a:off x="2246678" y="2519873"/>
        <a:ext cx="1071147" cy="1071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818B1-05C1-40A7-B2FC-B40811FC180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4538"/>
            <a:ext cx="660717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DB9EC-388B-48B5-9140-5632C97B2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6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0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52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120000"/>
              </a:lnSpc>
              <a:buClr>
                <a:srgbClr val="005180"/>
              </a:buClr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3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DB9EC-388B-48B5-9140-5632C97B22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4" name="Rectangle 52"/>
          <p:cNvSpPr>
            <a:spLocks noChangeArrowheads="1"/>
          </p:cNvSpPr>
          <p:nvPr userDrawn="1"/>
        </p:nvSpPr>
        <p:spPr bwMode="gray">
          <a:xfrm>
            <a:off x="0" y="0"/>
            <a:ext cx="12187238" cy="51589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gray">
          <a:xfrm>
            <a:off x="1682093" y="0"/>
            <a:ext cx="3148370" cy="495414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549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06241" y="2400856"/>
            <a:ext cx="11273195" cy="1105156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362" y="2591400"/>
            <a:ext cx="10968514" cy="685959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700"/>
            </a:lvl1pPr>
          </a:lstStyle>
          <a:p>
            <a:pPr lvl="0"/>
            <a:r>
              <a:rPr lang="he-IL" noProof="0" dirty="0"/>
              <a:t>לחץ כדי לערוך סגנון כותרת של תבנית בסיס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7448" y="3734665"/>
            <a:ext cx="7820144" cy="45730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he-IL" noProof="0" dirty="0"/>
              <a:t>לחץ כדי לערוך סגנון כותרת משנה של תבנית בסיס</a:t>
            </a:r>
            <a:endParaRPr lang="en-US" noProof="0" dirty="0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1701135" y="4943033"/>
            <a:ext cx="10486103" cy="217537"/>
          </a:xfrm>
          <a:prstGeom prst="rect">
            <a:avLst/>
          </a:prstGeom>
          <a:solidFill>
            <a:srgbClr val="F39313"/>
          </a:solidFill>
          <a:ln>
            <a:noFill/>
          </a:ln>
          <a:effectLst/>
          <a:extLst/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3138" name="Rectangle 66"/>
          <p:cNvSpPr>
            <a:spLocks noChangeArrowheads="1"/>
          </p:cNvSpPr>
          <p:nvPr userDrawn="1"/>
        </p:nvSpPr>
        <p:spPr bwMode="gray">
          <a:xfrm>
            <a:off x="406242" y="304870"/>
            <a:ext cx="11374755" cy="434440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9851351" y="914612"/>
            <a:ext cx="2132767" cy="144813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>
            <a:off x="11070075" y="0"/>
            <a:ext cx="101560" cy="1753006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6" grpId="0" animBg="1"/>
      <p:bldP spid="3137" grpId="0" animBg="1"/>
      <p:bldP spid="314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9EFC6-6EF2-40F0-B705-C5F65136336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5747" y="206423"/>
            <a:ext cx="2742129" cy="619268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362" y="206423"/>
            <a:ext cx="8023265" cy="619268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70C00-9C45-4803-998D-3D5F65BE6CF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29646" y="206423"/>
            <a:ext cx="9140429" cy="533524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609362" y="1371918"/>
            <a:ext cx="10968514" cy="5027189"/>
          </a:xfrm>
        </p:spPr>
        <p:txBody>
          <a:bodyPr/>
          <a:lstStyle/>
          <a:p>
            <a:r>
              <a:rPr lang="he-IL"/>
              <a:t>לחץ על הסמל כדי להוסיף טבלה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09362" y="6522960"/>
            <a:ext cx="2843689" cy="24453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3973" y="6522960"/>
            <a:ext cx="3859292" cy="24453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734187" y="6522960"/>
            <a:ext cx="2843689" cy="244532"/>
          </a:xfrm>
        </p:spPr>
        <p:txBody>
          <a:bodyPr/>
          <a:lstStyle>
            <a:lvl1pPr>
              <a:defRPr/>
            </a:lvl1pPr>
          </a:lstStyle>
          <a:p>
            <a:fld id="{D2F3FBF8-31B2-40C1-A7B5-E7D3468BFFE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7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0"/>
            <a:ext cx="12187237" cy="685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99" y="6505181"/>
            <a:ext cx="936130" cy="36647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426" y="6498514"/>
            <a:ext cx="1080150" cy="3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2708" y="4407921"/>
            <a:ext cx="10359152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2708" y="2907387"/>
            <a:ext cx="10359152" cy="150053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4159" indent="0">
              <a:buNone/>
              <a:defRPr sz="2100"/>
            </a:lvl2pPr>
            <a:lvl3pPr marL="1088319" indent="0">
              <a:buNone/>
              <a:defRPr sz="1900"/>
            </a:lvl3pPr>
            <a:lvl4pPr marL="1632478" indent="0">
              <a:buNone/>
              <a:defRPr sz="1700"/>
            </a:lvl4pPr>
            <a:lvl5pPr marL="2176638" indent="0">
              <a:buNone/>
              <a:defRPr sz="1700"/>
            </a:lvl5pPr>
            <a:lvl6pPr marL="2720797" indent="0">
              <a:buNone/>
              <a:defRPr sz="1700"/>
            </a:lvl6pPr>
            <a:lvl7pPr marL="3264957" indent="0">
              <a:buNone/>
              <a:defRPr sz="1700"/>
            </a:lvl7pPr>
            <a:lvl8pPr marL="3809116" indent="0">
              <a:buNone/>
              <a:defRPr sz="1700"/>
            </a:lvl8pPr>
            <a:lvl9pPr marL="4353276" indent="0">
              <a:buNone/>
              <a:defRPr sz="17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7EB3E-69D0-4137-9351-0BFADF1D60E3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362" y="1371918"/>
            <a:ext cx="5382697" cy="502718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5179" y="1371918"/>
            <a:ext cx="5382697" cy="502718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052C-65EE-4338-8D8E-4CA71524D33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4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362" y="274701"/>
            <a:ext cx="10968514" cy="1143265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362" y="1535469"/>
            <a:ext cx="5384813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362" y="2175379"/>
            <a:ext cx="5384813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0949" y="1535469"/>
            <a:ext cx="5386928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159" indent="0">
              <a:buNone/>
              <a:defRPr sz="2400" b="1"/>
            </a:lvl2pPr>
            <a:lvl3pPr marL="1088319" indent="0">
              <a:buNone/>
              <a:defRPr sz="2100" b="1"/>
            </a:lvl3pPr>
            <a:lvl4pPr marL="1632478" indent="0">
              <a:buNone/>
              <a:defRPr sz="1900" b="1"/>
            </a:lvl4pPr>
            <a:lvl5pPr marL="2176638" indent="0">
              <a:buNone/>
              <a:defRPr sz="1900" b="1"/>
            </a:lvl5pPr>
            <a:lvl6pPr marL="2720797" indent="0">
              <a:buNone/>
              <a:defRPr sz="1900" b="1"/>
            </a:lvl6pPr>
            <a:lvl7pPr marL="3264957" indent="0">
              <a:buNone/>
              <a:defRPr sz="1900" b="1"/>
            </a:lvl7pPr>
            <a:lvl8pPr marL="3809116" indent="0">
              <a:buNone/>
              <a:defRPr sz="1900" b="1"/>
            </a:lvl8pPr>
            <a:lvl9pPr marL="4353276" indent="0">
              <a:buNone/>
              <a:defRPr sz="1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0949" y="2175379"/>
            <a:ext cx="5386928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5E8CB-8FB8-4AF2-A47F-F1D615F172C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23D3A-52F1-40A7-9C58-51A4FE7B8F4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9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2D498-C6A1-426C-88FF-518FC3FD42D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363" y="273113"/>
            <a:ext cx="4009517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4871" y="273114"/>
            <a:ext cx="6813005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363" y="1435433"/>
            <a:ext cx="4009517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32CD3-8D35-4C46-B830-BC316FC69327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8784" y="4801712"/>
            <a:ext cx="7312343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8784" y="612917"/>
            <a:ext cx="7312343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159" indent="0">
              <a:buNone/>
              <a:defRPr sz="3300"/>
            </a:lvl2pPr>
            <a:lvl3pPr marL="1088319" indent="0">
              <a:buNone/>
              <a:defRPr sz="2900"/>
            </a:lvl3pPr>
            <a:lvl4pPr marL="1632478" indent="0">
              <a:buNone/>
              <a:defRPr sz="2400"/>
            </a:lvl4pPr>
            <a:lvl5pPr marL="2176638" indent="0">
              <a:buNone/>
              <a:defRPr sz="2400"/>
            </a:lvl5pPr>
            <a:lvl6pPr marL="2720797" indent="0">
              <a:buNone/>
              <a:defRPr sz="2400"/>
            </a:lvl6pPr>
            <a:lvl7pPr marL="3264957" indent="0">
              <a:buNone/>
              <a:defRPr sz="2400"/>
            </a:lvl7pPr>
            <a:lvl8pPr marL="3809116" indent="0">
              <a:buNone/>
              <a:defRPr sz="2400"/>
            </a:lvl8pPr>
            <a:lvl9pPr marL="4353276" indent="0">
              <a:buNone/>
              <a:defRPr sz="24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8784" y="5368581"/>
            <a:ext cx="7312343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59" indent="0">
              <a:buNone/>
              <a:defRPr sz="1400"/>
            </a:lvl2pPr>
            <a:lvl3pPr marL="1088319" indent="0">
              <a:buNone/>
              <a:defRPr sz="1200"/>
            </a:lvl3pPr>
            <a:lvl4pPr marL="1632478" indent="0">
              <a:buNone/>
              <a:defRPr sz="1100"/>
            </a:lvl4pPr>
            <a:lvl5pPr marL="2176638" indent="0">
              <a:buNone/>
              <a:defRPr sz="1100"/>
            </a:lvl5pPr>
            <a:lvl6pPr marL="2720797" indent="0">
              <a:buNone/>
              <a:defRPr sz="1100"/>
            </a:lvl6pPr>
            <a:lvl7pPr marL="3264957" indent="0">
              <a:buNone/>
              <a:defRPr sz="1100"/>
            </a:lvl7pPr>
            <a:lvl8pPr marL="3809116" indent="0">
              <a:buNone/>
              <a:defRPr sz="1100"/>
            </a:lvl8pPr>
            <a:lvl9pPr marL="4353276" indent="0">
              <a:buNone/>
              <a:defRPr sz="11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D974A-049D-42FA-97E8-1AC7987101A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5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0" y="9527"/>
            <a:ext cx="12187238" cy="10289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gray">
          <a:xfrm>
            <a:off x="1929646" y="0"/>
            <a:ext cx="10257592" cy="87967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158787"/>
            <a:ext cx="12187238" cy="60339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1143265"/>
            <a:ext cx="304681" cy="571632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gray">
          <a:xfrm>
            <a:off x="11577876" y="0"/>
            <a:ext cx="101560" cy="60974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362" y="1371918"/>
            <a:ext cx="10968514" cy="502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32" tIns="54416" rIns="108832" bIns="54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362" y="6522960"/>
            <a:ext cx="2843689" cy="2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32" tIns="54416" rIns="108832" bIns="54416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3973" y="6522960"/>
            <a:ext cx="3859292" cy="2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32" tIns="54416" rIns="108832" bIns="54416" numCol="1" anchor="t" anchorCtr="0" compatLnSpc="1">
            <a:prstTxWarp prst="textNoShape">
              <a:avLst/>
            </a:prstTxWarp>
          </a:bodyPr>
          <a:lstStyle>
            <a:lvl1pPr algn="ctr">
              <a:defRPr sz="17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4187" y="6522960"/>
            <a:ext cx="2843689" cy="2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32" tIns="54416" rIns="108832" bIns="54416" numCol="1" anchor="t" anchorCtr="0" compatLnSpc="1">
            <a:prstTxWarp prst="textNoShape">
              <a:avLst/>
            </a:prstTxWarp>
          </a:bodyPr>
          <a:lstStyle>
            <a:lvl1pPr algn="r">
              <a:defRPr sz="1700">
                <a:solidFill>
                  <a:schemeClr val="accent1"/>
                </a:solidFill>
                <a:cs typeface="Arial" charset="0"/>
              </a:defRPr>
            </a:lvl1pPr>
          </a:lstStyle>
          <a:p>
            <a:fld id="{D13F818B-64CA-421C-B8FD-010502CA7BB1}" type="slidenum">
              <a:rPr lang="he-IL"/>
              <a:pPr/>
              <a:t>‹#›</a:t>
            </a:fld>
            <a:endParaRPr lang="en-US">
              <a:cs typeface="+mn-cs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0"/>
            <a:ext cx="1929646" cy="106704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" y="1"/>
            <a:ext cx="1656703" cy="103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angle 46"/>
          <p:cNvSpPr>
            <a:spLocks noChangeArrowheads="1"/>
          </p:cNvSpPr>
          <p:nvPr/>
        </p:nvSpPr>
        <p:spPr bwMode="gray">
          <a:xfrm>
            <a:off x="0" y="1035290"/>
            <a:ext cx="1929646" cy="2286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32" tIns="54416" rIns="108832" bIns="54416" anchor="ctr"/>
          <a:lstStyle/>
          <a:p>
            <a:endParaRPr lang="en-US"/>
          </a:p>
        </p:txBody>
      </p:sp>
      <p:sp>
        <p:nvSpPr>
          <p:cNvPr id="107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929646" y="206423"/>
            <a:ext cx="9140429" cy="5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108832" tIns="54416" rIns="108832" bIns="544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" grpId="0" animBg="1"/>
      <p:bldP spid="1072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</a:defRPr>
      </a:lvl5pPr>
      <a:lvl6pPr marL="544159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</a:defRPr>
      </a:lvl6pPr>
      <a:lvl7pPr marL="1088319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</a:defRPr>
      </a:lvl7pPr>
      <a:lvl8pPr marL="1632478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</a:defRPr>
      </a:lvl8pPr>
      <a:lvl9pPr marL="2176638" algn="ctr" rtl="0" eaLnBrk="1" fontAlgn="base" hangingPunct="1">
        <a:spcBef>
          <a:spcPct val="0"/>
        </a:spcBef>
        <a:spcAft>
          <a:spcPct val="0"/>
        </a:spcAft>
        <a:defRPr sz="4300">
          <a:solidFill>
            <a:schemeClr val="bg1"/>
          </a:solidFill>
          <a:latin typeface="Arial" charset="0"/>
        </a:defRPr>
      </a:lvl9pPr>
    </p:titleStyle>
    <p:bodyStyle>
      <a:lvl1pPr marL="408120" indent="-40812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4259" indent="-3401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"/>
        <a:defRPr sz="3300">
          <a:solidFill>
            <a:schemeClr val="tx1"/>
          </a:solidFill>
          <a:latin typeface="+mn-lt"/>
        </a:defRPr>
      </a:lvl2pPr>
      <a:lvl3pPr marL="1360399" indent="-27208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900">
          <a:solidFill>
            <a:schemeClr val="tx1"/>
          </a:solidFill>
          <a:latin typeface="+mn-lt"/>
        </a:defRPr>
      </a:lvl3pPr>
      <a:lvl4pPr marL="1904558" indent="-27208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 2" pitchFamily="18" charset="2"/>
        <a:buChar char=""/>
        <a:defRPr sz="2400">
          <a:solidFill>
            <a:schemeClr val="tx1"/>
          </a:solidFill>
          <a:latin typeface="+mn-lt"/>
        </a:defRPr>
      </a:lvl4pPr>
      <a:lvl5pPr marL="2448717" indent="-27208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992877" indent="-27208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537036" indent="-27208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4081196" indent="-27208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625355" indent="-27208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5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19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7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638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9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957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11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276" algn="l" defTabSz="108831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OJ-i5hJd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--ZHxvbP_R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0" y="6528322"/>
            <a:ext cx="12187238" cy="33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99" y="146880"/>
            <a:ext cx="11809640" cy="6381442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6850804" y="142765"/>
            <a:ext cx="4526238" cy="6389673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he-IL" sz="3200" b="1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he-IL" sz="40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כנס </a:t>
            </a:r>
            <a:r>
              <a:rPr lang="en-US" sz="40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ITMF</a:t>
            </a:r>
          </a:p>
          <a:p>
            <a:pPr algn="r" rtl="1"/>
            <a:endParaRPr lang="he-IL" sz="2800" b="1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he-IL" sz="2800" b="1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מציגה: </a:t>
            </a:r>
          </a:p>
          <a:p>
            <a:pPr algn="r" rtl="1"/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רקפת לוי</a:t>
            </a:r>
          </a:p>
          <a:p>
            <a:pPr algn="r" rtl="1"/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משרד התיירות</a:t>
            </a:r>
          </a:p>
          <a:p>
            <a:pPr algn="r" rtl="1"/>
            <a:endParaRPr lang="he-IL" sz="2800" b="1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he-IL" sz="2800" b="1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17/3/19</a:t>
            </a:r>
          </a:p>
          <a:p>
            <a:pPr algn="r" rtl="1"/>
            <a:r>
              <a:rPr lang="he-IL" sz="2800" b="1" dirty="0" err="1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ג'ונה</a:t>
            </a:r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קלאב, נתניה</a:t>
            </a:r>
            <a:endParaRPr lang="en-US" sz="2800" b="1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923" y="261354"/>
            <a:ext cx="2452456" cy="8959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39" y="405374"/>
            <a:ext cx="1872260" cy="6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2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188799" y="133469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מלבן 54"/>
          <p:cNvSpPr/>
          <p:nvPr/>
        </p:nvSpPr>
        <p:spPr>
          <a:xfrm>
            <a:off x="4293369" y="163393"/>
            <a:ext cx="7674271" cy="68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36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 חוויית התייר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829" y="1053464"/>
            <a:ext cx="11449035" cy="5665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  <a:buClr>
                <a:srgbClr val="005180"/>
              </a:buClr>
            </a:pPr>
            <a:endParaRPr lang="he-IL" sz="32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3200" dirty="0" err="1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המינהל</a:t>
            </a:r>
            <a:r>
              <a:rPr lang="he-IL" sz="32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עוסק בשיפור גיוון המוצר התיירותי, שיפור איכות המוצר והתאמתו לקהלי היעד, הנגשת מידע תיירותי, תקינה, רישוי וטיפוח ההון האנושי בענף התיירות</a:t>
            </a: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endParaRPr lang="he-IL" sz="32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32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במינהל שני אגפים:</a:t>
            </a: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32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האגף להכשרה מקצועית בתיירות</a:t>
            </a: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32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האגף לשירותי תיירות</a:t>
            </a:r>
          </a:p>
          <a:p>
            <a:pPr marL="285750" indent="-285750" algn="r" rtl="1">
              <a:lnSpc>
                <a:spcPct val="12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endParaRPr lang="he-IL" sz="2400" dirty="0">
              <a:latin typeface="Gisha" panose="020B0502040204020203" pitchFamily="34" charset="-79"/>
            </a:endParaRPr>
          </a:p>
          <a:p>
            <a:pPr marL="285750" indent="-285750" algn="r" rtl="1">
              <a:lnSpc>
                <a:spcPct val="12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endParaRPr lang="he-IL" sz="2400" dirty="0">
              <a:latin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318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188799" y="133469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מלבן 54"/>
          <p:cNvSpPr/>
          <p:nvPr/>
        </p:nvSpPr>
        <p:spPr>
          <a:xfrm>
            <a:off x="4293369" y="163393"/>
            <a:ext cx="7674271" cy="68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36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 חוויית התייר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638" y="1053464"/>
            <a:ext cx="11449035" cy="4365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rgbClr val="005180"/>
              </a:buClr>
            </a:pPr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האגף להכשרה מקצועית בתיירות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שימור ופיתוח איכות המוצר התיירותי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טיפוח ההון האנושי בענף באמצעות קידום והעשרת מקצועות התיירות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הכשרת מורי דרך, הכשרות לתיירנים פעילים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ייזום פעולות אשר יתנו מענה לבעיית מחסור כוח האדם בתעשיית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מתן הכרה לקורסי הכשרה מקצועית</a:t>
            </a: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endParaRPr lang="he-IL" sz="24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188799" y="133469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מלבן 54"/>
          <p:cNvSpPr/>
          <p:nvPr/>
        </p:nvSpPr>
        <p:spPr>
          <a:xfrm>
            <a:off x="4293369" y="163393"/>
            <a:ext cx="7674271" cy="68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36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 חוויית התייר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829" y="1053464"/>
            <a:ext cx="114490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rgbClr val="005180"/>
              </a:buClr>
            </a:pPr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האגף לשירותי תיירות</a:t>
            </a:r>
            <a:r>
              <a:rPr lang="en-US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he-IL" sz="2800" b="1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פיתוח וגיוון המוצר התיירותי לשם שדרוג חוויית התייר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הפעלת ארבע לשכות מידע לתייר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דרוג בתי מלון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ביקורת לאכיפת הדרכה בלתי חוקית וביקורת תחזוקה וניקיון של מתחמי תיירות ציבוריים ומרכזי ערים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הסרת חסמים בתיירות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טיפול בתלונות הציבור</a:t>
            </a:r>
          </a:p>
          <a:p>
            <a:pPr marL="342900" indent="-3429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קבלת פני התייר</a:t>
            </a:r>
          </a:p>
        </p:txBody>
      </p:sp>
    </p:spTree>
    <p:extLst>
      <p:ext uri="{BB962C8B-B14F-4D97-AF65-F5344CB8AC3E}">
        <p14:creationId xmlns:p14="http://schemas.microsoft.com/office/powerpoint/2010/main" val="323026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188799" y="133469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63" y="233573"/>
            <a:ext cx="9273886" cy="6182591"/>
          </a:xfrm>
          <a:prstGeom prst="rect">
            <a:avLst/>
          </a:prstGeom>
        </p:spPr>
      </p:pic>
      <p:sp>
        <p:nvSpPr>
          <p:cNvPr id="55" name="מלבן 54"/>
          <p:cNvSpPr/>
          <p:nvPr/>
        </p:nvSpPr>
        <p:spPr>
          <a:xfrm>
            <a:off x="-963361" y="133468"/>
            <a:ext cx="11778841" cy="68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he-IL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מציאות רבודה (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Augmented Reality </a:t>
            </a:r>
            <a:r>
              <a:rPr lang="he-IL" sz="36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546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387990" y="156103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9" y="191155"/>
            <a:ext cx="4493248" cy="6217073"/>
          </a:xfrm>
          <a:prstGeom prst="rect">
            <a:avLst/>
          </a:prstGeom>
        </p:spPr>
      </p:pic>
      <p:sp>
        <p:nvSpPr>
          <p:cNvPr id="55" name="מלבן 54"/>
          <p:cNvSpPr/>
          <p:nvPr/>
        </p:nvSpPr>
        <p:spPr>
          <a:xfrm>
            <a:off x="4730521" y="143326"/>
            <a:ext cx="2167654" cy="158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  <a:buClr>
                <a:srgbClr val="005180"/>
              </a:buClr>
            </a:pPr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לשכת המידע בירושלים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/>
          <a:stretch/>
        </p:blipFill>
        <p:spPr>
          <a:xfrm>
            <a:off x="6741709" y="194217"/>
            <a:ext cx="5136882" cy="621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4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0" y="6528322"/>
            <a:ext cx="12187238" cy="33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12" y="151201"/>
            <a:ext cx="11809640" cy="6381442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6813719" y="146880"/>
            <a:ext cx="4526238" cy="6389673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3923" y="261354"/>
            <a:ext cx="2452456" cy="89599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39" y="405374"/>
            <a:ext cx="1872260" cy="6152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13719" y="2279393"/>
            <a:ext cx="452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3600" b="1" dirty="0">
                <a:solidFill>
                  <a:srgbClr val="005180"/>
                </a:solidFill>
              </a:rPr>
              <a:t>תודה על ההקשבה!</a:t>
            </a:r>
          </a:p>
        </p:txBody>
      </p:sp>
    </p:spTree>
    <p:extLst>
      <p:ext uri="{BB962C8B-B14F-4D97-AF65-F5344CB8AC3E}">
        <p14:creationId xmlns:p14="http://schemas.microsoft.com/office/powerpoint/2010/main" val="308495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0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168392" y="167258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מלבן 54"/>
          <p:cNvSpPr/>
          <p:nvPr/>
        </p:nvSpPr>
        <p:spPr>
          <a:xfrm>
            <a:off x="4293369" y="163393"/>
            <a:ext cx="767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שנת שיא לתיירות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0859" y="1125355"/>
            <a:ext cx="11017530" cy="30777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שיא בכניסות התיירים לישראל בשנת 2018: כ-4.1 מיליון תיירים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עליה של 14% בהיקף התיירות ביחס לשנת 2017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8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נכון לפברואר 2019 נכנסו 627,900 תיירים</a:t>
            </a:r>
          </a:p>
          <a:p>
            <a:pPr algn="r" rtl="1"/>
            <a:endParaRPr lang="he-IL" dirty="0"/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703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88799" y="133469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/>
          <a:srcRect l="10310" t="22279" r="27791" b="17836"/>
          <a:stretch/>
        </p:blipFill>
        <p:spPr>
          <a:xfrm>
            <a:off x="861629" y="480474"/>
            <a:ext cx="10453588" cy="56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0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מלבן 51"/>
          <p:cNvSpPr/>
          <p:nvPr/>
        </p:nvSpPr>
        <p:spPr>
          <a:xfrm>
            <a:off x="188799" y="0"/>
            <a:ext cx="11770209" cy="6519299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4293369" y="163393"/>
            <a:ext cx="767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תיירות כמנוע צמיחה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24929" y="1398281"/>
            <a:ext cx="10656924" cy="352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2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כל 100,000 תיירים נוספים תורמים למשק 600 מיליון ₪, כ-4000 מקומות עבודה ישירים ועוד כ-3700 משרות עקיפות</a:t>
            </a:r>
            <a:endParaRPr lang="en-US" sz="28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endParaRPr lang="he-IL" sz="28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lnSpc>
                <a:spcPct val="12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סה"כ ההכנסות מתיירים לשנת 2018 נאמדות כ- 8.5 מיליארד $ (כ – 22 מיליארד ₪). </a:t>
            </a:r>
            <a:endParaRPr lang="en-US" sz="28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r" rtl="1">
              <a:lnSpc>
                <a:spcPct val="12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endParaRPr lang="he-IL" sz="2400" dirty="0">
              <a:latin typeface="Gisha" panose="020B0502040204020203" pitchFamily="34" charset="-79"/>
            </a:endParaRPr>
          </a:p>
          <a:p>
            <a:pPr marL="285750" indent="-285750" algn="r" rtl="1">
              <a:lnSpc>
                <a:spcPct val="12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endParaRPr lang="he-IL" sz="2400" dirty="0">
              <a:latin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0830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88799" y="133469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t="16949" r="1079" b="7934"/>
          <a:stretch/>
        </p:blipFill>
        <p:spPr>
          <a:xfrm>
            <a:off x="293911" y="1341504"/>
            <a:ext cx="11589023" cy="5002676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4296475" y="261354"/>
            <a:ext cx="767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תיירות כמנוע צמיחה</a:t>
            </a:r>
          </a:p>
        </p:txBody>
      </p:sp>
    </p:spTree>
    <p:extLst>
      <p:ext uri="{BB962C8B-B14F-4D97-AF65-F5344CB8AC3E}">
        <p14:creationId xmlns:p14="http://schemas.microsoft.com/office/powerpoint/2010/main" val="2780036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188799" y="133469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מלבן 54"/>
          <p:cNvSpPr/>
          <p:nvPr/>
        </p:nvSpPr>
        <p:spPr>
          <a:xfrm>
            <a:off x="4293369" y="163393"/>
            <a:ext cx="767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משרד התיירות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3720" y="1341504"/>
            <a:ext cx="515392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במשרד 4 מינהלים מקצועיים: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451263524"/>
              </p:ext>
            </p:extLst>
          </p:nvPr>
        </p:nvGraphicFramePr>
        <p:xfrm>
          <a:off x="-1251401" y="261354"/>
          <a:ext cx="10153410" cy="611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831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188799" y="133469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מלבן 54"/>
          <p:cNvSpPr/>
          <p:nvPr/>
        </p:nvSpPr>
        <p:spPr>
          <a:xfrm>
            <a:off x="4293369" y="163393"/>
            <a:ext cx="767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קצת על...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829" y="1053464"/>
            <a:ext cx="11449035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rgbClr val="005180"/>
              </a:buClr>
            </a:pPr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 השיווק </a:t>
            </a: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משווק את ישראל בחו"ל</a:t>
            </a:r>
          </a:p>
          <a:p>
            <a:pPr marL="457200" indent="-4572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כ-20 נציגויות ברחבי העולם</a:t>
            </a:r>
          </a:p>
          <a:p>
            <a:pPr marL="457200" indent="-457200" algn="r" rtl="1"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מעבר לאסטרטגיה של שיווק תת מותגים</a:t>
            </a:r>
          </a:p>
          <a:p>
            <a:pPr algn="r" rtl="1">
              <a:buClr>
                <a:srgbClr val="005180"/>
              </a:buClr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Two Sunny cities, one break</a:t>
            </a:r>
            <a:endParaRPr lang="he-IL" sz="28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buClr>
                <a:srgbClr val="005180"/>
              </a:buClr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Eilat - Escape to the sun</a:t>
            </a:r>
            <a:endParaRPr lang="he-IL" sz="28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התמקדות במכר, אתרים שיווקיים</a:t>
            </a:r>
          </a:p>
          <a:p>
            <a:pPr marL="457200" indent="-4572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חדירה לשווקים חדשים: סין, הודו </a:t>
            </a:r>
          </a:p>
          <a:p>
            <a:pPr marL="457200" indent="-4572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מעבר לעבודה מול סיטונאי התיירות המרכזיים בעולם ו-</a:t>
            </a:r>
            <a:r>
              <a:rPr lang="en-US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OTA’s</a:t>
            </a:r>
            <a:endParaRPr lang="he-IL" sz="28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r" rtl="1">
              <a:lnSpc>
                <a:spcPct val="15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נהלי תעופה</a:t>
            </a:r>
            <a:endParaRPr lang="he-IL" sz="2400" dirty="0">
              <a:latin typeface="Gisha" panose="020B0502040204020203" pitchFamily="34" charset="-79"/>
            </a:endParaRPr>
          </a:p>
          <a:p>
            <a:pPr marL="285750" indent="-285750" algn="r" rtl="1">
              <a:lnSpc>
                <a:spcPct val="12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endParaRPr lang="he-IL" sz="2400" dirty="0">
              <a:latin typeface="Gisha" panose="020B0502040204020203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9" y="405374"/>
            <a:ext cx="2302339" cy="1933965"/>
          </a:xfrm>
          <a:prstGeom prst="rect">
            <a:avLst/>
          </a:prstGeom>
        </p:spPr>
      </p:pic>
      <p:pic>
        <p:nvPicPr>
          <p:cNvPr id="6" name="Picture 2" descr="https://en.traveleilat.com/assets/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29" y="2434484"/>
            <a:ext cx="2214800" cy="19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/>
        </p:nvSpPr>
        <p:spPr>
          <a:xfrm>
            <a:off x="188799" y="133469"/>
            <a:ext cx="11799248" cy="6382800"/>
          </a:xfrm>
          <a:prstGeom prst="rect">
            <a:avLst/>
          </a:prstGeom>
          <a:solidFill>
            <a:srgbClr val="D4E0F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מלבן 54"/>
          <p:cNvSpPr/>
          <p:nvPr/>
        </p:nvSpPr>
        <p:spPr>
          <a:xfrm>
            <a:off x="4293369" y="163393"/>
            <a:ext cx="767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קצת על...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905" y="981454"/>
            <a:ext cx="11449035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 אסטרטגיה ומדיניות </a:t>
            </a: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תכנון ואסטרטגיה של עבודת המשרד לטווח קצר וארוך תוך בחינת פעילויות שנעשות בעולם</a:t>
            </a: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endParaRPr lang="he-IL" sz="2800" dirty="0">
              <a:solidFill>
                <a:srgbClr val="0051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2800" b="1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 פיתוח ותשתיות</a:t>
            </a: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r>
              <a:rPr lang="he-IL" sz="2800" dirty="0">
                <a:solidFill>
                  <a:srgbClr val="0051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השקעה בפיתוח ותשתיות של מתחמים תיירותיים ציבוריים לרווחת התיירים. לדוגמא, חממות התיירות.</a:t>
            </a:r>
          </a:p>
          <a:p>
            <a:pPr algn="r" rtl="1">
              <a:lnSpc>
                <a:spcPct val="120000"/>
              </a:lnSpc>
              <a:buClr>
                <a:srgbClr val="005180"/>
              </a:buClr>
            </a:pPr>
            <a:endParaRPr lang="he-IL" sz="2400" dirty="0">
              <a:latin typeface="Gisha" panose="020B0502040204020203" pitchFamily="34" charset="-79"/>
            </a:endParaRPr>
          </a:p>
          <a:p>
            <a:pPr marL="285750" indent="-285750" algn="r" rtl="1">
              <a:lnSpc>
                <a:spcPct val="12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endParaRPr lang="he-IL" sz="2400" dirty="0">
              <a:latin typeface="Gisha" panose="020B0502040204020203" pitchFamily="34" charset="-79"/>
            </a:endParaRPr>
          </a:p>
          <a:p>
            <a:pPr marL="285750" indent="-285750" algn="r" rtl="1">
              <a:lnSpc>
                <a:spcPct val="120000"/>
              </a:lnSpc>
              <a:buClr>
                <a:srgbClr val="005180"/>
              </a:buClr>
              <a:buFont typeface="Arial" panose="020B0604020202020204" pitchFamily="34" charset="0"/>
              <a:buChar char="•"/>
            </a:pPr>
            <a:endParaRPr lang="he-IL" sz="2400" dirty="0">
              <a:latin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0206352"/>
      </p:ext>
    </p:extLst>
  </p:cSld>
  <p:clrMapOvr>
    <a:masterClrMapping/>
  </p:clrMapOvr>
</p:sld>
</file>

<file path=ppt/theme/theme1.xml><?xml version="1.0" encoding="utf-8"?>
<a:theme xmlns:a="http://schemas.openxmlformats.org/drawingml/2006/main" name="GD_BusPres_05_animation">
  <a:themeElements>
    <a:clrScheme name="צורת גל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A1A70"/>
        </a:dk1>
        <a:lt1>
          <a:srgbClr val="FFFFFF"/>
        </a:lt1>
        <a:dk2>
          <a:srgbClr val="12449E"/>
        </a:dk2>
        <a:lt2>
          <a:srgbClr val="C0C0C0"/>
        </a:lt2>
        <a:accent1>
          <a:srgbClr val="3167D3"/>
        </a:accent1>
        <a:accent2>
          <a:srgbClr val="87A3E9"/>
        </a:accent2>
        <a:accent3>
          <a:srgbClr val="FFFFFF"/>
        </a:accent3>
        <a:accent4>
          <a:srgbClr val="14145F"/>
        </a:accent4>
        <a:accent5>
          <a:srgbClr val="ADB8E6"/>
        </a:accent5>
        <a:accent6>
          <a:srgbClr val="7A93D3"/>
        </a:accent6>
        <a:hlink>
          <a:srgbClr val="90B54D"/>
        </a:hlink>
        <a:folHlink>
          <a:srgbClr val="F6A2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0E5D92"/>
        </a:dk1>
        <a:lt1>
          <a:srgbClr val="FFFFFF"/>
        </a:lt1>
        <a:dk2>
          <a:srgbClr val="137C9D"/>
        </a:dk2>
        <a:lt2>
          <a:srgbClr val="C0C0C0"/>
        </a:lt2>
        <a:accent1>
          <a:srgbClr val="35AACF"/>
        </a:accent1>
        <a:accent2>
          <a:srgbClr val="75CDB2"/>
        </a:accent2>
        <a:accent3>
          <a:srgbClr val="FFFFFF"/>
        </a:accent3>
        <a:accent4>
          <a:srgbClr val="0A4E7C"/>
        </a:accent4>
        <a:accent5>
          <a:srgbClr val="AED2E4"/>
        </a:accent5>
        <a:accent6>
          <a:srgbClr val="69BAA1"/>
        </a:accent6>
        <a:hlink>
          <a:srgbClr val="E8C86E"/>
        </a:hlink>
        <a:folHlink>
          <a:srgbClr val="1E68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64D60"/>
        </a:dk1>
        <a:lt1>
          <a:srgbClr val="FFFFFF"/>
        </a:lt1>
        <a:dk2>
          <a:srgbClr val="2A8486"/>
        </a:dk2>
        <a:lt2>
          <a:srgbClr val="C0C0C0"/>
        </a:lt2>
        <a:accent1>
          <a:srgbClr val="48BC77"/>
        </a:accent1>
        <a:accent2>
          <a:srgbClr val="ECCA4C"/>
        </a:accent2>
        <a:accent3>
          <a:srgbClr val="FFFFFF"/>
        </a:accent3>
        <a:accent4>
          <a:srgbClr val="114051"/>
        </a:accent4>
        <a:accent5>
          <a:srgbClr val="B1DABD"/>
        </a:accent5>
        <a:accent6>
          <a:srgbClr val="D6B744"/>
        </a:accent6>
        <a:hlink>
          <a:srgbClr val="3191E9"/>
        </a:hlink>
        <a:folHlink>
          <a:srgbClr val="E369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BB3141636B894099107E6745BE213F04000498BE45EB900B4AB4820FEB2B334769" ma:contentTypeVersion="23" ma:contentTypeDescription="Create a new document." ma:contentTypeScope="" ma:versionID="922879efceafbead475a392d5d8439ae">
  <xsd:schema xmlns:xsd="http://www.w3.org/2001/XMLSchema" xmlns:xs="http://www.w3.org/2001/XMLSchema" xmlns:p="http://schemas.microsoft.com/office/2006/metadata/properties" xmlns:ns2="6e9ea02a-742f-4d68-9828-878561d4a93c" targetNamespace="http://schemas.microsoft.com/office/2006/metadata/properties" ma:root="true" ma:fieldsID="35d0a2b5ac49b26f738c31bb81246939" ns2:_="">
    <xsd:import namespace="6e9ea02a-742f-4d68-9828-878561d4a93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Expire" minOccurs="0"/>
                <xsd:element ref="ns2:AssetId" minOccurs="0"/>
                <xsd:element ref="ns2:IsSearchable" minOccurs="0"/>
                <xsd:element ref="ns2:AssetStart" minOccurs="0"/>
                <xsd:element ref="ns2:AssetType" minOccurs="0"/>
                <xsd:element ref="ns2:APAuthor" minOccurs="0"/>
                <xsd:element ref="ns2:BugNumber" minOccurs="0"/>
                <xsd:element ref="ns2:APCategories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CHMName" minOccurs="0"/>
                <xsd:element ref="ns2:InProjectListLookup" minOccurs="0"/>
                <xsd:element ref="ns2:TPInstallLocation" minOccurs="0"/>
                <xsd:element ref="ns2:IntlLangReview" minOccurs="0"/>
                <xsd:element ref="ns2:IntlLangReviewer" minOccurs="0"/>
                <xsd:element ref="ns2:IntlLocPriority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ModificationsAwaitingManualResolutionLookup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ArtSampleDocs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ea02a-742f-4d68-9828-878561d4a93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internalName="AcquiredFrom" ma:readOnly="false">
      <xsd:simpleType>
        <xsd:restriction base="dms:Choice">
          <xsd:enumeration value="Community"/>
          <xsd:enumeration value="Internal MS"/>
          <xsd:enumeration value="MVP"/>
          <xsd:enumeration value="Publisher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 ma:readOnly="false">
      <xsd:simpleType>
        <xsd:restriction base="dms:Text"/>
      </xsd:simpleType>
    </xsd:element>
    <xsd:element name="ApprovalLog" ma:index="4" nillable="true" ma:displayName="Approval Log" ma:default="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Expire" ma:index="6" nillable="true" ma:displayName="Asset End Date" ma:default="2100-01-01T00:00:00Z" ma:internalName="AssetExpire" ma:readOnly="false">
      <xsd:simpleType>
        <xsd:restriction base="dms:DateTime"/>
      </xsd:simpleType>
    </xsd:element>
    <xsd:element name="AssetId" ma:index="7" nillable="true" ma:displayName="Asset ID" ma:indexed="true" ma:internalName="AssetId" ma:readOnly="false">
      <xsd:simpleType>
        <xsd:restriction base="dms:Text"/>
      </xsd:simpleType>
    </xsd:element>
    <xsd:element name="IsSearchable" ma:index="8" nillable="true" ma:displayName="Asset Searchable?" ma:default="true" ma:internalName="IsSearchable" ma:readOnly="false">
      <xsd:simpleType>
        <xsd:restriction base="dms:Boolean"/>
      </xsd:simpleType>
    </xsd:element>
    <xsd:element name="AssetStart" ma:index="9" nillable="true" ma:displayName="Asset Start Date" ma:default="[Today]" ma:internalName="AssetStart" ma:readOnly="false">
      <xsd:simpleType>
        <xsd:restriction base="dms:DateTime"/>
      </xsd:simpleType>
    </xsd:element>
    <xsd:element name="AssetType" ma:index="10" nillable="true" ma:displayName="Asset Type" ma:internalName="AssetType" ma:readOnly="false">
      <xsd:simpleType>
        <xsd:restriction base="dms:Unknown"/>
      </xsd:simpleType>
    </xsd:element>
    <xsd:element name="APAuthor" ma:index="11" nillable="true" ma:displayName="Author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gNumber" ma:index="12" nillable="true" ma:displayName="Bug Number" ma:default="" ma:internalName="BugNumber" ma:readOnly="false">
      <xsd:simpleType>
        <xsd:restriction base="dms:Text"/>
      </xsd:simpleType>
    </xsd:element>
    <xsd:element name="APCategories" ma:index="13" nillable="true" ma:displayName="Categories" ma:internalName="APCategories" ma:readOnly="false">
      <xsd:simpleType>
        <xsd:restriction base="dms:Text"/>
      </xsd:simpleType>
    </xsd:element>
    <xsd:element name="TPClientViewer" ma:index="14" nillable="true" ma:displayName="Client Viewer" ma:default="" ma:internalName="TPClientViewer" ma:readOnly="false">
      <xsd:simpleType>
        <xsd:restriction base="dms:Text"/>
      </xsd:simpleType>
    </xsd:element>
    <xsd:element name="ClipArtFilename" ma:index="15" nillable="true" ma:displayName="Clip Art Name" ma:internalName="ClipArtFilename" ma:readOnly="false">
      <xsd:simpleType>
        <xsd:restriction base="dms:Text"/>
      </xsd:simpleType>
    </xsd:element>
    <xsd:element name="TPCommandLine" ma:index="16" nillable="true" ma:displayName="Command Line" ma:default="" ma:internalName="TPCommandLine" ma:readOnly="false">
      <xsd:simpleType>
        <xsd:restriction base="dms:Text"/>
      </xsd:simpleType>
    </xsd:element>
    <xsd:element name="TPComponent" ma:index="17" nillable="true" ma:displayName="Component" ma:default="" ma:internalName="TPComponent" ma:readOnly="false">
      <xsd:simpleType>
        <xsd:restriction base="dms:Text"/>
      </xsd:simpleType>
    </xsd:element>
    <xsd:element name="ContentItem" ma:index="18" nillable="true" ma:displayName="Content Item" ma:internalName="ContentItem" ma:readOnly="false">
      <xsd:simpleType>
        <xsd:restriction base="dms:Unknown"/>
      </xsd:simpleType>
    </xsd:element>
    <xsd:element name="CrawlForDependencies" ma:index="20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3" nillable="true" ma:displayName="CSX Hash" ma:internalName="CSXHash" ma:readOnly="false">
      <xsd:simpleType>
        <xsd:restriction base="dms:Text"/>
      </xsd:simpleType>
    </xsd:element>
    <xsd:element name="CSXSubmissionMarket" ma:index="24" nillable="true" ma:displayName="CSX Submission Market" ma:list="{97E9BFDD-1396-425A-819C-F21D6585E878}" ma:internalName="CSXSubmissionMarket" ma:readOnly="false" ma:showField="MarketName" ma:web="6e9ea02a-742f-4d68-9828-878561d4a93c">
      <xsd:simpleType>
        <xsd:restriction base="dms:Lookup"/>
      </xsd:simpleType>
    </xsd:element>
    <xsd:element name="CSXUpdate" ma:index="25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6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7" nillable="true" ma:displayName="IsDeleted" ma:default="0" ma:internalName="IsDeleted">
      <xsd:simpleType>
        <xsd:restriction base="dms:Boolean"/>
      </xsd:simpleType>
    </xsd:element>
    <xsd:element name="APDescription" ma:index="28" nillable="true" ma:displayName="Description" ma:default="" ma:internalName="APDescription" ma:readOnly="false">
      <xsd:simpleType>
        <xsd:restriction base="dms:Note"/>
      </xsd:simpleType>
    </xsd:element>
    <xsd:element name="DirectSourceMarket" ma:index="29" nillable="true" ma:displayName="Direct Source Market Group" ma:internalName="DirectSourceMarket" ma:readOnly="false">
      <xsd:simpleType>
        <xsd:restriction base="dms:Text"/>
      </xsd:simpleType>
    </xsd:element>
    <xsd:element name="Downloads" ma:index="30" nillable="true" ma:displayName="Downloads" ma:default="0" ma:internalName="Downloads" ma:readOnly="false">
      <xsd:simpleType>
        <xsd:restriction base="dms:Unknown"/>
      </xsd:simpleType>
    </xsd:element>
    <xsd:element name="DSATActionTaken" ma:index="31" nillable="true" ma:displayName="DSAT Action Taken" ma:internalName="DSATActionTaken" ma:readOnly="false">
      <xsd:simpleType>
        <xsd:restriction base="dms:Choice">
          <xsd:enumeration value="Best Bets"/>
          <xsd:enumeration value="Expire"/>
          <xsd:enumeration value="Hide"/>
        </xsd:restriction>
      </xsd:simpleType>
    </xsd:element>
    <xsd:element name="APEditor" ma:index="32" nillable="true" ma:displayName="Editor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3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4" nillable="true" ma:displayName="Editorial Tags" ma:internalName="EditorialTags" ma:readOnly="false">
      <xsd:simpleType>
        <xsd:restriction base="dms:Unknown"/>
      </xsd:simpleType>
    </xsd:element>
    <xsd:element name="TPExecutable" ma:index="35" nillable="true" ma:displayName="Executable" ma:default="" ma:internalName="TPExecutable" ma:readOnly="false">
      <xsd:simpleType>
        <xsd:restriction base="dms:Text"/>
      </xsd:simpleType>
    </xsd:element>
    <xsd:element name="TPFriendlyName" ma:index="36" nillable="true" ma:displayName="Friendly Name" ma:default="" ma:internalName="TPFriendlyName" ma:readOnly="false">
      <xsd:simpleType>
        <xsd:restriction base="dms:Text"/>
      </xsd:simpleType>
    </xsd:element>
    <xsd:element name="FriendlyTitle" ma:index="37" nillable="true" ma:displayName="Friendly Title" ma:internalName="FriendlyTitle" ma:readOnly="false">
      <xsd:simpleType>
        <xsd:restriction base="dms:Text"/>
      </xsd:simpleType>
    </xsd:element>
    <xsd:element name="PrimaryImageGen" ma:index="38" nillable="true" ma:displayName="Generate Images?" ma:internalName="PrimaryImageGen" ma:readOnly="false">
      <xsd:simpleType>
        <xsd:restriction base="dms:Boolean"/>
      </xsd:simpleType>
    </xsd:element>
    <xsd:element name="HandoffToMSDN" ma:index="39" nillable="true" ma:displayName="Handoff To MSDN Date" ma:internalName="HandoffToMSDN" ma:readOnly="false">
      <xsd:simpleType>
        <xsd:restriction base="dms:DateTime"/>
      </xsd:simpleType>
    </xsd:element>
    <xsd:element name="CHMName" ma:index="40" nillable="true" ma:displayName="Help File Name" ma:internalName="CHMName" ma:readOnly="false">
      <xsd:simpleType>
        <xsd:restriction base="dms:Text"/>
      </xsd:simpleType>
    </xsd:element>
    <xsd:element name="InProjectListLookup" ma:index="41" nillable="true" ma:displayName="InProjectListLookup" ma:list="{B6637CC4-9BDF-4FFE-8FBF-4FC2310BA3C9}" ma:internalName="InProjectListLookup" ma:readOnly="true" ma:showField="InProjectList" ma:web="6e9ea02a-742f-4d68-9828-878561d4a93c">
      <xsd:simpleType>
        <xsd:restriction base="dms:Lookup"/>
      </xsd:simpleType>
    </xsd:element>
    <xsd:element name="TPInstallLocation" ma:index="42" nillable="true" ma:displayName="Install Location" ma:default="" ma:internalName="TPInstallLocation" ma:readOnly="false">
      <xsd:simpleType>
        <xsd:restriction base="dms:Text"/>
      </xsd:simpleType>
    </xsd:element>
    <xsd:element name="IntlLangReview" ma:index="43" nillable="true" ma:displayName="Intl Lang QA Review Required?" ma:internalName="IntlLangReview" ma:readOnly="false">
      <xsd:simpleType>
        <xsd:restriction base="dms:Boolean"/>
      </xsd:simpleType>
    </xsd:element>
    <xsd:element name="IntlLangReviewer" ma:index="44" nillable="true" ma:displayName="Intl Lang QA Reviewer" ma:internalName="IntlLangReviewer" ma:readOnly="false">
      <xsd:simpleType>
        <xsd:restriction base="dms:Text"/>
      </xsd:simpleType>
    </xsd:element>
    <xsd:element name="IntlLocPriority" ma:index="45" nillable="true" ma:displayName="Intl Loc Priority" ma:default="" ma:internalName="IntlLocPriority" ma:readOnly="false">
      <xsd:simpleType>
        <xsd:restriction base="dms:Unknown"/>
      </xsd:simpleType>
    </xsd:element>
    <xsd:element name="MarketSpecific" ma:index="46" nillable="true" ma:displayName="Is Market Specific?" ma:internalName="MarketSpecific" ma:readOnly="false">
      <xsd:simpleType>
        <xsd:restriction base="dms:Boolean"/>
      </xsd:simpleType>
    </xsd:element>
    <xsd:element name="LastCompleteVersionLookup" ma:index="47" nillable="true" ma:displayName="Last Complete Version Lookup" ma:list="{B6637CC4-9BDF-4FFE-8FBF-4FC2310BA3C9}" ma:internalName="LastCompleteVersionLookup" ma:readOnly="true" ma:showField="LastCompleteVersion" ma:web="6e9ea02a-742f-4d68-9828-878561d4a93c">
      <xsd:simpleType>
        <xsd:restriction base="dms:Lookup"/>
      </xsd:simpleType>
    </xsd:element>
    <xsd:element name="LastHandOff" ma:index="48" nillable="true" ma:displayName="Last Hand-off" ma:internalName="LastHandOff" ma:readOnly="false">
      <xsd:simpleType>
        <xsd:restriction base="dms:DateTime"/>
      </xsd:simpleType>
    </xsd:element>
    <xsd:element name="LastModifiedDateTime" ma:index="49" nillable="true" ma:displayName="Last Modified Date" ma:internalName="LastModifiedDateTime" ma:readOnly="false">
      <xsd:simpleType>
        <xsd:restriction base="dms:DateTime"/>
      </xsd:simpleType>
    </xsd:element>
    <xsd:element name="LastPreviewErrorLookup" ma:index="50" nillable="true" ma:displayName="Last Preview Attempt Error" ma:list="{B6637CC4-9BDF-4FFE-8FBF-4FC2310BA3C9}" ma:internalName="LastPreviewErrorLookup" ma:readOnly="true" ma:showField="LastPreviewError" ma:web="6e9ea02a-742f-4d68-9828-878561d4a93c">
      <xsd:simpleType>
        <xsd:restriction base="dms:Lookup"/>
      </xsd:simpleType>
    </xsd:element>
    <xsd:element name="LastPreviewResultLookup" ma:index="51" nillable="true" ma:displayName="Last Preview Attempt Result" ma:list="{B6637CC4-9BDF-4FFE-8FBF-4FC2310BA3C9}" ma:internalName="LastPreviewResultLookup" ma:readOnly="true" ma:showField="LastPreviewResult" ma:web="6e9ea02a-742f-4d68-9828-878561d4a93c">
      <xsd:simpleType>
        <xsd:restriction base="dms:Lookup"/>
      </xsd:simpleType>
    </xsd:element>
    <xsd:element name="LastPreviewAttemptDateLookup" ma:index="52" nillable="true" ma:displayName="Last Preview Attempted On" ma:list="{B6637CC4-9BDF-4FFE-8FBF-4FC2310BA3C9}" ma:internalName="LastPreviewAttemptDateLookup" ma:readOnly="true" ma:showField="LastPreviewAttemptDate" ma:web="6e9ea02a-742f-4d68-9828-878561d4a93c">
      <xsd:simpleType>
        <xsd:restriction base="dms:Lookup"/>
      </xsd:simpleType>
    </xsd:element>
    <xsd:element name="LastPreviewedByLookup" ma:index="53" nillable="true" ma:displayName="Last Previewed By" ma:list="{B6637CC4-9BDF-4FFE-8FBF-4FC2310BA3C9}" ma:internalName="LastPreviewedByLookup" ma:readOnly="true" ma:showField="LastPreviewedBy" ma:web="6e9ea02a-742f-4d68-9828-878561d4a93c">
      <xsd:simpleType>
        <xsd:restriction base="dms:Lookup"/>
      </xsd:simpleType>
    </xsd:element>
    <xsd:element name="LastPreviewTimeLookup" ma:index="54" nillable="true" ma:displayName="Last Previewed On" ma:list="{B6637CC4-9BDF-4FFE-8FBF-4FC2310BA3C9}" ma:internalName="LastPreviewTimeLookup" ma:readOnly="true" ma:showField="LastPreviewTime" ma:web="6e9ea02a-742f-4d68-9828-878561d4a93c">
      <xsd:simpleType>
        <xsd:restriction base="dms:Lookup"/>
      </xsd:simpleType>
    </xsd:element>
    <xsd:element name="LastPreviewVersionLookup" ma:index="55" nillable="true" ma:displayName="Last Previewed Version" ma:list="{B6637CC4-9BDF-4FFE-8FBF-4FC2310BA3C9}" ma:internalName="LastPreviewVersionLookup" ma:readOnly="true" ma:showField="LastPreviewVersion" ma:web="6e9ea02a-742f-4d68-9828-878561d4a93c">
      <xsd:simpleType>
        <xsd:restriction base="dms:Lookup"/>
      </xsd:simpleType>
    </xsd:element>
    <xsd:element name="LastPublishErrorLookup" ma:index="56" nillable="true" ma:displayName="Last Publish Attempt Error" ma:list="{B6637CC4-9BDF-4FFE-8FBF-4FC2310BA3C9}" ma:internalName="LastPublishErrorLookup" ma:readOnly="true" ma:showField="LastPublishError" ma:web="6e9ea02a-742f-4d68-9828-878561d4a93c">
      <xsd:simpleType>
        <xsd:restriction base="dms:Lookup"/>
      </xsd:simpleType>
    </xsd:element>
    <xsd:element name="LastPublishResultLookup" ma:index="57" nillable="true" ma:displayName="Last Publish Attempt Result" ma:list="{B6637CC4-9BDF-4FFE-8FBF-4FC2310BA3C9}" ma:internalName="LastPublishResultLookup" ma:readOnly="false" ma:showField="LastPublishResult" ma:web="6e9ea02a-742f-4d68-9828-878561d4a93c">
      <xsd:simpleType>
        <xsd:restriction base="dms:Lookup"/>
      </xsd:simpleType>
    </xsd:element>
    <xsd:element name="LastPublishAttemptDateLookup" ma:index="58" nillable="true" ma:displayName="Last Publish Attempted On" ma:list="{B6637CC4-9BDF-4FFE-8FBF-4FC2310BA3C9}" ma:internalName="LastPublishAttemptDateLookup" ma:readOnly="true" ma:showField="LastPublishAttemptDate" ma:web="6e9ea02a-742f-4d68-9828-878561d4a93c">
      <xsd:simpleType>
        <xsd:restriction base="dms:Lookup"/>
      </xsd:simpleType>
    </xsd:element>
    <xsd:element name="LastPublishedByLookup" ma:index="59" nillable="true" ma:displayName="Last Published By" ma:list="{B6637CC4-9BDF-4FFE-8FBF-4FC2310BA3C9}" ma:internalName="LastPublishedByLookup" ma:readOnly="true" ma:showField="LastPublishedBy" ma:web="6e9ea02a-742f-4d68-9828-878561d4a93c">
      <xsd:simpleType>
        <xsd:restriction base="dms:Lookup"/>
      </xsd:simpleType>
    </xsd:element>
    <xsd:element name="LastPublishTimeLookup" ma:index="60" nillable="true" ma:displayName="Last Published On" ma:list="{B6637CC4-9BDF-4FFE-8FBF-4FC2310BA3C9}" ma:internalName="LastPublishTimeLookup" ma:readOnly="true" ma:showField="LastPublishTime" ma:web="6e9ea02a-742f-4d68-9828-878561d4a93c">
      <xsd:simpleType>
        <xsd:restriction base="dms:Lookup"/>
      </xsd:simpleType>
    </xsd:element>
    <xsd:element name="LastPublishVersionLookup" ma:index="61" nillable="true" ma:displayName="Last Published Version" ma:list="{B6637CC4-9BDF-4FFE-8FBF-4FC2310BA3C9}" ma:internalName="LastPublishVersionLookup" ma:readOnly="true" ma:showField="LastPublishVersion" ma:web="6e9ea02a-742f-4d68-9828-878561d4a93c">
      <xsd:simpleType>
        <xsd:restriction base="dms:Lookup"/>
      </xsd:simpleType>
    </xsd:element>
    <xsd:element name="TPLaunchHelpLinkType" ma:index="62" nillable="true" ma:displayName="Launch Help Link Type" ma:default="Template" ma:internalName="TPLaunchHelpLinkType" ma:readOnly="fals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3" nillable="true" ma:displayName="Legacy Data" ma:description="Legacy Data" ma:internalName="LegacyData" ma:readOnly="false">
      <xsd:simpleType>
        <xsd:restriction base="dms:Note"/>
      </xsd:simpleType>
    </xsd:element>
    <xsd:element name="TPLaunchHelpLink" ma:index="64" nillable="true" ma:displayName="Link to Launch Help Topic" ma:default="" ma:internalName="TPLaunchHelpLink" ma:readOnly="false">
      <xsd:simpleType>
        <xsd:restriction base="dms:Text"/>
      </xsd:simpleType>
    </xsd:element>
    <xsd:element name="MachineTranslated" ma:index="65" nillable="true" ma:displayName="Machine Translated" ma:default="" ma:internalName="MachineTranslated" ma:readOnly="false">
      <xsd:simpleType>
        <xsd:restriction base="dms:Boolean"/>
      </xsd:simpleType>
    </xsd:element>
    <xsd:element name="Manager" ma:index="66" nillable="true" ma:displayName="Manager" ma:internalName="Manager" ma:readOnly="false">
      <xsd:simpleType>
        <xsd:restriction base="dms:Text"/>
      </xsd:simpleType>
    </xsd:element>
    <xsd:element name="Markets" ma:index="67" nillable="true" ma:displayName="Markets" ma:list="{97E9BFDD-1396-425A-819C-F21D6585E878}" ma:internalName="Markets" ma:readOnly="false" ma:showField="MarketName" ma:web="6e9ea02a-742f-4d68-9828-878561d4a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68" nillable="true" ma:displayName="Milestone" ma:default="" ma:internalName="Milestone" ma:readOnly="false">
      <xsd:simpleType>
        <xsd:restriction base="dms:Unknown"/>
      </xsd:simpleType>
    </xsd:element>
    <xsd:element name="ModificationsAwaitingManualResolutionLookup" ma:index="69" nillable="true" ma:displayName="Modifications Awating Manual Resolution" ma:list="{B6637CC4-9BDF-4FFE-8FBF-4FC2310BA3C9}" ma:internalName="ModificationsAwaitingManualResolutionLookup" ma:readOnly="false" ma:showField="ModificationsAwaitingManualResolution" ma:web="6e9ea02a-742f-4d68-9828-878561d4a93c">
      <xsd:simpleType>
        <xsd:restriction base="dms:Lookup"/>
      </xsd:simpleType>
    </xsd:element>
    <xsd:element name="TPNamespace" ma:index="72" nillable="true" ma:displayName="Namespace" ma:default="" ma:internalName="TPNamespace" ma:readOnly="false">
      <xsd:simpleType>
        <xsd:restriction base="dms:Text"/>
      </xsd:simpleType>
    </xsd:element>
    <xsd:element name="NumericId" ma:index="73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74" nillable="true" ma:displayName="NumOfRatings" ma:list="{B6637CC4-9BDF-4FFE-8FBF-4FC2310BA3C9}" ma:internalName="NumOfRatingsLookup" ma:readOnly="true" ma:showField="NumOfRatings" ma:web="6e9ea02a-742f-4d68-9828-878561d4a93c">
      <xsd:simpleType>
        <xsd:restriction base="dms:Lookup"/>
      </xsd:simpleType>
    </xsd:element>
    <xsd:element name="OOCacheId" ma:index="75" nillable="true" ma:displayName="OOCacheId" ma:internalName="OOCacheId" ma:readOnly="false">
      <xsd:simpleType>
        <xsd:restriction base="dms:Text"/>
      </xsd:simpleType>
    </xsd:element>
    <xsd:element name="OpenTemplate" ma:index="76" nillable="true" ma:displayName="Open Template" ma:default="" ma:internalName="OpenTemplate" ma:readOnly="false">
      <xsd:simpleType>
        <xsd:restriction base="dms:Boolean"/>
      </xsd:simpleType>
    </xsd:element>
    <xsd:element name="OriginAsset" ma:index="77" nillable="true" ma:displayName="Origin Asset" ma:default="" ma:internalName="OriginAsset" ma:readOnly="false">
      <xsd:simpleType>
        <xsd:restriction base="dms:Text"/>
      </xsd:simpleType>
    </xsd:element>
    <xsd:element name="OriginalSourceMarket" ma:index="78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79" nillable="true" ma:displayName="Output Caching" ma:default="true" ma:internalName="OutputCachingOn" ma:readOnly="false">
      <xsd:simpleType>
        <xsd:restriction base="dms:Boolean"/>
      </xsd:simpleType>
    </xsd:element>
    <xsd:element name="ParentAssetId" ma:index="80" nillable="true" ma:displayName="Parent Asset Id" ma:internalName="ParentAssetId" ma:readOnly="false">
      <xsd:simpleType>
        <xsd:restriction base="dms:Text"/>
      </xsd:simpleType>
    </xsd:element>
    <xsd:element name="PlannedPubDate" ma:index="81" nillable="true" ma:displayName="Planned Publish Date" ma:default="" ma:internalName="PlannedPubDate" ma:readOnly="false">
      <xsd:simpleType>
        <xsd:restriction base="dms:DateTime"/>
      </xsd:simpleType>
    </xsd:element>
    <xsd:element name="PolicheckWords" ma:index="82" nillable="true" ma:displayName="Policheck Words" ma:default="" ma:internalName="PolicheckWords" ma:readOnly="false">
      <xsd:simpleType>
        <xsd:restriction base="dms:Text"/>
      </xsd:simpleType>
    </xsd:element>
    <xsd:element name="BusinessGroup" ma:index="83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84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85" nillable="true" ma:displayName="Provider" ma:default="" ma:internalName="Provider" ma:readOnly="false">
      <xsd:simpleType>
        <xsd:restriction base="dms:Unknown"/>
      </xsd:simpleType>
    </xsd:element>
    <xsd:element name="Providers" ma:index="86" nillable="true" ma:displayName="Providers" ma:internalName="Providers" ma:readOnly="false">
      <xsd:simpleType>
        <xsd:restriction base="dms:Unknown"/>
      </xsd:simpleType>
    </xsd:element>
    <xsd:element name="PublishStatusLookup" ma:index="87" nillable="true" ma:displayName="Publish Status" ma:list="{B6637CC4-9BDF-4FFE-8FBF-4FC2310BA3C9}" ma:internalName="PublishStatusLookup" ma:readOnly="false" ma:showField="PublishStatus" ma:web="6e9ea02a-742f-4d68-9828-878561d4a93c">
      <xsd:simpleType>
        <xsd:restriction base="dms:Lookup"/>
      </xsd:simpleType>
    </xsd:element>
    <xsd:element name="PublishTargets" ma:index="88" nillable="true" ma:displayName="Publish Target" ma:default="OfficeOnline" ma:internalName="PublishTargets" ma:readOnly="false">
      <xsd:simpleType>
        <xsd:restriction base="dms:Unknown"/>
      </xsd:simpleType>
    </xsd:element>
    <xsd:element name="ArtSampleDocs" ma:index="89" nillable="true" ma:displayName="Sample Docs" ma:internalName="ArtSampleDocs" ma:readOnly="false">
      <xsd:simpleType>
        <xsd:restriction base="dms:Text"/>
      </xsd:simpleType>
    </xsd:element>
    <xsd:element name="ShowIn" ma:index="91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92" nillable="true" ma:displayName="Source Title" ma:indexed="true" ma:internalName="SourceTitle" ma:readOnly="false">
      <xsd:simpleType>
        <xsd:restriction base="dms:Text"/>
      </xsd:simpleType>
    </xsd:element>
    <xsd:element name="CSXSubmissionDate" ma:index="93" nillable="true" ma:displayName="Submission Date" ma:internalName="CSXSubmissionDate" ma:readOnly="false">
      <xsd:simpleType>
        <xsd:restriction base="dms:DateTime"/>
      </xsd:simpleType>
    </xsd:element>
    <xsd:element name="SubmitterId" ma:index="94" nillable="true" ma:displayName="Submitter ID" ma:default="" ma:internalName="SubmitterId" ma:readOnly="false">
      <xsd:simpleType>
        <xsd:restriction base="dms:Text"/>
      </xsd:simpleType>
    </xsd:element>
    <xsd:element name="TemplateStatus" ma:index="95" nillable="true" ma:displayName="Template Status" ma:default="" ma:internalName="TemplateStatus" ma:readOnly="false">
      <xsd:simpleType>
        <xsd:restriction base="dms:Unknown"/>
      </xsd:simpleType>
    </xsd:element>
    <xsd:element name="TemplateTemplateType" ma:index="96" nillable="true" ma:displayName="Template Type" ma:internalName="TemplateTemplateType" ma:readOnly="false">
      <xsd:simpleType>
        <xsd:restriction base="dms:Unknown"/>
      </xsd:simpleType>
    </xsd:element>
    <xsd:element name="ThumbnailAssetId" ma:index="97" nillable="true" ma:displayName="Thumbnail Image Asset" ma:internalName="ThumbnailAssetId" ma:readOnly="false">
      <xsd:simpleType>
        <xsd:restriction base="dms:Text"/>
      </xsd:simpleType>
    </xsd:element>
    <xsd:element name="TimesCloned" ma:index="98" nillable="true" ma:displayName="Times Cloned" ma:internalName="TimesCloned" ma:readOnly="false">
      <xsd:simpleType>
        <xsd:restriction base="dms:Number"/>
      </xsd:simpleType>
    </xsd:element>
    <xsd:element name="TrustLevel" ma:index="100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01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02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</xsd:restriction>
      </xsd:simpleType>
    </xsd:element>
    <xsd:element name="UANotes" ma:index="103" nillable="true" ma:displayName="UA Notes" ma:default="" ma:internalName="UANotes" ma:readOnly="false">
      <xsd:simpleType>
        <xsd:restriction base="dms:Note"/>
      </xsd:simpleType>
    </xsd:element>
    <xsd:element name="TPAppVersion" ma:index="104" nillable="true" ma:displayName="Version" ma:default="" ma:internalName="TPAppVersion" ma:readOnly="false">
      <xsd:simpleType>
        <xsd:restriction base="dms:Text"/>
      </xsd:simpleType>
    </xsd:element>
    <xsd:element name="VoteCount" ma:index="105" nillable="true" ma:displayName="Vote Count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 ma:readOnly="true"/>
        <xsd:element ref="dc:title" minOccurs="0" maxOccurs="1" ma:index="99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XHash xmlns="6e9ea02a-742f-4d68-9828-878561d4a93c" xsi:nil="true"/>
    <IntlLangReviewDate xmlns="6e9ea02a-742f-4d68-9828-878561d4a93c" xsi:nil="true"/>
    <OOCacheId xmlns="6e9ea02a-742f-4d68-9828-878561d4a93c" xsi:nil="true"/>
    <PlannedPubDate xmlns="6e9ea02a-742f-4d68-9828-878561d4a93c" xsi:nil="true"/>
    <TemplateStatus xmlns="6e9ea02a-742f-4d68-9828-878561d4a93c" xsi:nil="true"/>
    <ClipArtFilename xmlns="6e9ea02a-742f-4d68-9828-878561d4a93c" xsi:nil="true"/>
    <CSXUpdate xmlns="6e9ea02a-742f-4d68-9828-878561d4a93c">false</CSXUpdate>
    <UAProjectedTotalWords xmlns="6e9ea02a-742f-4d68-9828-878561d4a93c" xsi:nil="true"/>
    <AssetStart xmlns="6e9ea02a-742f-4d68-9828-878561d4a93c">2009-01-01T14:00:00+00:00</AssetStart>
    <ModificationsAwaitingManualResolutionLookup xmlns="6e9ea02a-742f-4d68-9828-878561d4a93c" xsi:nil="true"/>
    <TPNamespace xmlns="6e9ea02a-742f-4d68-9828-878561d4a93c">POWERPNT</TPNamespace>
    <OriginAsset xmlns="6e9ea02a-742f-4d68-9828-878561d4a93c" xsi:nil="true"/>
    <TrustLevel xmlns="6e9ea02a-742f-4d68-9828-878561d4a93c">1 Microsoft Managed Content</TrustLevel>
    <UALocComments xmlns="6e9ea02a-742f-4d68-9828-878561d4a93c" xsi:nil="true"/>
    <UACurrentWords xmlns="6e9ea02a-742f-4d68-9828-878561d4a93c">0</UACurrentWords>
    <TPApplication xmlns="6e9ea02a-742f-4d68-9828-878561d4a93c">PowerPoint</TPApplication>
    <AssetId xmlns="6e9ea02a-742f-4d68-9828-878561d4a93c">TP001136799</AssetId>
    <NumericId xmlns="6e9ea02a-742f-4d68-9828-878561d4a93c">-1</NumericId>
    <TPCommandLine xmlns="6e9ea02a-742f-4d68-9828-878561d4a93c">{PP} {FilePath}</TPCommandLine>
    <IntlLangReviewer xmlns="6e9ea02a-742f-4d68-9828-878561d4a93c" xsi:nil="true"/>
    <IntlLocPriority xmlns="6e9ea02a-742f-4d68-9828-878561d4a93c" xsi:nil="true"/>
    <Provider xmlns="6e9ea02a-742f-4d68-9828-878561d4a93c">EY001138790</Provider>
    <ApprovalStatus xmlns="6e9ea02a-742f-4d68-9828-878561d4a93c">InProgress</ApprovalStatus>
    <TPComponent xmlns="6e9ea02a-742f-4d68-9828-878561d4a93c">PPTFiles</TPComponent>
    <EditorialTags xmlns="6e9ea02a-742f-4d68-9828-878561d4a93c" xsi:nil="true"/>
    <TPExecutable xmlns="6e9ea02a-742f-4d68-9828-878561d4a93c" xsi:nil="true"/>
    <FriendlyTitle xmlns="6e9ea02a-742f-4d68-9828-878561d4a93c" xsi:nil="true"/>
    <BusinessGroup xmlns="6e9ea02a-742f-4d68-9828-878561d4a93c" xsi:nil="true"/>
    <Providers xmlns="6e9ea02a-742f-4d68-9828-878561d4a93c" xsi:nil="true"/>
    <UANotes xmlns="6e9ea02a-742f-4d68-9828-878561d4a93c" xsi:nil="true"/>
    <ArtSampleDocs xmlns="6e9ea02a-742f-4d68-9828-878561d4a93c" xsi:nil="true"/>
    <AssetType xmlns="6e9ea02a-742f-4d68-9828-878561d4a93c">TP</AssetType>
    <TPClientViewer xmlns="6e9ea02a-742f-4d68-9828-878561d4a93c">Microsoft Office PowerPoint</TPClientViewer>
    <TPFriendlyName xmlns="6e9ea02a-742f-4d68-9828-878561d4a93c">Sample presentation slides with animation (Blue bars design)</TPFriendlyName>
    <TPInstallLocation xmlns="6e9ea02a-742f-4d68-9828-878561d4a93c">{Document Themes}</TPInstallLocation>
    <IntlLangReview xmlns="6e9ea02a-742f-4d68-9828-878561d4a93c" xsi:nil="true"/>
    <ParentAssetId xmlns="6e9ea02a-742f-4d68-9828-878561d4a93c" xsi:nil="true"/>
    <PolicheckWords xmlns="6e9ea02a-742f-4d68-9828-878561d4a93c" xsi:nil="true"/>
    <SubmitterId xmlns="6e9ea02a-742f-4d68-9828-878561d4a93c" xsi:nil="true"/>
    <BugNumber xmlns="6e9ea02a-742f-4d68-9828-878561d4a93c" xsi:nil="true"/>
    <AcquiredFrom xmlns="6e9ea02a-742f-4d68-9828-878561d4a93c" xsi:nil="true"/>
    <IsSearchable xmlns="6e9ea02a-742f-4d68-9828-878561d4a93c">false</IsSearchable>
    <EditorialStatus xmlns="6e9ea02a-742f-4d68-9828-878561d4a93c" xsi:nil="true"/>
    <HandoffToMSDN xmlns="6e9ea02a-742f-4d68-9828-878561d4a93c" xsi:nil="true"/>
    <Markets xmlns="6e9ea02a-742f-4d68-9828-878561d4a93c"/>
    <ThumbnailAssetId xmlns="6e9ea02a-742f-4d68-9828-878561d4a93c" xsi:nil="true"/>
    <DirectSourceMarket xmlns="6e9ea02a-742f-4d68-9828-878561d4a93c">english</DirectSourceMarket>
    <PrimaryImageGen xmlns="6e9ea02a-742f-4d68-9828-878561d4a93c">true</PrimaryImageGen>
    <CHMName xmlns="6e9ea02a-742f-4d68-9828-878561d4a93c" xsi:nil="true"/>
    <MachineTranslated xmlns="6e9ea02a-742f-4d68-9828-878561d4a93c">false</MachineTranslated>
    <Manager xmlns="6e9ea02a-742f-4d68-9828-878561d4a93c" xsi:nil="true"/>
    <APAuthor xmlns="6e9ea02a-742f-4d68-9828-878561d4a93c">
      <UserInfo xmlns="6e9ea02a-742f-4d68-9828-878561d4a93c">
        <DisplayName xmlns="6e9ea02a-742f-4d68-9828-878561d4a93c"/>
        <AccountId xmlns="6e9ea02a-742f-4d68-9828-878561d4a93c">191</AccountId>
        <AccountType xmlns="6e9ea02a-742f-4d68-9828-878561d4a93c"/>
      </UserInfo>
    </APAuthor>
    <APDescription xmlns="6e9ea02a-742f-4d68-9828-878561d4a93c" xsi:nil="true"/>
    <ApprovalLog xmlns="6e9ea02a-742f-4d68-9828-878561d4a93c" xsi:nil="true"/>
    <MarketSpecific xmlns="6e9ea02a-742f-4d68-9828-878561d4a93c" xsi:nil="true"/>
    <LastHandOff xmlns="6e9ea02a-742f-4d68-9828-878561d4a93c" xsi:nil="true"/>
    <TPLaunchHelpLinkType xmlns="6e9ea02a-742f-4d68-9828-878561d4a93c" xsi:nil="true"/>
    <SourceTitle xmlns="6e9ea02a-742f-4d68-9828-878561d4a93c">Sample presentation slides with animation (Blue bars design)</SourceTitle>
    <TemplateTemplateType xmlns="6e9ea02a-742f-4d68-9828-878561d4a93c">PowerPoint - Design Templt 2003 Default</TemplateTemplateType>
    <TimesCloned xmlns="6e9ea02a-742f-4d68-9828-878561d4a93c" xsi:nil="true"/>
    <TPAppVersion xmlns="6e9ea02a-742f-4d68-9828-878561d4a93c">11</TPAppVersion>
    <CSXSubmissionMarket xmlns="6e9ea02a-742f-4d68-9828-878561d4a93c" xsi:nil="true"/>
    <OriginalSourceMarket xmlns="6e9ea02a-742f-4d68-9828-878561d4a93c">english</OriginalSourceMarket>
    <AssetExpire xmlns="6e9ea02a-742f-4d68-9828-878561d4a93c">2029-05-11T14:00:00+00:00</AssetExpire>
    <APCategories xmlns="6e9ea02a-742f-4d68-9828-878561d4a93c" xsi:nil="true"/>
    <DSATActionTaken xmlns="6e9ea02a-742f-4d68-9828-878561d4a93c" xsi:nil="true"/>
    <APEditor xmlns="6e9ea02a-742f-4d68-9828-878561d4a93c">
      <UserInfo xmlns="6e9ea02a-742f-4d68-9828-878561d4a93c">
        <DisplayName xmlns="6e9ea02a-742f-4d68-9828-878561d4a93c"/>
        <AccountId xmlns="6e9ea02a-742f-4d68-9828-878561d4a93c">88</AccountId>
        <AccountType xmlns="6e9ea02a-742f-4d68-9828-878561d4a93c"/>
      </UserInfo>
    </APEditor>
    <OutputCachingOn xmlns="6e9ea02a-742f-4d68-9828-878561d4a93c">true</OutputCachingOn>
    <OpenTemplate xmlns="6e9ea02a-742f-4d68-9828-878561d4a93c">true</OpenTemplate>
    <CSXSubmissionDate xmlns="6e9ea02a-742f-4d68-9828-878561d4a93c" xsi:nil="true"/>
    <CrawlForDependencies xmlns="6e9ea02a-742f-4d68-9828-878561d4a93c">true</CrawlForDependencies>
    <LastModifiedDateTime xmlns="6e9ea02a-742f-4d68-9828-878561d4a93c" xsi:nil="true"/>
    <LastPublishResultLookup xmlns="6e9ea02a-742f-4d68-9828-878561d4a93c" xsi:nil="true"/>
    <LegacyData xmlns="6e9ea02a-742f-4d68-9828-878561d4a93c" xsi:nil="true"/>
    <TPLaunchHelpLink xmlns="6e9ea02a-742f-4d68-9828-878561d4a93c" xsi:nil="true"/>
    <Milestone xmlns="6e9ea02a-742f-4d68-9828-878561d4a93c">Continuous</Milestone>
    <PublishStatusLookup xmlns="6e9ea02a-742f-4d68-9828-878561d4a93c">42520</PublishStatusLookup>
    <VoteCount xmlns="6e9ea02a-742f-4d68-9828-878561d4a93c" xsi:nil="true"/>
    <ContentItem xmlns="6e9ea02a-742f-4d68-9828-878561d4a93c" xsi:nil="true"/>
    <IsDeleted xmlns="6e9ea02a-742f-4d68-9828-878561d4a93c">false</IsDeleted>
    <Downloads xmlns="6e9ea02a-742f-4d68-9828-878561d4a93c">0</Downloads>
    <PublishTargets xmlns="6e9ea02a-742f-4d68-9828-878561d4a93c">OfficeOnline</PublishTargets>
    <ShowIn xmlns="6e9ea02a-742f-4d68-9828-878561d4a93c">Show everywhere</ShowIn>
    <UALocRecommendation xmlns="6e9ea02a-742f-4d68-9828-878561d4a93c">Localize</UALocRecommend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1FD70E6C-4F64-49D8-8613-635EE4408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9ea02a-742f-4d68-9828-878561d4a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AF38F2-2550-4C8B-9A10-1C514432C4B1}">
  <ds:schemaRefs>
    <ds:schemaRef ds:uri="http://schemas.microsoft.com/office/2006/metadata/properties"/>
    <ds:schemaRef ds:uri="http://schemas.microsoft.com/office/infopath/2007/PartnerControls"/>
    <ds:schemaRef ds:uri="6e9ea02a-742f-4d68-9828-878561d4a93c"/>
  </ds:schemaRefs>
</ds:datastoreItem>
</file>

<file path=customXml/itemProps3.xml><?xml version="1.0" encoding="utf-8"?>
<ds:datastoreItem xmlns:ds="http://schemas.openxmlformats.org/officeDocument/2006/customXml" ds:itemID="{18C07AB8-7039-4D51-8502-8C8EA135523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7B32096-5F78-4A9D-97F5-0354D471A2FA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GD_BusPres_05_animation</Template>
  <TotalTime>9482</TotalTime>
  <Words>316</Words>
  <Application>Microsoft Office PowerPoint</Application>
  <PresentationFormat>Custom</PresentationFormat>
  <Paragraphs>84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Gisha</vt:lpstr>
      <vt:lpstr>Tahoma</vt:lpstr>
      <vt:lpstr>Wingdings</vt:lpstr>
      <vt:lpstr>Wingdings 2</vt:lpstr>
      <vt:lpstr>GD_BusPres_05_animation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לחץ כדי להוסיף כותרת</dc:title>
  <dc:creator>אלפייה לימור</dc:creator>
  <cp:lastModifiedBy>yael altman</cp:lastModifiedBy>
  <cp:revision>549</cp:revision>
  <cp:lastPrinted>2015-07-08T05:11:54Z</cp:lastPrinted>
  <dcterms:created xsi:type="dcterms:W3CDTF">2015-06-22T06:25:11Z</dcterms:created>
  <dcterms:modified xsi:type="dcterms:W3CDTF">2019-03-17T06:50:51Z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APAuthor">
    <vt:lpwstr>REDMOND\cynvey</vt:lpwstr>
  </property>
  <property fmtid="{D5CDD505-2E9C-101B-9397-08002B2CF9AE}" pid="3" name="display_urn:schemas-microsoft-com:office:office#APEditor">
    <vt:lpwstr>REDMOND\v-luannv</vt:lpwstr>
  </property>
  <property fmtid="{D5CDD505-2E9C-101B-9397-08002B2CF9AE}" pid="4" name="Applications">
    <vt:lpwstr>170;#Office XP;#55;# PowerPoint - Design Templt 12;#54;# PowerPoint - Design Templt 2003;#53;# PowerPoint 12;#407;# PowerPoint 14;#52;# PowerPoint 2003;#67;# Template 12</vt:lpwstr>
  </property>
  <property fmtid="{D5CDD505-2E9C-101B-9397-08002B2CF9AE}" pid="5" name="ContentTypeId">
    <vt:lpwstr>0x010100DEBB3141636B894099107E6745BE213F04</vt:lpwstr>
  </property>
  <property fmtid="{D5CDD505-2E9C-101B-9397-08002B2CF9AE}" pid="6" name="APTrustLevel">
    <vt:lpwstr>1.00000000000000</vt:lpwstr>
  </property>
  <property fmtid="{D5CDD505-2E9C-101B-9397-08002B2CF9AE}" pid="7" name="Order">
    <vt:lpwstr>4211700.00000000</vt:lpwstr>
  </property>
</Properties>
</file>