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6" r:id="rId1"/>
    <p:sldMasterId id="2147483844" r:id="rId2"/>
    <p:sldMasterId id="2147483874" r:id="rId3"/>
  </p:sldMasterIdLst>
  <p:notesMasterIdLst>
    <p:notesMasterId r:id="rId25"/>
  </p:notesMasterIdLst>
  <p:handoutMasterIdLst>
    <p:handoutMasterId r:id="rId26"/>
  </p:handoutMasterIdLst>
  <p:sldIdLst>
    <p:sldId id="544" r:id="rId4"/>
    <p:sldId id="545" r:id="rId5"/>
    <p:sldId id="546" r:id="rId6"/>
    <p:sldId id="568" r:id="rId7"/>
    <p:sldId id="548" r:id="rId8"/>
    <p:sldId id="569" r:id="rId9"/>
    <p:sldId id="550" r:id="rId10"/>
    <p:sldId id="551" r:id="rId11"/>
    <p:sldId id="571" r:id="rId12"/>
    <p:sldId id="572" r:id="rId13"/>
    <p:sldId id="580" r:id="rId14"/>
    <p:sldId id="579" r:id="rId15"/>
    <p:sldId id="576" r:id="rId16"/>
    <p:sldId id="560" r:id="rId17"/>
    <p:sldId id="583" r:id="rId18"/>
    <p:sldId id="584" r:id="rId19"/>
    <p:sldId id="582" r:id="rId20"/>
    <p:sldId id="585" r:id="rId21"/>
    <p:sldId id="561" r:id="rId22"/>
    <p:sldId id="578" r:id="rId23"/>
    <p:sldId id="586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4363" userDrawn="1">
          <p15:clr>
            <a:srgbClr val="A4A3A4"/>
          </p15:clr>
        </p15:guide>
        <p15:guide id="3" orient="horz" pos="20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809"/>
    <a:srgbClr val="0847A9"/>
    <a:srgbClr val="E0F0FA"/>
    <a:srgbClr val="C3D6EC"/>
    <a:srgbClr val="9BCAEC"/>
    <a:srgbClr val="00A9E0"/>
    <a:srgbClr val="CE0058"/>
    <a:srgbClr val="000000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9" autoAdjust="0"/>
    <p:restoredTop sz="82253" autoAdjust="0"/>
  </p:normalViewPr>
  <p:slideViewPr>
    <p:cSldViewPr snapToGrid="0" snapToObjects="1">
      <p:cViewPr varScale="1">
        <p:scale>
          <a:sx n="97" d="100"/>
          <a:sy n="97" d="100"/>
        </p:scale>
        <p:origin x="1332" y="78"/>
      </p:cViewPr>
      <p:guideLst>
        <p:guide orient="horz" pos="1820"/>
        <p:guide pos="4363"/>
        <p:guide orient="horz" pos="2092"/>
      </p:guideLst>
    </p:cSldViewPr>
  </p:slideViewPr>
  <p:outlineViewPr>
    <p:cViewPr>
      <p:scale>
        <a:sx n="33" d="100"/>
        <a:sy n="33" d="100"/>
      </p:scale>
      <p:origin x="0" y="8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EB51-FB0B-4122-930F-C76579434EBC}" type="datetimeFigureOut">
              <a:rPr lang="en-GB" smtClean="0"/>
              <a:pPr/>
              <a:t>04/12/2017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376569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© Amadeus IT Group and its affiliates and subsidiaries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812323" y="9428584"/>
            <a:ext cx="198377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3864-8AF9-4AF7-8C43-8DE0AF565002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6838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55AE2-5BD9-4A29-8080-AC129110D5D3}" type="datetimeFigureOut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smtClean="0"/>
              <a:t>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9428584"/>
            <a:ext cx="375490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© Amadeus IT Group and its affiliates and subsidiaries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739B-D4C8-44A6-B797-7501FD315B16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1317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10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311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645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79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79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4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136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937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1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1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883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89351"/>
            <a:ext cx="11252997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9" y="1480159"/>
            <a:ext cx="11228409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139133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8225" y="310463"/>
            <a:ext cx="11252793" cy="596766"/>
          </a:xfrm>
        </p:spPr>
        <p:txBody>
          <a:bodyPr tIns="0" anchor="b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302728" y="1470991"/>
            <a:ext cx="11252792" cy="461315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00000"/>
              <a:buFont typeface="+mj-lt"/>
              <a:buAutoNum type="arabicPeriod"/>
              <a:defRPr sz="2800" baseline="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Index 1</a:t>
            </a:r>
          </a:p>
          <a:p>
            <a:pPr lvl="0"/>
            <a:r>
              <a:rPr lang="en-GB" noProof="0" dirty="0"/>
              <a:t>Index 2</a:t>
            </a:r>
          </a:p>
          <a:p>
            <a:pPr lvl="0"/>
            <a:r>
              <a:rPr lang="en-GB" noProof="0" dirty="0"/>
              <a:t>Index 3</a:t>
            </a:r>
          </a:p>
        </p:txBody>
      </p:sp>
      <p:sp>
        <p:nvSpPr>
          <p:cNvPr id="25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© Amadeus IT Group and its affiliates and subsidiaries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110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9" y="1480159"/>
            <a:ext cx="11228409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3328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8" y="1480173"/>
            <a:ext cx="5492496" cy="4828566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1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63308" y="1472789"/>
            <a:ext cx="5492496" cy="4828566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144164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1480159"/>
            <a:ext cx="4886028" cy="1349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mtClean="0"/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6" y="2979036"/>
            <a:ext cx="4002685" cy="3878978"/>
          </a:xfrm>
          <a:custGeom>
            <a:avLst/>
            <a:gdLst>
              <a:gd name="connsiteX0" fmla="*/ 2435667 w 3352801"/>
              <a:gd name="connsiteY0" fmla="*/ 0 h 2652713"/>
              <a:gd name="connsiteX1" fmla="*/ 2441681 w 3352801"/>
              <a:gd name="connsiteY1" fmla="*/ 0 h 2652713"/>
              <a:gd name="connsiteX2" fmla="*/ 2467241 w 3352801"/>
              <a:gd name="connsiteY2" fmla="*/ 0 h 2652713"/>
              <a:gd name="connsiteX3" fmla="*/ 3352801 w 3352801"/>
              <a:gd name="connsiteY3" fmla="*/ 884739 h 2652713"/>
              <a:gd name="connsiteX4" fmla="*/ 3300179 w 3352801"/>
              <a:gd name="connsiteY4" fmla="*/ 1183657 h 2652713"/>
              <a:gd name="connsiteX5" fmla="*/ 3301682 w 3352801"/>
              <a:gd name="connsiteY5" fmla="*/ 1183657 h 2652713"/>
              <a:gd name="connsiteX6" fmla="*/ 2837101 w 3352801"/>
              <a:gd name="connsiteY6" fmla="*/ 2652713 h 2652713"/>
              <a:gd name="connsiteX7" fmla="*/ 4511 w 3352801"/>
              <a:gd name="connsiteY7" fmla="*/ 2652713 h 2652713"/>
              <a:gd name="connsiteX8" fmla="*/ 0 w 3352801"/>
              <a:gd name="connsiteY8" fmla="*/ 268876 h 2652713"/>
              <a:gd name="connsiteX9" fmla="*/ 2301856 w 3352801"/>
              <a:gd name="connsiteY9" fmla="*/ 15021 h 2652713"/>
              <a:gd name="connsiteX10" fmla="*/ 2435667 w 3352801"/>
              <a:gd name="connsiteY10" fmla="*/ 0 h 26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801" h="2652713">
                <a:moveTo>
                  <a:pt x="2435667" y="0"/>
                </a:moveTo>
                <a:cubicBezTo>
                  <a:pt x="2435667" y="0"/>
                  <a:pt x="2435667" y="0"/>
                  <a:pt x="2441681" y="0"/>
                </a:cubicBezTo>
                <a:cubicBezTo>
                  <a:pt x="2449199" y="0"/>
                  <a:pt x="2458220" y="0"/>
                  <a:pt x="2467241" y="0"/>
                </a:cubicBezTo>
                <a:cubicBezTo>
                  <a:pt x="2955878" y="0"/>
                  <a:pt x="3352801" y="395053"/>
                  <a:pt x="3352801" y="884739"/>
                </a:cubicBezTo>
                <a:cubicBezTo>
                  <a:pt x="3352801" y="989886"/>
                  <a:pt x="3334759" y="1090527"/>
                  <a:pt x="3300179" y="1183657"/>
                </a:cubicBezTo>
                <a:cubicBezTo>
                  <a:pt x="3300179" y="1183657"/>
                  <a:pt x="3300179" y="1183657"/>
                  <a:pt x="3301682" y="1183657"/>
                </a:cubicBezTo>
                <a:cubicBezTo>
                  <a:pt x="3301682" y="1183657"/>
                  <a:pt x="3301682" y="1183657"/>
                  <a:pt x="2837101" y="2652713"/>
                </a:cubicBezTo>
                <a:cubicBezTo>
                  <a:pt x="2837101" y="2652713"/>
                  <a:pt x="2837101" y="2652713"/>
                  <a:pt x="4511" y="2652713"/>
                </a:cubicBezTo>
                <a:cubicBezTo>
                  <a:pt x="4511" y="2652713"/>
                  <a:pt x="4511" y="2652713"/>
                  <a:pt x="0" y="268876"/>
                </a:cubicBezTo>
                <a:cubicBezTo>
                  <a:pt x="0" y="268876"/>
                  <a:pt x="0" y="268876"/>
                  <a:pt x="2301856" y="15021"/>
                </a:cubicBezTo>
                <a:cubicBezTo>
                  <a:pt x="2345457" y="6008"/>
                  <a:pt x="2390562" y="1502"/>
                  <a:pt x="2435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63308" y="1472789"/>
            <a:ext cx="5492496" cy="4828566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28109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050347" y="3548744"/>
            <a:ext cx="5717597" cy="254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Lucida Grande"/>
              <a:buNone/>
              <a:tabLst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60571" y="6106866"/>
            <a:ext cx="5717599" cy="201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rgbClr val="323232"/>
                </a:solidFill>
                <a:latin typeface="+mj-lt"/>
              </a:defRPr>
            </a:lvl1pPr>
            <a:lvl2pPr>
              <a:defRPr sz="1050">
                <a:latin typeface="+mj-lt"/>
              </a:defRPr>
            </a:lvl2pPr>
            <a:lvl3pPr>
              <a:defRPr sz="900">
                <a:latin typeface="+mj-lt"/>
              </a:defRPr>
            </a:lvl3pPr>
            <a:lvl4pPr>
              <a:defRPr sz="825">
                <a:latin typeface="+mj-lt"/>
              </a:defRPr>
            </a:lvl4pPr>
            <a:lvl5pPr>
              <a:defRPr sz="825"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50084" y="564189"/>
            <a:ext cx="5717597" cy="254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Lucida Grande"/>
              <a:buNone/>
              <a:tabLst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25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8225" y="296865"/>
            <a:ext cx="5628609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5" y="779412"/>
            <a:ext cx="5616304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68225" y="1302026"/>
            <a:ext cx="5492496" cy="4999329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50085" y="3143850"/>
            <a:ext cx="5717599" cy="201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rgbClr val="323232"/>
                </a:solidFill>
                <a:latin typeface="+mj-lt"/>
              </a:defRPr>
            </a:lvl1pPr>
            <a:lvl2pPr>
              <a:defRPr sz="1050">
                <a:latin typeface="+mj-lt"/>
              </a:defRPr>
            </a:lvl2pPr>
            <a:lvl3pPr>
              <a:defRPr sz="900">
                <a:latin typeface="+mj-lt"/>
              </a:defRPr>
            </a:lvl3pPr>
            <a:lvl4pPr>
              <a:defRPr sz="825">
                <a:latin typeface="+mj-lt"/>
              </a:defRPr>
            </a:lvl4pPr>
            <a:lvl5pPr>
              <a:defRPr sz="825"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630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3873" y="899886"/>
            <a:ext cx="11022863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“Click to insert your quote”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3657" y="5240908"/>
            <a:ext cx="460216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1350" i="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093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5"/>
          <p:cNvSpPr>
            <a:spLocks noGrp="1"/>
          </p:cNvSpPr>
          <p:nvPr>
            <p:ph sz="quarter" idx="4"/>
          </p:nvPr>
        </p:nvSpPr>
        <p:spPr>
          <a:xfrm>
            <a:off x="304085" y="4034980"/>
            <a:ext cx="3630108" cy="22402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6" name="Marcador de número de diapositiva 32"/>
          <p:cNvSpPr>
            <a:spLocks noGrp="1"/>
          </p:cNvSpPr>
          <p:nvPr>
            <p:ph type="sldNum" sz="quarter" idx="31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5165422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87824"/>
            <a:ext cx="5141038" cy="451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6" name="Picture Placeholder 59"/>
          <p:cNvSpPr>
            <a:spLocks noGrp="1"/>
          </p:cNvSpPr>
          <p:nvPr>
            <p:ph type="pic" sz="quarter" idx="22" hasCustomPrompt="1"/>
          </p:nvPr>
        </p:nvSpPr>
        <p:spPr>
          <a:xfrm>
            <a:off x="6217528" y="13343"/>
            <a:ext cx="5956887" cy="4900446"/>
          </a:xfrm>
          <a:custGeom>
            <a:avLst/>
            <a:gdLst>
              <a:gd name="connsiteX0" fmla="*/ 1507176 w 7526189"/>
              <a:gd name="connsiteY0" fmla="*/ 0 h 4900446"/>
              <a:gd name="connsiteX1" fmla="*/ 7526189 w 7526189"/>
              <a:gd name="connsiteY1" fmla="*/ 0 h 4900446"/>
              <a:gd name="connsiteX2" fmla="*/ 7526189 w 7526189"/>
              <a:gd name="connsiteY2" fmla="*/ 3753700 h 4900446"/>
              <a:gd name="connsiteX3" fmla="*/ 416883 w 7526189"/>
              <a:gd name="connsiteY3" fmla="*/ 3876833 h 4900446"/>
              <a:gd name="connsiteX4" fmla="*/ 1507176 w 7526189"/>
              <a:gd name="connsiteY4" fmla="*/ 0 h 49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189" h="4900446">
                <a:moveTo>
                  <a:pt x="1507176" y="0"/>
                </a:moveTo>
                <a:lnTo>
                  <a:pt x="7526189" y="0"/>
                </a:lnTo>
                <a:cubicBezTo>
                  <a:pt x="7526189" y="0"/>
                  <a:pt x="7526189" y="0"/>
                  <a:pt x="7526189" y="3753700"/>
                </a:cubicBezTo>
                <a:cubicBezTo>
                  <a:pt x="6581517" y="4171607"/>
                  <a:pt x="1660265" y="6037263"/>
                  <a:pt x="416883" y="3876833"/>
                </a:cubicBezTo>
                <a:cubicBezTo>
                  <a:pt x="-852636" y="1667897"/>
                  <a:pt x="1148723" y="235073"/>
                  <a:pt x="1507176" y="0"/>
                </a:cubicBezTo>
                <a:close/>
              </a:path>
            </a:pathLst>
          </a:custGeom>
          <a:solidFill>
            <a:srgbClr val="ECECEC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17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5759505" y="1091922"/>
            <a:ext cx="1388744" cy="1438317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 tIns="864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18" name="Text Placeholder 70"/>
          <p:cNvSpPr>
            <a:spLocks noGrp="1"/>
          </p:cNvSpPr>
          <p:nvPr>
            <p:ph type="body" sz="quarter" idx="24" hasCustomPrompt="1"/>
          </p:nvPr>
        </p:nvSpPr>
        <p:spPr>
          <a:xfrm>
            <a:off x="5883419" y="1517411"/>
            <a:ext cx="1205942" cy="4638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  <p:sp>
        <p:nvSpPr>
          <p:cNvPr id="19" name="Text Placeholder 71"/>
          <p:cNvSpPr>
            <a:spLocks noGrp="1"/>
          </p:cNvSpPr>
          <p:nvPr>
            <p:ph type="body" sz="quarter" idx="25" hasCustomPrompt="1"/>
          </p:nvPr>
        </p:nvSpPr>
        <p:spPr>
          <a:xfrm>
            <a:off x="6415026" y="3686660"/>
            <a:ext cx="2068498" cy="2142336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368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20" name="Text Placeholder 70"/>
          <p:cNvSpPr>
            <a:spLocks noGrp="1"/>
          </p:cNvSpPr>
          <p:nvPr>
            <p:ph type="body" sz="quarter" idx="26" hasCustomPrompt="1"/>
          </p:nvPr>
        </p:nvSpPr>
        <p:spPr>
          <a:xfrm>
            <a:off x="6453877" y="4415153"/>
            <a:ext cx="1939187" cy="6150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  <p:sp>
        <p:nvSpPr>
          <p:cNvPr id="21" name="Text Placeholder 73"/>
          <p:cNvSpPr>
            <a:spLocks noGrp="1"/>
          </p:cNvSpPr>
          <p:nvPr>
            <p:ph type="body" sz="quarter" idx="27" hasCustomPrompt="1"/>
          </p:nvPr>
        </p:nvSpPr>
        <p:spPr>
          <a:xfrm>
            <a:off x="8897242" y="3533043"/>
            <a:ext cx="1375616" cy="1424721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00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22" name="Text Placeholder 70"/>
          <p:cNvSpPr>
            <a:spLocks noGrp="1"/>
          </p:cNvSpPr>
          <p:nvPr>
            <p:ph type="body" sz="quarter" idx="28" hasCustomPrompt="1"/>
          </p:nvPr>
        </p:nvSpPr>
        <p:spPr>
          <a:xfrm>
            <a:off x="8950110" y="4001070"/>
            <a:ext cx="1266262" cy="414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  <p:sp>
        <p:nvSpPr>
          <p:cNvPr id="26" name="Text Placeholder 75"/>
          <p:cNvSpPr>
            <a:spLocks noGrp="1"/>
          </p:cNvSpPr>
          <p:nvPr>
            <p:ph type="body" sz="quarter" idx="29" hasCustomPrompt="1"/>
          </p:nvPr>
        </p:nvSpPr>
        <p:spPr>
          <a:xfrm>
            <a:off x="10520740" y="4644293"/>
            <a:ext cx="998726" cy="1034377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tIns="684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050" baseline="0">
                <a:solidFill>
                  <a:schemeClr val="tx2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27" name="Text Placeholder 70"/>
          <p:cNvSpPr>
            <a:spLocks noGrp="1"/>
          </p:cNvSpPr>
          <p:nvPr>
            <p:ph type="body" sz="quarter" idx="30" hasCustomPrompt="1"/>
          </p:nvPr>
        </p:nvSpPr>
        <p:spPr>
          <a:xfrm>
            <a:off x="10551870" y="4923524"/>
            <a:ext cx="967596" cy="300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</p:spTree>
    <p:extLst>
      <p:ext uri="{BB962C8B-B14F-4D97-AF65-F5344CB8AC3E}">
        <p14:creationId xmlns:p14="http://schemas.microsoft.com/office/powerpoint/2010/main" val="59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68225" y="2117672"/>
            <a:ext cx="4909841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268225" y="2854989"/>
            <a:ext cx="4909840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268227" y="3592306"/>
            <a:ext cx="4910208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68227" y="4322886"/>
            <a:ext cx="4909836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16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3" y="296865"/>
            <a:ext cx="1051859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3" y="779414"/>
            <a:ext cx="10495600" cy="376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40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71623" y="2193938"/>
            <a:ext cx="2931239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471414" y="2747699"/>
            <a:ext cx="2931447" cy="1312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2471405" y="4494906"/>
            <a:ext cx="2931448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2471405" y="5048653"/>
            <a:ext cx="2931448" cy="1260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216705" y="2202357"/>
            <a:ext cx="2835011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8216497" y="2747699"/>
            <a:ext cx="2835011" cy="1312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8216705" y="4494905"/>
            <a:ext cx="2835011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8216705" y="5048653"/>
            <a:ext cx="2835011" cy="1260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495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31"/>
          <p:cNvSpPr>
            <a:spLocks noGrp="1"/>
          </p:cNvSpPr>
          <p:nvPr>
            <p:ph type="body" sz="quarter" idx="10" hasCustomPrompt="1"/>
          </p:nvPr>
        </p:nvSpPr>
        <p:spPr>
          <a:xfrm>
            <a:off x="3940081" y="2207676"/>
            <a:ext cx="3713163" cy="99870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3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704890" y="4175599"/>
            <a:ext cx="2963793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702635" y="4697061"/>
            <a:ext cx="2994075" cy="161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459199" y="4228531"/>
            <a:ext cx="2991827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4456951" y="4749993"/>
            <a:ext cx="2994075" cy="1558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320948" y="4228531"/>
            <a:ext cx="2991827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318700" y="4749993"/>
            <a:ext cx="2994075" cy="1558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3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409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95425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87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235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84027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1307634" y="2847398"/>
            <a:ext cx="1255923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3409175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408967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texto 4"/>
          <p:cNvSpPr>
            <a:spLocks noGrp="1"/>
          </p:cNvSpPr>
          <p:nvPr>
            <p:ph type="body" sz="quarter" idx="39" hasCustomPrompt="1"/>
          </p:nvPr>
        </p:nvSpPr>
        <p:spPr>
          <a:xfrm>
            <a:off x="4117730" y="2847398"/>
            <a:ext cx="1271279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201823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6201611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5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911748" y="2847398"/>
            <a:ext cx="1271279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3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026759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9026551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8" name="Marcador de texto 4"/>
          <p:cNvSpPr>
            <a:spLocks noGrp="1"/>
          </p:cNvSpPr>
          <p:nvPr>
            <p:ph type="body" sz="quarter" idx="45" hasCustomPrompt="1"/>
          </p:nvPr>
        </p:nvSpPr>
        <p:spPr>
          <a:xfrm>
            <a:off x="9736687" y="2847398"/>
            <a:ext cx="1271279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4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47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245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55215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6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774793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1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7" hasCustomPrompt="1"/>
          </p:nvPr>
        </p:nvSpPr>
        <p:spPr>
          <a:xfrm>
            <a:off x="3549709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543679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texto 4"/>
          <p:cNvSpPr>
            <a:spLocks noGrp="1"/>
          </p:cNvSpPr>
          <p:nvPr>
            <p:ph type="body" sz="quarter" idx="39" hasCustomPrompt="1"/>
          </p:nvPr>
        </p:nvSpPr>
        <p:spPr>
          <a:xfrm>
            <a:off x="3563257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283421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6294324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5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296969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3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22489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9133392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8" name="Marcador de texto 4"/>
          <p:cNvSpPr>
            <a:spLocks noGrp="1"/>
          </p:cNvSpPr>
          <p:nvPr>
            <p:ph type="body" sz="quarter" idx="45" hasCustomPrompt="1"/>
          </p:nvPr>
        </p:nvSpPr>
        <p:spPr>
          <a:xfrm>
            <a:off x="9136037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4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329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626500" y="2289059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628190" y="2291032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1.</a:t>
            </a:r>
          </a:p>
        </p:txBody>
      </p:sp>
      <p:sp>
        <p:nvSpPr>
          <p:cNvPr id="24" name="Marcador de texto 4"/>
          <p:cNvSpPr>
            <a:spLocks noGrp="1"/>
          </p:cNvSpPr>
          <p:nvPr>
            <p:ph type="body" sz="quarter" idx="38" hasCustomPrompt="1"/>
          </p:nvPr>
        </p:nvSpPr>
        <p:spPr>
          <a:xfrm>
            <a:off x="628190" y="3380951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2.</a:t>
            </a: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41" hasCustomPrompt="1"/>
          </p:nvPr>
        </p:nvSpPr>
        <p:spPr>
          <a:xfrm>
            <a:off x="1626500" y="3367948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28190" y="4459850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3.</a:t>
            </a: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43" hasCustomPrompt="1"/>
          </p:nvPr>
        </p:nvSpPr>
        <p:spPr>
          <a:xfrm>
            <a:off x="1626500" y="4446837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3" name="Marcador de posición de imagen 28"/>
          <p:cNvSpPr>
            <a:spLocks noGrp="1"/>
          </p:cNvSpPr>
          <p:nvPr>
            <p:ph type="pic" sz="quarter" idx="44" hasCustomPrompt="1"/>
          </p:nvPr>
        </p:nvSpPr>
        <p:spPr>
          <a:xfrm>
            <a:off x="7695959" y="2218004"/>
            <a:ext cx="3359735" cy="3256492"/>
          </a:xfrm>
          <a:custGeom>
            <a:avLst/>
            <a:gdLst>
              <a:gd name="connsiteX0" fmla="*/ 1708960 w 6589713"/>
              <a:gd name="connsiteY0" fmla="*/ 853 h 5805701"/>
              <a:gd name="connsiteX1" fmla="*/ 2304022 w 6589713"/>
              <a:gd name="connsiteY1" fmla="*/ 142353 h 5805701"/>
              <a:gd name="connsiteX2" fmla="*/ 3133681 w 6589713"/>
              <a:gd name="connsiteY2" fmla="*/ 876002 h 5805701"/>
              <a:gd name="connsiteX3" fmla="*/ 6410042 w 6589713"/>
              <a:gd name="connsiteY3" fmla="*/ 4771203 h 5805701"/>
              <a:gd name="connsiteX4" fmla="*/ 6589713 w 6589713"/>
              <a:gd name="connsiteY4" fmla="*/ 5198725 h 5805701"/>
              <a:gd name="connsiteX5" fmla="*/ 5982001 w 6589713"/>
              <a:gd name="connsiteY5" fmla="*/ 5805701 h 5805701"/>
              <a:gd name="connsiteX6" fmla="*/ 935348 w 6589713"/>
              <a:gd name="connsiteY6" fmla="*/ 5805701 h 5805701"/>
              <a:gd name="connsiteX7" fmla="*/ 0 w 6589713"/>
              <a:gd name="connsiteY7" fmla="*/ 4866208 h 5805701"/>
              <a:gd name="connsiteX8" fmla="*/ 0 w 6589713"/>
              <a:gd name="connsiteY8" fmla="*/ 1641319 h 5805701"/>
              <a:gd name="connsiteX9" fmla="*/ 480885 w 6589713"/>
              <a:gd name="connsiteY9" fmla="*/ 480148 h 5805701"/>
              <a:gd name="connsiteX10" fmla="*/ 1708960 w 6589713"/>
              <a:gd name="connsiteY10" fmla="*/ 853 h 58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713" h="5805701">
                <a:moveTo>
                  <a:pt x="1708960" y="853"/>
                </a:moveTo>
                <a:cubicBezTo>
                  <a:pt x="1913055" y="7515"/>
                  <a:pt x="2115763" y="53286"/>
                  <a:pt x="2304022" y="142353"/>
                </a:cubicBezTo>
                <a:cubicBezTo>
                  <a:pt x="2663364" y="311250"/>
                  <a:pt x="2890596" y="596265"/>
                  <a:pt x="3133681" y="876002"/>
                </a:cubicBezTo>
                <a:cubicBezTo>
                  <a:pt x="3133681" y="876002"/>
                  <a:pt x="3133681" y="876002"/>
                  <a:pt x="6410042" y="4771203"/>
                </a:cubicBezTo>
                <a:cubicBezTo>
                  <a:pt x="6505162" y="4887320"/>
                  <a:pt x="6589713" y="5035106"/>
                  <a:pt x="6589713" y="5198725"/>
                </a:cubicBezTo>
                <a:cubicBezTo>
                  <a:pt x="6589713" y="5531243"/>
                  <a:pt x="6320206" y="5805701"/>
                  <a:pt x="5982001" y="5805701"/>
                </a:cubicBezTo>
                <a:lnTo>
                  <a:pt x="935348" y="5805701"/>
                </a:lnTo>
                <a:cubicBezTo>
                  <a:pt x="417472" y="5805701"/>
                  <a:pt x="0" y="5383457"/>
                  <a:pt x="0" y="4866208"/>
                </a:cubicBezTo>
                <a:cubicBezTo>
                  <a:pt x="0" y="4628696"/>
                  <a:pt x="0" y="1641319"/>
                  <a:pt x="0" y="1641319"/>
                </a:cubicBezTo>
                <a:cubicBezTo>
                  <a:pt x="0" y="1219075"/>
                  <a:pt x="158534" y="802109"/>
                  <a:pt x="480885" y="480148"/>
                </a:cubicBezTo>
                <a:cubicBezTo>
                  <a:pt x="804228" y="160826"/>
                  <a:pt x="1259950" y="-13803"/>
                  <a:pt x="1708960" y="8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/>
            </a:lvl1pPr>
          </a:lstStyle>
          <a:p>
            <a:r>
              <a:rPr lang="en-GB" noProof="0" dirty="0"/>
              <a:t>    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 </a:t>
            </a:r>
            <a:r>
              <a:rPr lang="en-GB" noProof="0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82852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7" name="Marcador de texto 33"/>
          <p:cNvSpPr>
            <a:spLocks noGrp="1"/>
          </p:cNvSpPr>
          <p:nvPr>
            <p:ph type="body" sz="quarter" idx="14" hasCustomPrompt="1"/>
          </p:nvPr>
        </p:nvSpPr>
        <p:spPr>
          <a:xfrm>
            <a:off x="2857602" y="2057246"/>
            <a:ext cx="2942647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Title here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16" hasCustomPrompt="1"/>
          </p:nvPr>
        </p:nvSpPr>
        <p:spPr>
          <a:xfrm>
            <a:off x="576481" y="4420860"/>
            <a:ext cx="2942647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Title here</a:t>
            </a:r>
          </a:p>
        </p:txBody>
      </p:sp>
      <p:sp>
        <p:nvSpPr>
          <p:cNvPr id="21" name="Marcador de texto 33"/>
          <p:cNvSpPr>
            <a:spLocks noGrp="1"/>
          </p:cNvSpPr>
          <p:nvPr>
            <p:ph type="body" sz="quarter" idx="17" hasCustomPrompt="1"/>
          </p:nvPr>
        </p:nvSpPr>
        <p:spPr>
          <a:xfrm>
            <a:off x="5800189" y="4903912"/>
            <a:ext cx="3459659" cy="1200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Highlight here</a:t>
            </a:r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76481" y="4875698"/>
            <a:ext cx="2929143" cy="1307738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defRPr sz="2400">
                <a:solidFill>
                  <a:srgbClr val="323232"/>
                </a:solidFill>
              </a:defRPr>
            </a:lvl1pPr>
            <a:lvl2pPr marL="538163" indent="-139700">
              <a:lnSpc>
                <a:spcPct val="100000"/>
              </a:lnSpc>
              <a:defRPr sz="2400">
                <a:solidFill>
                  <a:srgbClr val="323232"/>
                </a:solidFill>
              </a:defRPr>
            </a:lvl2pPr>
            <a:lvl3pPr marL="985838" indent="-138113">
              <a:lnSpc>
                <a:spcPct val="100000"/>
              </a:lnSpc>
              <a:defRPr sz="24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857602" y="2489047"/>
            <a:ext cx="2929143" cy="1507399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defRPr sz="2400">
                <a:solidFill>
                  <a:srgbClr val="323232"/>
                </a:solidFill>
              </a:defRPr>
            </a:lvl1pPr>
            <a:lvl2pPr marL="627063" indent="-169863">
              <a:lnSpc>
                <a:spcPct val="100000"/>
              </a:lnSpc>
              <a:defRPr sz="2400">
                <a:solidFill>
                  <a:srgbClr val="323232"/>
                </a:solidFill>
              </a:defRPr>
            </a:lvl2pPr>
            <a:lvl3pPr marL="1076325" indent="-161925">
              <a:lnSpc>
                <a:spcPct val="100000"/>
              </a:lnSpc>
              <a:defRPr sz="24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8903377" y="2057260"/>
            <a:ext cx="2617847" cy="1507399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defRPr sz="2400">
                <a:solidFill>
                  <a:srgbClr val="323232"/>
                </a:solidFill>
              </a:defRPr>
            </a:lvl1pPr>
            <a:lvl2pPr marL="627063" indent="-169863">
              <a:lnSpc>
                <a:spcPct val="100000"/>
              </a:lnSpc>
              <a:defRPr sz="2000">
                <a:solidFill>
                  <a:srgbClr val="323232"/>
                </a:solidFill>
              </a:defRPr>
            </a:lvl2pPr>
            <a:lvl3pPr marL="1076325" indent="-228600">
              <a:lnSpc>
                <a:spcPct val="100000"/>
              </a:lnSpc>
              <a:defRPr sz="1600">
                <a:solidFill>
                  <a:srgbClr val="32323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111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977" y="3493009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68777" y="4317307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564116" y="3493009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3563913" y="4317307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364560" y="3507837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add</a:t>
            </a:r>
            <a:r>
              <a:rPr lang="es-ES" noProof="0" dirty="0"/>
              <a:t> </a:t>
            </a:r>
            <a:r>
              <a:rPr lang="es-ES" noProof="0" dirty="0" err="1"/>
              <a:t>text</a:t>
            </a:r>
            <a:endParaRPr lang="en-GB" noProof="0" dirty="0"/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6364567" y="4332129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9136016" y="3493009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add</a:t>
            </a:r>
            <a:r>
              <a:rPr lang="es-ES" noProof="0" dirty="0"/>
              <a:t> </a:t>
            </a:r>
            <a:r>
              <a:rPr lang="es-ES" noProof="0" dirty="0" err="1"/>
              <a:t>text</a:t>
            </a:r>
            <a:endParaRPr lang="en-GB" noProof="0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9135814" y="4317307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0915493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0891629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290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-221371" y="65244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50" dirty="0"/>
          </a:p>
        </p:txBody>
      </p:sp>
      <p:cxnSp>
        <p:nvCxnSpPr>
          <p:cNvPr id="123" name="Straight Connector 11"/>
          <p:cNvCxnSpPr/>
          <p:nvPr userDrawn="1"/>
        </p:nvCxnSpPr>
        <p:spPr>
          <a:xfrm>
            <a:off x="1948357" y="6282442"/>
            <a:ext cx="0" cy="4308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471325" y="6307922"/>
            <a:ext cx="1602489" cy="1784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900" i="1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You can follow us on:</a:t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2072506" y="6518623"/>
            <a:ext cx="2154941" cy="2268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600" i="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err="1" smtClean="0"/>
              <a:t>AmadeusITgroup</a:t>
            </a:r>
            <a:endParaRPr lang="en-GB" noProof="0" dirty="0" smtClean="0"/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89804" y="6323083"/>
            <a:ext cx="1764284" cy="390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1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amadeus.com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 smtClean="0"/>
              <a:t>amadeus.com/blog</a:t>
            </a:r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5859960" y="6402824"/>
            <a:ext cx="246084" cy="244475"/>
          </a:xfrm>
          <a:custGeom>
            <a:avLst/>
            <a:gdLst>
              <a:gd name="T0" fmla="*/ 0 w 92"/>
              <a:gd name="T1" fmla="*/ 0 h 92"/>
              <a:gd name="T2" fmla="*/ 0 w 92"/>
              <a:gd name="T3" fmla="*/ 92 h 92"/>
              <a:gd name="T4" fmla="*/ 36 w 92"/>
              <a:gd name="T5" fmla="*/ 92 h 92"/>
              <a:gd name="T6" fmla="*/ 36 w 92"/>
              <a:gd name="T7" fmla="*/ 92 h 92"/>
              <a:gd name="T8" fmla="*/ 36 w 92"/>
              <a:gd name="T9" fmla="*/ 84 h 92"/>
              <a:gd name="T10" fmla="*/ 20 w 92"/>
              <a:gd name="T11" fmla="*/ 77 h 92"/>
              <a:gd name="T12" fmla="*/ 15 w 92"/>
              <a:gd name="T13" fmla="*/ 70 h 92"/>
              <a:gd name="T14" fmla="*/ 15 w 92"/>
              <a:gd name="T15" fmla="*/ 67 h 92"/>
              <a:gd name="T16" fmla="*/ 22 w 92"/>
              <a:gd name="T17" fmla="*/ 72 h 92"/>
              <a:gd name="T18" fmla="*/ 36 w 92"/>
              <a:gd name="T19" fmla="*/ 76 h 92"/>
              <a:gd name="T20" fmla="*/ 39 w 92"/>
              <a:gd name="T21" fmla="*/ 70 h 92"/>
              <a:gd name="T22" fmla="*/ 18 w 92"/>
              <a:gd name="T23" fmla="*/ 46 h 92"/>
              <a:gd name="T24" fmla="*/ 23 w 92"/>
              <a:gd name="T25" fmla="*/ 33 h 92"/>
              <a:gd name="T26" fmla="*/ 23 w 92"/>
              <a:gd name="T27" fmla="*/ 20 h 92"/>
              <a:gd name="T28" fmla="*/ 36 w 92"/>
              <a:gd name="T29" fmla="*/ 25 h 92"/>
              <a:gd name="T30" fmla="*/ 48 w 92"/>
              <a:gd name="T31" fmla="*/ 24 h 92"/>
              <a:gd name="T32" fmla="*/ 60 w 92"/>
              <a:gd name="T33" fmla="*/ 25 h 92"/>
              <a:gd name="T34" fmla="*/ 73 w 92"/>
              <a:gd name="T35" fmla="*/ 20 h 92"/>
              <a:gd name="T36" fmla="*/ 74 w 92"/>
              <a:gd name="T37" fmla="*/ 33 h 92"/>
              <a:gd name="T38" fmla="*/ 79 w 92"/>
              <a:gd name="T39" fmla="*/ 46 h 92"/>
              <a:gd name="T40" fmla="*/ 57 w 92"/>
              <a:gd name="T41" fmla="*/ 70 h 92"/>
              <a:gd name="T42" fmla="*/ 60 w 92"/>
              <a:gd name="T43" fmla="*/ 79 h 92"/>
              <a:gd name="T44" fmla="*/ 60 w 92"/>
              <a:gd name="T45" fmla="*/ 92 h 92"/>
              <a:gd name="T46" fmla="*/ 60 w 92"/>
              <a:gd name="T47" fmla="*/ 92 h 92"/>
              <a:gd name="T48" fmla="*/ 92 w 92"/>
              <a:gd name="T49" fmla="*/ 92 h 92"/>
              <a:gd name="T50" fmla="*/ 92 w 92"/>
              <a:gd name="T51" fmla="*/ 0 h 92"/>
              <a:gd name="T52" fmla="*/ 0 w 92"/>
              <a:gd name="T5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92">
                <a:moveTo>
                  <a:pt x="0" y="0"/>
                </a:moveTo>
                <a:cubicBezTo>
                  <a:pt x="0" y="92"/>
                  <a:pt x="0" y="92"/>
                  <a:pt x="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1"/>
                  <a:pt x="36" y="88"/>
                  <a:pt x="36" y="84"/>
                </a:cubicBezTo>
                <a:cubicBezTo>
                  <a:pt x="23" y="86"/>
                  <a:pt x="20" y="77"/>
                  <a:pt x="20" y="77"/>
                </a:cubicBezTo>
                <a:cubicBezTo>
                  <a:pt x="18" y="72"/>
                  <a:pt x="15" y="70"/>
                  <a:pt x="15" y="70"/>
                </a:cubicBezTo>
                <a:cubicBezTo>
                  <a:pt x="10" y="67"/>
                  <a:pt x="15" y="67"/>
                  <a:pt x="15" y="67"/>
                </a:cubicBezTo>
                <a:cubicBezTo>
                  <a:pt x="20" y="67"/>
                  <a:pt x="22" y="72"/>
                  <a:pt x="22" y="72"/>
                </a:cubicBezTo>
                <a:cubicBezTo>
                  <a:pt x="27" y="79"/>
                  <a:pt x="34" y="77"/>
                  <a:pt x="36" y="76"/>
                </a:cubicBezTo>
                <a:cubicBezTo>
                  <a:pt x="37" y="73"/>
                  <a:pt x="38" y="71"/>
                  <a:pt x="39" y="70"/>
                </a:cubicBezTo>
                <a:cubicBezTo>
                  <a:pt x="29" y="68"/>
                  <a:pt x="18" y="64"/>
                  <a:pt x="18" y="46"/>
                </a:cubicBezTo>
                <a:cubicBezTo>
                  <a:pt x="18" y="41"/>
                  <a:pt x="19" y="36"/>
                  <a:pt x="23" y="33"/>
                </a:cubicBezTo>
                <a:cubicBezTo>
                  <a:pt x="22" y="32"/>
                  <a:pt x="20" y="27"/>
                  <a:pt x="23" y="20"/>
                </a:cubicBezTo>
                <a:cubicBezTo>
                  <a:pt x="23" y="20"/>
                  <a:pt x="27" y="19"/>
                  <a:pt x="36" y="25"/>
                </a:cubicBezTo>
                <a:cubicBezTo>
                  <a:pt x="40" y="24"/>
                  <a:pt x="44" y="24"/>
                  <a:pt x="48" y="24"/>
                </a:cubicBezTo>
                <a:cubicBezTo>
                  <a:pt x="52" y="24"/>
                  <a:pt x="56" y="24"/>
                  <a:pt x="60" y="25"/>
                </a:cubicBezTo>
                <a:cubicBezTo>
                  <a:pt x="69" y="19"/>
                  <a:pt x="73" y="20"/>
                  <a:pt x="73" y="20"/>
                </a:cubicBezTo>
                <a:cubicBezTo>
                  <a:pt x="76" y="27"/>
                  <a:pt x="74" y="32"/>
                  <a:pt x="74" y="33"/>
                </a:cubicBezTo>
                <a:cubicBezTo>
                  <a:pt x="77" y="36"/>
                  <a:pt x="79" y="41"/>
                  <a:pt x="79" y="46"/>
                </a:cubicBezTo>
                <a:cubicBezTo>
                  <a:pt x="79" y="64"/>
                  <a:pt x="68" y="68"/>
                  <a:pt x="57" y="70"/>
                </a:cubicBezTo>
                <a:cubicBezTo>
                  <a:pt x="59" y="71"/>
                  <a:pt x="60" y="74"/>
                  <a:pt x="60" y="79"/>
                </a:cubicBezTo>
                <a:cubicBezTo>
                  <a:pt x="60" y="85"/>
                  <a:pt x="60" y="90"/>
                  <a:pt x="6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0"/>
                  <a:pt x="92" y="0"/>
                  <a:pt x="9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3773776" y="6402824"/>
            <a:ext cx="234950" cy="244475"/>
          </a:xfrm>
          <a:custGeom>
            <a:avLst/>
            <a:gdLst>
              <a:gd name="T0" fmla="*/ 9 w 54"/>
              <a:gd name="T1" fmla="*/ 54 h 54"/>
              <a:gd name="T2" fmla="*/ 25 w 54"/>
              <a:gd name="T3" fmla="*/ 54 h 54"/>
              <a:gd name="T4" fmla="*/ 25 w 54"/>
              <a:gd name="T5" fmla="*/ 53 h 54"/>
              <a:gd name="T6" fmla="*/ 25 w 54"/>
              <a:gd name="T7" fmla="*/ 51 h 54"/>
              <a:gd name="T8" fmla="*/ 19 w 54"/>
              <a:gd name="T9" fmla="*/ 45 h 54"/>
              <a:gd name="T10" fmla="*/ 17 w 54"/>
              <a:gd name="T11" fmla="*/ 44 h 54"/>
              <a:gd name="T12" fmla="*/ 13 w 54"/>
              <a:gd name="T13" fmla="*/ 43 h 54"/>
              <a:gd name="T14" fmla="*/ 13 w 54"/>
              <a:gd name="T15" fmla="*/ 43 h 54"/>
              <a:gd name="T16" fmla="*/ 1 w 54"/>
              <a:gd name="T17" fmla="*/ 48 h 54"/>
              <a:gd name="T18" fmla="*/ 1 w 54"/>
              <a:gd name="T19" fmla="*/ 54 h 54"/>
              <a:gd name="T20" fmla="*/ 9 w 54"/>
              <a:gd name="T21" fmla="*/ 54 h 54"/>
              <a:gd name="T22" fmla="*/ 32 w 54"/>
              <a:gd name="T23" fmla="*/ 54 h 54"/>
              <a:gd name="T24" fmla="*/ 46 w 54"/>
              <a:gd name="T25" fmla="*/ 54 h 54"/>
              <a:gd name="T26" fmla="*/ 54 w 54"/>
              <a:gd name="T27" fmla="*/ 54 h 54"/>
              <a:gd name="T28" fmla="*/ 54 w 54"/>
              <a:gd name="T29" fmla="*/ 45 h 54"/>
              <a:gd name="T30" fmla="*/ 54 w 54"/>
              <a:gd name="T31" fmla="*/ 18 h 54"/>
              <a:gd name="T32" fmla="*/ 46 w 54"/>
              <a:gd name="T33" fmla="*/ 18 h 54"/>
              <a:gd name="T34" fmla="*/ 46 w 54"/>
              <a:gd name="T35" fmla="*/ 27 h 54"/>
              <a:gd name="T36" fmla="*/ 41 w 54"/>
              <a:gd name="T37" fmla="*/ 27 h 54"/>
              <a:gd name="T38" fmla="*/ 41 w 54"/>
              <a:gd name="T39" fmla="*/ 18 h 54"/>
              <a:gd name="T40" fmla="*/ 33 w 54"/>
              <a:gd name="T41" fmla="*/ 18 h 54"/>
              <a:gd name="T42" fmla="*/ 33 w 54"/>
              <a:gd name="T43" fmla="*/ 13 h 54"/>
              <a:gd name="T44" fmla="*/ 41 w 54"/>
              <a:gd name="T45" fmla="*/ 13 h 54"/>
              <a:gd name="T46" fmla="*/ 41 w 54"/>
              <a:gd name="T47" fmla="*/ 5 h 54"/>
              <a:gd name="T48" fmla="*/ 46 w 54"/>
              <a:gd name="T49" fmla="*/ 5 h 54"/>
              <a:gd name="T50" fmla="*/ 46 w 54"/>
              <a:gd name="T51" fmla="*/ 13 h 54"/>
              <a:gd name="T52" fmla="*/ 54 w 54"/>
              <a:gd name="T53" fmla="*/ 13 h 54"/>
              <a:gd name="T54" fmla="*/ 54 w 54"/>
              <a:gd name="T55" fmla="*/ 9 h 54"/>
              <a:gd name="T56" fmla="*/ 54 w 54"/>
              <a:gd name="T57" fmla="*/ 0 h 54"/>
              <a:gd name="T58" fmla="*/ 46 w 54"/>
              <a:gd name="T59" fmla="*/ 0 h 54"/>
              <a:gd name="T60" fmla="*/ 9 w 54"/>
              <a:gd name="T61" fmla="*/ 0 h 54"/>
              <a:gd name="T62" fmla="*/ 0 w 54"/>
              <a:gd name="T63" fmla="*/ 0 h 54"/>
              <a:gd name="T64" fmla="*/ 0 w 54"/>
              <a:gd name="T65" fmla="*/ 9 h 54"/>
              <a:gd name="T66" fmla="*/ 0 w 54"/>
              <a:gd name="T67" fmla="*/ 9 h 54"/>
              <a:gd name="T68" fmla="*/ 14 w 54"/>
              <a:gd name="T69" fmla="*/ 4 h 54"/>
              <a:gd name="T70" fmla="*/ 33 w 54"/>
              <a:gd name="T71" fmla="*/ 4 h 54"/>
              <a:gd name="T72" fmla="*/ 28 w 54"/>
              <a:gd name="T73" fmla="*/ 9 h 54"/>
              <a:gd name="T74" fmla="*/ 24 w 54"/>
              <a:gd name="T75" fmla="*/ 9 h 54"/>
              <a:gd name="T76" fmla="*/ 29 w 54"/>
              <a:gd name="T77" fmla="*/ 19 h 54"/>
              <a:gd name="T78" fmla="*/ 23 w 54"/>
              <a:gd name="T79" fmla="*/ 29 h 54"/>
              <a:gd name="T80" fmla="*/ 20 w 54"/>
              <a:gd name="T81" fmla="*/ 34 h 54"/>
              <a:gd name="T82" fmla="*/ 24 w 54"/>
              <a:gd name="T83" fmla="*/ 39 h 54"/>
              <a:gd name="T84" fmla="*/ 25 w 54"/>
              <a:gd name="T85" fmla="*/ 39 h 54"/>
              <a:gd name="T86" fmla="*/ 32 w 54"/>
              <a:gd name="T87" fmla="*/ 52 h 54"/>
              <a:gd name="T88" fmla="*/ 32 w 54"/>
              <a:gd name="T89" fmla="*/ 54 h 54"/>
              <a:gd name="T90" fmla="*/ 0 w 54"/>
              <a:gd name="T91" fmla="*/ 29 h 54"/>
              <a:gd name="T92" fmla="*/ 0 w 54"/>
              <a:gd name="T93" fmla="*/ 42 h 54"/>
              <a:gd name="T94" fmla="*/ 10 w 54"/>
              <a:gd name="T95" fmla="*/ 40 h 54"/>
              <a:gd name="T96" fmla="*/ 12 w 54"/>
              <a:gd name="T97" fmla="*/ 40 h 54"/>
              <a:gd name="T98" fmla="*/ 13 w 54"/>
              <a:gd name="T99" fmla="*/ 40 h 54"/>
              <a:gd name="T100" fmla="*/ 11 w 54"/>
              <a:gd name="T101" fmla="*/ 36 h 54"/>
              <a:gd name="T102" fmla="*/ 11 w 54"/>
              <a:gd name="T103" fmla="*/ 33 h 54"/>
              <a:gd name="T104" fmla="*/ 10 w 54"/>
              <a:gd name="T105" fmla="*/ 33 h 54"/>
              <a:gd name="T106" fmla="*/ 0 w 54"/>
              <a:gd name="T107" fmla="*/ 29 h 54"/>
              <a:gd name="T108" fmla="*/ 11 w 54"/>
              <a:gd name="T109" fmla="*/ 8 h 54"/>
              <a:gd name="T110" fmla="*/ 6 w 54"/>
              <a:gd name="T111" fmla="*/ 10 h 54"/>
              <a:gd name="T112" fmla="*/ 4 w 54"/>
              <a:gd name="T113" fmla="*/ 18 h 54"/>
              <a:gd name="T114" fmla="*/ 14 w 54"/>
              <a:gd name="T115" fmla="*/ 29 h 54"/>
              <a:gd name="T116" fmla="*/ 14 w 54"/>
              <a:gd name="T117" fmla="*/ 29 h 54"/>
              <a:gd name="T118" fmla="*/ 19 w 54"/>
              <a:gd name="T119" fmla="*/ 27 h 54"/>
              <a:gd name="T120" fmla="*/ 20 w 54"/>
              <a:gd name="T121" fmla="*/ 19 h 54"/>
              <a:gd name="T122" fmla="*/ 11 w 54"/>
              <a:gd name="T123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" h="54">
                <a:moveTo>
                  <a:pt x="9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2"/>
                  <a:pt x="25" y="51"/>
                  <a:pt x="25" y="51"/>
                </a:cubicBezTo>
                <a:cubicBezTo>
                  <a:pt x="25" y="48"/>
                  <a:pt x="22" y="47"/>
                  <a:pt x="19" y="45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3"/>
                  <a:pt x="14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8" y="43"/>
                  <a:pt x="3" y="45"/>
                  <a:pt x="1" y="48"/>
                </a:cubicBezTo>
                <a:cubicBezTo>
                  <a:pt x="1" y="54"/>
                  <a:pt x="1" y="54"/>
                  <a:pt x="1" y="54"/>
                </a:cubicBezTo>
                <a:lnTo>
                  <a:pt x="9" y="54"/>
                </a:lnTo>
                <a:close/>
                <a:moveTo>
                  <a:pt x="32" y="54"/>
                </a:moveTo>
                <a:cubicBezTo>
                  <a:pt x="46" y="54"/>
                  <a:pt x="46" y="54"/>
                  <a:pt x="46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18"/>
                  <a:pt x="54" y="18"/>
                  <a:pt x="54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18"/>
                  <a:pt x="41" y="18"/>
                  <a:pt x="41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3"/>
                  <a:pt x="33" y="13"/>
                  <a:pt x="33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5"/>
                  <a:pt x="41" y="5"/>
                  <a:pt x="4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3"/>
                  <a:pt x="46" y="13"/>
                  <a:pt x="4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4" y="6"/>
                  <a:pt x="8" y="4"/>
                  <a:pt x="14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7" y="11"/>
                  <a:pt x="29" y="15"/>
                  <a:pt x="29" y="19"/>
                </a:cubicBezTo>
                <a:cubicBezTo>
                  <a:pt x="29" y="23"/>
                  <a:pt x="27" y="26"/>
                  <a:pt x="23" y="29"/>
                </a:cubicBezTo>
                <a:cubicBezTo>
                  <a:pt x="20" y="31"/>
                  <a:pt x="20" y="32"/>
                  <a:pt x="20" y="34"/>
                </a:cubicBezTo>
                <a:cubicBezTo>
                  <a:pt x="20" y="35"/>
                  <a:pt x="23" y="38"/>
                  <a:pt x="24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1" y="44"/>
                  <a:pt x="32" y="47"/>
                  <a:pt x="32" y="52"/>
                </a:cubicBezTo>
                <a:cubicBezTo>
                  <a:pt x="32" y="53"/>
                  <a:pt x="32" y="53"/>
                  <a:pt x="32" y="54"/>
                </a:cubicBezTo>
                <a:moveTo>
                  <a:pt x="0" y="29"/>
                </a:moveTo>
                <a:cubicBezTo>
                  <a:pt x="0" y="42"/>
                  <a:pt x="0" y="42"/>
                  <a:pt x="0" y="42"/>
                </a:cubicBezTo>
                <a:cubicBezTo>
                  <a:pt x="3" y="41"/>
                  <a:pt x="7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39"/>
                  <a:pt x="11" y="38"/>
                  <a:pt x="11" y="36"/>
                </a:cubicBezTo>
                <a:cubicBezTo>
                  <a:pt x="11" y="35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6" y="33"/>
                  <a:pt x="3" y="31"/>
                  <a:pt x="0" y="29"/>
                </a:cubicBezTo>
                <a:moveTo>
                  <a:pt x="11" y="8"/>
                </a:moveTo>
                <a:cubicBezTo>
                  <a:pt x="9" y="8"/>
                  <a:pt x="7" y="9"/>
                  <a:pt x="6" y="10"/>
                </a:cubicBezTo>
                <a:cubicBezTo>
                  <a:pt x="4" y="12"/>
                  <a:pt x="3" y="15"/>
                  <a:pt x="4" y="18"/>
                </a:cubicBezTo>
                <a:cubicBezTo>
                  <a:pt x="5" y="24"/>
                  <a:pt x="9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6" y="29"/>
                  <a:pt x="18" y="28"/>
                  <a:pt x="19" y="27"/>
                </a:cubicBezTo>
                <a:cubicBezTo>
                  <a:pt x="20" y="25"/>
                  <a:pt x="21" y="23"/>
                  <a:pt x="20" y="19"/>
                </a:cubicBezTo>
                <a:cubicBezTo>
                  <a:pt x="20" y="13"/>
                  <a:pt x="15" y="8"/>
                  <a:pt x="11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4675476" y="6402824"/>
            <a:ext cx="234950" cy="244475"/>
          </a:xfrm>
          <a:custGeom>
            <a:avLst/>
            <a:gdLst>
              <a:gd name="T0" fmla="*/ 0 w 54"/>
              <a:gd name="T1" fmla="*/ 0 h 54"/>
              <a:gd name="T2" fmla="*/ 0 w 54"/>
              <a:gd name="T3" fmla="*/ 54 h 54"/>
              <a:gd name="T4" fmla="*/ 27 w 54"/>
              <a:gd name="T5" fmla="*/ 54 h 54"/>
              <a:gd name="T6" fmla="*/ 27 w 54"/>
              <a:gd name="T7" fmla="*/ 34 h 54"/>
              <a:gd name="T8" fmla="*/ 20 w 54"/>
              <a:gd name="T9" fmla="*/ 34 h 54"/>
              <a:gd name="T10" fmla="*/ 20 w 54"/>
              <a:gd name="T11" fmla="*/ 26 h 54"/>
              <a:gd name="T12" fmla="*/ 27 w 54"/>
              <a:gd name="T13" fmla="*/ 26 h 54"/>
              <a:gd name="T14" fmla="*/ 27 w 54"/>
              <a:gd name="T15" fmla="*/ 21 h 54"/>
              <a:gd name="T16" fmla="*/ 37 w 54"/>
              <a:gd name="T17" fmla="*/ 10 h 54"/>
              <a:gd name="T18" fmla="*/ 44 w 54"/>
              <a:gd name="T19" fmla="*/ 10 h 54"/>
              <a:gd name="T20" fmla="*/ 44 w 54"/>
              <a:gd name="T21" fmla="*/ 19 h 54"/>
              <a:gd name="T22" fmla="*/ 37 w 54"/>
              <a:gd name="T23" fmla="*/ 19 h 54"/>
              <a:gd name="T24" fmla="*/ 35 w 54"/>
              <a:gd name="T25" fmla="*/ 21 h 54"/>
              <a:gd name="T26" fmla="*/ 35 w 54"/>
              <a:gd name="T27" fmla="*/ 26 h 54"/>
              <a:gd name="T28" fmla="*/ 44 w 54"/>
              <a:gd name="T29" fmla="*/ 26 h 54"/>
              <a:gd name="T30" fmla="*/ 44 w 54"/>
              <a:gd name="T31" fmla="*/ 34 h 54"/>
              <a:gd name="T32" fmla="*/ 35 w 54"/>
              <a:gd name="T33" fmla="*/ 34 h 54"/>
              <a:gd name="T34" fmla="*/ 35 w 54"/>
              <a:gd name="T35" fmla="*/ 54 h 54"/>
              <a:gd name="T36" fmla="*/ 54 w 54"/>
              <a:gd name="T37" fmla="*/ 54 h 54"/>
              <a:gd name="T38" fmla="*/ 54 w 54"/>
              <a:gd name="T39" fmla="*/ 0 h 54"/>
              <a:gd name="T40" fmla="*/ 0 w 54"/>
              <a:gd name="T4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4"/>
                  <a:pt x="27" y="34"/>
                  <a:pt x="2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5"/>
                  <a:pt x="31" y="10"/>
                  <a:pt x="3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5" y="20"/>
                  <a:pt x="35" y="21"/>
                </a:cubicBezTo>
                <a:cubicBezTo>
                  <a:pt x="35" y="26"/>
                  <a:pt x="35" y="26"/>
                  <a:pt x="35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4"/>
                  <a:pt x="44" y="34"/>
                  <a:pt x="44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54"/>
                  <a:pt x="35" y="54"/>
                  <a:pt x="35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"/>
          <p:cNvSpPr>
            <a:spLocks noEditPoints="1"/>
          </p:cNvSpPr>
          <p:nvPr userDrawn="1"/>
        </p:nvSpPr>
        <p:spPr bwMode="auto">
          <a:xfrm>
            <a:off x="4970751" y="6402824"/>
            <a:ext cx="236537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8 w 54"/>
              <a:gd name="T11" fmla="*/ 36 h 54"/>
              <a:gd name="T12" fmla="*/ 37 w 54"/>
              <a:gd name="T13" fmla="*/ 36 h 54"/>
              <a:gd name="T14" fmla="*/ 41 w 54"/>
              <a:gd name="T15" fmla="*/ 40 h 54"/>
              <a:gd name="T16" fmla="*/ 37 w 54"/>
              <a:gd name="T17" fmla="*/ 44 h 54"/>
              <a:gd name="T18" fmla="*/ 27 w 54"/>
              <a:gd name="T19" fmla="*/ 44 h 54"/>
              <a:gd name="T20" fmla="*/ 14 w 54"/>
              <a:gd name="T21" fmla="*/ 30 h 54"/>
              <a:gd name="T22" fmla="*/ 14 w 54"/>
              <a:gd name="T23" fmla="*/ 15 h 54"/>
              <a:gd name="T24" fmla="*/ 18 w 54"/>
              <a:gd name="T25" fmla="*/ 11 h 54"/>
              <a:gd name="T26" fmla="*/ 22 w 54"/>
              <a:gd name="T27" fmla="*/ 15 h 54"/>
              <a:gd name="T28" fmla="*/ 22 w 54"/>
              <a:gd name="T29" fmla="*/ 19 h 54"/>
              <a:gd name="T30" fmla="*/ 37 w 54"/>
              <a:gd name="T31" fmla="*/ 19 h 54"/>
              <a:gd name="T32" fmla="*/ 41 w 54"/>
              <a:gd name="T33" fmla="*/ 23 h 54"/>
              <a:gd name="T34" fmla="*/ 37 w 54"/>
              <a:gd name="T35" fmla="*/ 28 h 54"/>
              <a:gd name="T36" fmla="*/ 22 w 54"/>
              <a:gd name="T37" fmla="*/ 28 h 54"/>
              <a:gd name="T38" fmla="*/ 22 w 54"/>
              <a:gd name="T39" fmla="*/ 30 h 54"/>
              <a:gd name="T40" fmla="*/ 28 w 54"/>
              <a:gd name="T41" fmla="*/ 3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8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43"/>
                  <a:pt x="39" y="44"/>
                  <a:pt x="3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0" y="44"/>
                  <a:pt x="14" y="38"/>
                  <a:pt x="14" y="3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2"/>
                  <a:pt x="16" y="11"/>
                  <a:pt x="18" y="11"/>
                </a:cubicBezTo>
                <a:cubicBezTo>
                  <a:pt x="20" y="11"/>
                  <a:pt x="22" y="12"/>
                  <a:pt x="22" y="15"/>
                </a:cubicBezTo>
                <a:cubicBezTo>
                  <a:pt x="22" y="19"/>
                  <a:pt x="22" y="19"/>
                  <a:pt x="22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9"/>
                  <a:pt x="41" y="21"/>
                  <a:pt x="41" y="23"/>
                </a:cubicBezTo>
                <a:cubicBezTo>
                  <a:pt x="41" y="26"/>
                  <a:pt x="39" y="28"/>
                  <a:pt x="3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3"/>
                  <a:pt x="25" y="36"/>
                  <a:pt x="28" y="36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8"/>
          <p:cNvSpPr>
            <a:spLocks noEditPoints="1"/>
          </p:cNvSpPr>
          <p:nvPr userDrawn="1"/>
        </p:nvSpPr>
        <p:spPr bwMode="auto">
          <a:xfrm>
            <a:off x="407381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0 w 54"/>
              <a:gd name="T11" fmla="*/ 44 h 54"/>
              <a:gd name="T12" fmla="*/ 14 w 54"/>
              <a:gd name="T13" fmla="*/ 44 h 54"/>
              <a:gd name="T14" fmla="*/ 14 w 54"/>
              <a:gd name="T15" fmla="*/ 20 h 54"/>
              <a:gd name="T16" fmla="*/ 20 w 54"/>
              <a:gd name="T17" fmla="*/ 20 h 54"/>
              <a:gd name="T18" fmla="*/ 20 w 54"/>
              <a:gd name="T19" fmla="*/ 44 h 54"/>
              <a:gd name="T20" fmla="*/ 17 w 54"/>
              <a:gd name="T21" fmla="*/ 18 h 54"/>
              <a:gd name="T22" fmla="*/ 13 w 54"/>
              <a:gd name="T23" fmla="*/ 14 h 54"/>
              <a:gd name="T24" fmla="*/ 17 w 54"/>
              <a:gd name="T25" fmla="*/ 9 h 54"/>
              <a:gd name="T26" fmla="*/ 21 w 54"/>
              <a:gd name="T27" fmla="*/ 14 h 54"/>
              <a:gd name="T28" fmla="*/ 17 w 54"/>
              <a:gd name="T29" fmla="*/ 18 h 54"/>
              <a:gd name="T30" fmla="*/ 44 w 54"/>
              <a:gd name="T31" fmla="*/ 44 h 54"/>
              <a:gd name="T32" fmla="*/ 37 w 54"/>
              <a:gd name="T33" fmla="*/ 44 h 54"/>
              <a:gd name="T34" fmla="*/ 37 w 54"/>
              <a:gd name="T35" fmla="*/ 30 h 54"/>
              <a:gd name="T36" fmla="*/ 36 w 54"/>
              <a:gd name="T37" fmla="*/ 28 h 54"/>
              <a:gd name="T38" fmla="*/ 33 w 54"/>
              <a:gd name="T39" fmla="*/ 28 h 54"/>
              <a:gd name="T40" fmla="*/ 31 w 54"/>
              <a:gd name="T41" fmla="*/ 29 h 54"/>
              <a:gd name="T42" fmla="*/ 31 w 54"/>
              <a:gd name="T43" fmla="*/ 44 h 54"/>
              <a:gd name="T44" fmla="*/ 24 w 54"/>
              <a:gd name="T45" fmla="*/ 44 h 54"/>
              <a:gd name="T46" fmla="*/ 24 w 54"/>
              <a:gd name="T47" fmla="*/ 20 h 54"/>
              <a:gd name="T48" fmla="*/ 31 w 54"/>
              <a:gd name="T49" fmla="*/ 20 h 54"/>
              <a:gd name="T50" fmla="*/ 31 w 54"/>
              <a:gd name="T51" fmla="*/ 21 h 54"/>
              <a:gd name="T52" fmla="*/ 40 w 54"/>
              <a:gd name="T53" fmla="*/ 22 h 54"/>
              <a:gd name="T54" fmla="*/ 44 w 54"/>
              <a:gd name="T55" fmla="*/ 30 h 54"/>
              <a:gd name="T56" fmla="*/ 44 w 54"/>
              <a:gd name="T57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0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4" y="20"/>
                  <a:pt x="14" y="20"/>
                  <a:pt x="14" y="20"/>
                </a:cubicBezTo>
                <a:cubicBezTo>
                  <a:pt x="20" y="20"/>
                  <a:pt x="20" y="20"/>
                  <a:pt x="20" y="20"/>
                </a:cubicBezTo>
                <a:lnTo>
                  <a:pt x="20" y="44"/>
                </a:lnTo>
                <a:close/>
                <a:moveTo>
                  <a:pt x="17" y="18"/>
                </a:moveTo>
                <a:cubicBezTo>
                  <a:pt x="15" y="18"/>
                  <a:pt x="13" y="16"/>
                  <a:pt x="13" y="14"/>
                </a:cubicBezTo>
                <a:cubicBezTo>
                  <a:pt x="13" y="11"/>
                  <a:pt x="15" y="9"/>
                  <a:pt x="17" y="9"/>
                </a:cubicBezTo>
                <a:cubicBezTo>
                  <a:pt x="19" y="9"/>
                  <a:pt x="21" y="11"/>
                  <a:pt x="21" y="14"/>
                </a:cubicBezTo>
                <a:cubicBezTo>
                  <a:pt x="21" y="16"/>
                  <a:pt x="19" y="18"/>
                  <a:pt x="17" y="18"/>
                </a:cubicBezTo>
                <a:moveTo>
                  <a:pt x="44" y="44"/>
                </a:moveTo>
                <a:cubicBezTo>
                  <a:pt x="37" y="44"/>
                  <a:pt x="37" y="44"/>
                  <a:pt x="37" y="44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8"/>
                  <a:pt x="36" y="28"/>
                </a:cubicBezTo>
                <a:cubicBezTo>
                  <a:pt x="36" y="27"/>
                  <a:pt x="34" y="27"/>
                  <a:pt x="33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44"/>
                  <a:pt x="31" y="44"/>
                  <a:pt x="31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20"/>
                  <a:pt x="24" y="20"/>
                  <a:pt x="24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20"/>
                  <a:pt x="37" y="20"/>
                  <a:pt x="40" y="22"/>
                </a:cubicBezTo>
                <a:cubicBezTo>
                  <a:pt x="42" y="23"/>
                  <a:pt x="44" y="27"/>
                  <a:pt x="44" y="30"/>
                </a:cubicBezTo>
                <a:lnTo>
                  <a:pt x="44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9"/>
          <p:cNvSpPr>
            <a:spLocks noEditPoints="1"/>
          </p:cNvSpPr>
          <p:nvPr userDrawn="1"/>
        </p:nvSpPr>
        <p:spPr bwMode="auto">
          <a:xfrm>
            <a:off x="557241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38 w 54"/>
              <a:gd name="T11" fmla="*/ 35 h 54"/>
              <a:gd name="T12" fmla="*/ 26 w 54"/>
              <a:gd name="T13" fmla="*/ 36 h 54"/>
              <a:gd name="T14" fmla="*/ 24 w 54"/>
              <a:gd name="T15" fmla="*/ 35 h 54"/>
              <a:gd name="T16" fmla="*/ 20 w 54"/>
              <a:gd name="T17" fmla="*/ 47 h 54"/>
              <a:gd name="T18" fmla="*/ 18 w 54"/>
              <a:gd name="T19" fmla="*/ 47 h 54"/>
              <a:gd name="T20" fmla="*/ 18 w 54"/>
              <a:gd name="T21" fmla="*/ 47 h 54"/>
              <a:gd name="T22" fmla="*/ 18 w 54"/>
              <a:gd name="T23" fmla="*/ 41 h 54"/>
              <a:gd name="T24" fmla="*/ 21 w 54"/>
              <a:gd name="T25" fmla="*/ 27 h 54"/>
              <a:gd name="T26" fmla="*/ 20 w 54"/>
              <a:gd name="T27" fmla="*/ 22 h 54"/>
              <a:gd name="T28" fmla="*/ 28 w 54"/>
              <a:gd name="T29" fmla="*/ 19 h 54"/>
              <a:gd name="T30" fmla="*/ 27 w 54"/>
              <a:gd name="T31" fmla="*/ 33 h 54"/>
              <a:gd name="T32" fmla="*/ 31 w 54"/>
              <a:gd name="T33" fmla="*/ 34 h 54"/>
              <a:gd name="T34" fmla="*/ 33 w 54"/>
              <a:gd name="T35" fmla="*/ 13 h 54"/>
              <a:gd name="T36" fmla="*/ 16 w 54"/>
              <a:gd name="T37" fmla="*/ 24 h 54"/>
              <a:gd name="T38" fmla="*/ 17 w 54"/>
              <a:gd name="T39" fmla="*/ 32 h 54"/>
              <a:gd name="T40" fmla="*/ 11 w 54"/>
              <a:gd name="T41" fmla="*/ 23 h 54"/>
              <a:gd name="T42" fmla="*/ 30 w 54"/>
              <a:gd name="T43" fmla="*/ 8 h 54"/>
              <a:gd name="T44" fmla="*/ 43 w 54"/>
              <a:gd name="T45" fmla="*/ 20 h 54"/>
              <a:gd name="T46" fmla="*/ 38 w 54"/>
              <a:gd name="T47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38" y="35"/>
                </a:moveTo>
                <a:cubicBezTo>
                  <a:pt x="35" y="37"/>
                  <a:pt x="29" y="39"/>
                  <a:pt x="26" y="36"/>
                </a:cubicBezTo>
                <a:cubicBezTo>
                  <a:pt x="25" y="36"/>
                  <a:pt x="25" y="35"/>
                  <a:pt x="24" y="35"/>
                </a:cubicBezTo>
                <a:cubicBezTo>
                  <a:pt x="23" y="39"/>
                  <a:pt x="22" y="44"/>
                  <a:pt x="20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5"/>
                  <a:pt x="18" y="42"/>
                  <a:pt x="18" y="41"/>
                </a:cubicBezTo>
                <a:cubicBezTo>
                  <a:pt x="18" y="37"/>
                  <a:pt x="21" y="31"/>
                  <a:pt x="21" y="27"/>
                </a:cubicBezTo>
                <a:cubicBezTo>
                  <a:pt x="21" y="26"/>
                  <a:pt x="20" y="24"/>
                  <a:pt x="20" y="22"/>
                </a:cubicBezTo>
                <a:cubicBezTo>
                  <a:pt x="21" y="18"/>
                  <a:pt x="26" y="15"/>
                  <a:pt x="28" y="19"/>
                </a:cubicBezTo>
                <a:cubicBezTo>
                  <a:pt x="30" y="24"/>
                  <a:pt x="23" y="29"/>
                  <a:pt x="27" y="33"/>
                </a:cubicBezTo>
                <a:cubicBezTo>
                  <a:pt x="27" y="33"/>
                  <a:pt x="29" y="34"/>
                  <a:pt x="31" y="34"/>
                </a:cubicBezTo>
                <a:cubicBezTo>
                  <a:pt x="38" y="32"/>
                  <a:pt x="39" y="17"/>
                  <a:pt x="33" y="13"/>
                </a:cubicBezTo>
                <a:cubicBezTo>
                  <a:pt x="24" y="8"/>
                  <a:pt x="15" y="16"/>
                  <a:pt x="16" y="24"/>
                </a:cubicBezTo>
                <a:cubicBezTo>
                  <a:pt x="16" y="27"/>
                  <a:pt x="19" y="29"/>
                  <a:pt x="17" y="32"/>
                </a:cubicBezTo>
                <a:cubicBezTo>
                  <a:pt x="13" y="30"/>
                  <a:pt x="11" y="27"/>
                  <a:pt x="11" y="23"/>
                </a:cubicBezTo>
                <a:cubicBezTo>
                  <a:pt x="11" y="13"/>
                  <a:pt x="20" y="7"/>
                  <a:pt x="30" y="8"/>
                </a:cubicBezTo>
                <a:cubicBezTo>
                  <a:pt x="37" y="9"/>
                  <a:pt x="42" y="14"/>
                  <a:pt x="43" y="20"/>
                </a:cubicBezTo>
                <a:cubicBezTo>
                  <a:pt x="43" y="25"/>
                  <a:pt x="41" y="32"/>
                  <a:pt x="38" y="35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10"/>
          <p:cNvSpPr>
            <a:spLocks noEditPoints="1"/>
          </p:cNvSpPr>
          <p:nvPr userDrawn="1"/>
        </p:nvSpPr>
        <p:spPr bwMode="auto">
          <a:xfrm>
            <a:off x="5272376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15 w 54"/>
              <a:gd name="T11" fmla="*/ 44 h 54"/>
              <a:gd name="T12" fmla="*/ 10 w 54"/>
              <a:gd name="T13" fmla="*/ 40 h 54"/>
              <a:gd name="T14" fmla="*/ 15 w 54"/>
              <a:gd name="T15" fmla="*/ 36 h 54"/>
              <a:gd name="T16" fmla="*/ 19 w 54"/>
              <a:gd name="T17" fmla="*/ 40 h 54"/>
              <a:gd name="T18" fmla="*/ 15 w 54"/>
              <a:gd name="T19" fmla="*/ 44 h 54"/>
              <a:gd name="T20" fmla="*/ 26 w 54"/>
              <a:gd name="T21" fmla="*/ 44 h 54"/>
              <a:gd name="T22" fmla="*/ 21 w 54"/>
              <a:gd name="T23" fmla="*/ 34 h 54"/>
              <a:gd name="T24" fmla="*/ 10 w 54"/>
              <a:gd name="T25" fmla="*/ 29 h 54"/>
              <a:gd name="T26" fmla="*/ 10 w 54"/>
              <a:gd name="T27" fmla="*/ 23 h 54"/>
              <a:gd name="T28" fmla="*/ 31 w 54"/>
              <a:gd name="T29" fmla="*/ 44 h 54"/>
              <a:gd name="T30" fmla="*/ 26 w 54"/>
              <a:gd name="T31" fmla="*/ 44 h 54"/>
              <a:gd name="T32" fmla="*/ 37 w 54"/>
              <a:gd name="T33" fmla="*/ 44 h 54"/>
              <a:gd name="T34" fmla="*/ 10 w 54"/>
              <a:gd name="T35" fmla="*/ 18 h 54"/>
              <a:gd name="T36" fmla="*/ 10 w 54"/>
              <a:gd name="T37" fmla="*/ 12 h 54"/>
              <a:gd name="T38" fmla="*/ 42 w 54"/>
              <a:gd name="T39" fmla="*/ 44 h 54"/>
              <a:gd name="T40" fmla="*/ 37 w 54"/>
              <a:gd name="T41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15" y="44"/>
                </a:moveTo>
                <a:cubicBezTo>
                  <a:pt x="12" y="44"/>
                  <a:pt x="10" y="43"/>
                  <a:pt x="10" y="40"/>
                </a:cubicBezTo>
                <a:cubicBezTo>
                  <a:pt x="10" y="38"/>
                  <a:pt x="12" y="36"/>
                  <a:pt x="15" y="36"/>
                </a:cubicBezTo>
                <a:cubicBezTo>
                  <a:pt x="17" y="36"/>
                  <a:pt x="19" y="38"/>
                  <a:pt x="19" y="40"/>
                </a:cubicBezTo>
                <a:cubicBezTo>
                  <a:pt x="19" y="43"/>
                  <a:pt x="17" y="44"/>
                  <a:pt x="15" y="44"/>
                </a:cubicBezTo>
                <a:moveTo>
                  <a:pt x="26" y="44"/>
                </a:moveTo>
                <a:cubicBezTo>
                  <a:pt x="26" y="42"/>
                  <a:pt x="24" y="37"/>
                  <a:pt x="21" y="34"/>
                </a:cubicBezTo>
                <a:cubicBezTo>
                  <a:pt x="18" y="31"/>
                  <a:pt x="13" y="29"/>
                  <a:pt x="10" y="29"/>
                </a:cubicBezTo>
                <a:cubicBezTo>
                  <a:pt x="10" y="23"/>
                  <a:pt x="10" y="23"/>
                  <a:pt x="10" y="23"/>
                </a:cubicBezTo>
                <a:cubicBezTo>
                  <a:pt x="22" y="23"/>
                  <a:pt x="31" y="33"/>
                  <a:pt x="31" y="44"/>
                </a:cubicBezTo>
                <a:lnTo>
                  <a:pt x="26" y="44"/>
                </a:lnTo>
                <a:close/>
                <a:moveTo>
                  <a:pt x="37" y="44"/>
                </a:moveTo>
                <a:cubicBezTo>
                  <a:pt x="37" y="30"/>
                  <a:pt x="25" y="18"/>
                  <a:pt x="10" y="18"/>
                </a:cubicBezTo>
                <a:cubicBezTo>
                  <a:pt x="10" y="12"/>
                  <a:pt x="10" y="12"/>
                  <a:pt x="10" y="12"/>
                </a:cubicBezTo>
                <a:cubicBezTo>
                  <a:pt x="28" y="12"/>
                  <a:pt x="42" y="27"/>
                  <a:pt x="42" y="44"/>
                </a:cubicBezTo>
                <a:lnTo>
                  <a:pt x="37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11"/>
          <p:cNvSpPr>
            <a:spLocks noEditPoints="1"/>
          </p:cNvSpPr>
          <p:nvPr userDrawn="1"/>
        </p:nvSpPr>
        <p:spPr bwMode="auto">
          <a:xfrm>
            <a:off x="4373851" y="6402824"/>
            <a:ext cx="236537" cy="244475"/>
          </a:xfrm>
          <a:custGeom>
            <a:avLst/>
            <a:gdLst>
              <a:gd name="T0" fmla="*/ 0 w 149"/>
              <a:gd name="T1" fmla="*/ 154 h 154"/>
              <a:gd name="T2" fmla="*/ 149 w 149"/>
              <a:gd name="T3" fmla="*/ 154 h 154"/>
              <a:gd name="T4" fmla="*/ 149 w 149"/>
              <a:gd name="T5" fmla="*/ 0 h 154"/>
              <a:gd name="T6" fmla="*/ 0 w 149"/>
              <a:gd name="T7" fmla="*/ 0 h 154"/>
              <a:gd name="T8" fmla="*/ 0 w 149"/>
              <a:gd name="T9" fmla="*/ 154 h 154"/>
              <a:gd name="T10" fmla="*/ 42 w 149"/>
              <a:gd name="T11" fmla="*/ 122 h 154"/>
              <a:gd name="T12" fmla="*/ 42 w 149"/>
              <a:gd name="T13" fmla="*/ 34 h 154"/>
              <a:gd name="T14" fmla="*/ 105 w 149"/>
              <a:gd name="T15" fmla="*/ 80 h 154"/>
              <a:gd name="T16" fmla="*/ 42 w 149"/>
              <a:gd name="T17" fmla="*/ 12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154">
                <a:moveTo>
                  <a:pt x="0" y="154"/>
                </a:moveTo>
                <a:lnTo>
                  <a:pt x="149" y="154"/>
                </a:lnTo>
                <a:lnTo>
                  <a:pt x="149" y="0"/>
                </a:lnTo>
                <a:lnTo>
                  <a:pt x="0" y="0"/>
                </a:lnTo>
                <a:lnTo>
                  <a:pt x="0" y="154"/>
                </a:lnTo>
                <a:close/>
                <a:moveTo>
                  <a:pt x="42" y="122"/>
                </a:moveTo>
                <a:lnTo>
                  <a:pt x="42" y="34"/>
                </a:lnTo>
                <a:lnTo>
                  <a:pt x="105" y="80"/>
                </a:lnTo>
                <a:lnTo>
                  <a:pt x="42" y="1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9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189000" tIns="378000" rIns="108000" bIns="3429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3075"/>
              </a:lnSpc>
            </a:pPr>
            <a:endParaRPr lang="es-ES" sz="3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-221371" y="65244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50" dirty="0"/>
          </a:p>
        </p:txBody>
      </p:sp>
      <p:cxnSp>
        <p:nvCxnSpPr>
          <p:cNvPr id="31" name="Straight Connector 11"/>
          <p:cNvCxnSpPr/>
          <p:nvPr userDrawn="1"/>
        </p:nvCxnSpPr>
        <p:spPr>
          <a:xfrm>
            <a:off x="1928477" y="6283948"/>
            <a:ext cx="0" cy="430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259404" y="6348849"/>
            <a:ext cx="458258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496866" y="6318158"/>
            <a:ext cx="1602489" cy="1784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900" i="1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You can follow us on:</a:t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2052626" y="6519209"/>
            <a:ext cx="2154941" cy="2268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600" i="0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err="1" smtClean="0"/>
              <a:t>AmadeusITgroup</a:t>
            </a:r>
            <a:endParaRPr lang="en-GB" noProof="0" dirty="0" smtClean="0"/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76389" y="6298613"/>
            <a:ext cx="1764284" cy="390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100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amadeus.com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 smtClean="0"/>
              <a:t>amadeus.com/blog</a:t>
            </a: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5"/>
          <p:cNvSpPr>
            <a:spLocks/>
          </p:cNvSpPr>
          <p:nvPr userDrawn="1"/>
        </p:nvSpPr>
        <p:spPr bwMode="auto">
          <a:xfrm>
            <a:off x="5840080" y="6402824"/>
            <a:ext cx="246084" cy="244475"/>
          </a:xfrm>
          <a:custGeom>
            <a:avLst/>
            <a:gdLst>
              <a:gd name="T0" fmla="*/ 0 w 92"/>
              <a:gd name="T1" fmla="*/ 0 h 92"/>
              <a:gd name="T2" fmla="*/ 0 w 92"/>
              <a:gd name="T3" fmla="*/ 92 h 92"/>
              <a:gd name="T4" fmla="*/ 36 w 92"/>
              <a:gd name="T5" fmla="*/ 92 h 92"/>
              <a:gd name="T6" fmla="*/ 36 w 92"/>
              <a:gd name="T7" fmla="*/ 92 h 92"/>
              <a:gd name="T8" fmla="*/ 36 w 92"/>
              <a:gd name="T9" fmla="*/ 84 h 92"/>
              <a:gd name="T10" fmla="*/ 20 w 92"/>
              <a:gd name="T11" fmla="*/ 77 h 92"/>
              <a:gd name="T12" fmla="*/ 15 w 92"/>
              <a:gd name="T13" fmla="*/ 70 h 92"/>
              <a:gd name="T14" fmla="*/ 15 w 92"/>
              <a:gd name="T15" fmla="*/ 67 h 92"/>
              <a:gd name="T16" fmla="*/ 22 w 92"/>
              <a:gd name="T17" fmla="*/ 72 h 92"/>
              <a:gd name="T18" fmla="*/ 36 w 92"/>
              <a:gd name="T19" fmla="*/ 76 h 92"/>
              <a:gd name="T20" fmla="*/ 39 w 92"/>
              <a:gd name="T21" fmla="*/ 70 h 92"/>
              <a:gd name="T22" fmla="*/ 18 w 92"/>
              <a:gd name="T23" fmla="*/ 46 h 92"/>
              <a:gd name="T24" fmla="*/ 23 w 92"/>
              <a:gd name="T25" fmla="*/ 33 h 92"/>
              <a:gd name="T26" fmla="*/ 23 w 92"/>
              <a:gd name="T27" fmla="*/ 20 h 92"/>
              <a:gd name="T28" fmla="*/ 36 w 92"/>
              <a:gd name="T29" fmla="*/ 25 h 92"/>
              <a:gd name="T30" fmla="*/ 48 w 92"/>
              <a:gd name="T31" fmla="*/ 24 h 92"/>
              <a:gd name="T32" fmla="*/ 60 w 92"/>
              <a:gd name="T33" fmla="*/ 25 h 92"/>
              <a:gd name="T34" fmla="*/ 73 w 92"/>
              <a:gd name="T35" fmla="*/ 20 h 92"/>
              <a:gd name="T36" fmla="*/ 74 w 92"/>
              <a:gd name="T37" fmla="*/ 33 h 92"/>
              <a:gd name="T38" fmla="*/ 79 w 92"/>
              <a:gd name="T39" fmla="*/ 46 h 92"/>
              <a:gd name="T40" fmla="*/ 57 w 92"/>
              <a:gd name="T41" fmla="*/ 70 h 92"/>
              <a:gd name="T42" fmla="*/ 60 w 92"/>
              <a:gd name="T43" fmla="*/ 79 h 92"/>
              <a:gd name="T44" fmla="*/ 60 w 92"/>
              <a:gd name="T45" fmla="*/ 92 h 92"/>
              <a:gd name="T46" fmla="*/ 60 w 92"/>
              <a:gd name="T47" fmla="*/ 92 h 92"/>
              <a:gd name="T48" fmla="*/ 92 w 92"/>
              <a:gd name="T49" fmla="*/ 92 h 92"/>
              <a:gd name="T50" fmla="*/ 92 w 92"/>
              <a:gd name="T51" fmla="*/ 0 h 92"/>
              <a:gd name="T52" fmla="*/ 0 w 92"/>
              <a:gd name="T5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92">
                <a:moveTo>
                  <a:pt x="0" y="0"/>
                </a:moveTo>
                <a:cubicBezTo>
                  <a:pt x="0" y="92"/>
                  <a:pt x="0" y="92"/>
                  <a:pt x="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1"/>
                  <a:pt x="36" y="88"/>
                  <a:pt x="36" y="84"/>
                </a:cubicBezTo>
                <a:cubicBezTo>
                  <a:pt x="23" y="86"/>
                  <a:pt x="20" y="77"/>
                  <a:pt x="20" y="77"/>
                </a:cubicBezTo>
                <a:cubicBezTo>
                  <a:pt x="18" y="72"/>
                  <a:pt x="15" y="70"/>
                  <a:pt x="15" y="70"/>
                </a:cubicBezTo>
                <a:cubicBezTo>
                  <a:pt x="10" y="67"/>
                  <a:pt x="15" y="67"/>
                  <a:pt x="15" y="67"/>
                </a:cubicBezTo>
                <a:cubicBezTo>
                  <a:pt x="20" y="67"/>
                  <a:pt x="22" y="72"/>
                  <a:pt x="22" y="72"/>
                </a:cubicBezTo>
                <a:cubicBezTo>
                  <a:pt x="27" y="79"/>
                  <a:pt x="34" y="77"/>
                  <a:pt x="36" y="76"/>
                </a:cubicBezTo>
                <a:cubicBezTo>
                  <a:pt x="37" y="73"/>
                  <a:pt x="38" y="71"/>
                  <a:pt x="39" y="70"/>
                </a:cubicBezTo>
                <a:cubicBezTo>
                  <a:pt x="29" y="68"/>
                  <a:pt x="18" y="64"/>
                  <a:pt x="18" y="46"/>
                </a:cubicBezTo>
                <a:cubicBezTo>
                  <a:pt x="18" y="41"/>
                  <a:pt x="19" y="36"/>
                  <a:pt x="23" y="33"/>
                </a:cubicBezTo>
                <a:cubicBezTo>
                  <a:pt x="22" y="32"/>
                  <a:pt x="20" y="27"/>
                  <a:pt x="23" y="20"/>
                </a:cubicBezTo>
                <a:cubicBezTo>
                  <a:pt x="23" y="20"/>
                  <a:pt x="27" y="19"/>
                  <a:pt x="36" y="25"/>
                </a:cubicBezTo>
                <a:cubicBezTo>
                  <a:pt x="40" y="24"/>
                  <a:pt x="44" y="24"/>
                  <a:pt x="48" y="24"/>
                </a:cubicBezTo>
                <a:cubicBezTo>
                  <a:pt x="52" y="24"/>
                  <a:pt x="56" y="24"/>
                  <a:pt x="60" y="25"/>
                </a:cubicBezTo>
                <a:cubicBezTo>
                  <a:pt x="69" y="19"/>
                  <a:pt x="73" y="20"/>
                  <a:pt x="73" y="20"/>
                </a:cubicBezTo>
                <a:cubicBezTo>
                  <a:pt x="76" y="27"/>
                  <a:pt x="74" y="32"/>
                  <a:pt x="74" y="33"/>
                </a:cubicBezTo>
                <a:cubicBezTo>
                  <a:pt x="77" y="36"/>
                  <a:pt x="79" y="41"/>
                  <a:pt x="79" y="46"/>
                </a:cubicBezTo>
                <a:cubicBezTo>
                  <a:pt x="79" y="64"/>
                  <a:pt x="68" y="68"/>
                  <a:pt x="57" y="70"/>
                </a:cubicBezTo>
                <a:cubicBezTo>
                  <a:pt x="59" y="71"/>
                  <a:pt x="60" y="74"/>
                  <a:pt x="60" y="79"/>
                </a:cubicBezTo>
                <a:cubicBezTo>
                  <a:pt x="60" y="85"/>
                  <a:pt x="60" y="90"/>
                  <a:pt x="6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0"/>
                  <a:pt x="92" y="0"/>
                  <a:pt x="9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3753896" y="6402824"/>
            <a:ext cx="234950" cy="244475"/>
          </a:xfrm>
          <a:custGeom>
            <a:avLst/>
            <a:gdLst>
              <a:gd name="T0" fmla="*/ 9 w 54"/>
              <a:gd name="T1" fmla="*/ 54 h 54"/>
              <a:gd name="T2" fmla="*/ 25 w 54"/>
              <a:gd name="T3" fmla="*/ 54 h 54"/>
              <a:gd name="T4" fmla="*/ 25 w 54"/>
              <a:gd name="T5" fmla="*/ 53 h 54"/>
              <a:gd name="T6" fmla="*/ 25 w 54"/>
              <a:gd name="T7" fmla="*/ 51 h 54"/>
              <a:gd name="T8" fmla="*/ 19 w 54"/>
              <a:gd name="T9" fmla="*/ 45 h 54"/>
              <a:gd name="T10" fmla="*/ 17 w 54"/>
              <a:gd name="T11" fmla="*/ 44 h 54"/>
              <a:gd name="T12" fmla="*/ 13 w 54"/>
              <a:gd name="T13" fmla="*/ 43 h 54"/>
              <a:gd name="T14" fmla="*/ 13 w 54"/>
              <a:gd name="T15" fmla="*/ 43 h 54"/>
              <a:gd name="T16" fmla="*/ 1 w 54"/>
              <a:gd name="T17" fmla="*/ 48 h 54"/>
              <a:gd name="T18" fmla="*/ 1 w 54"/>
              <a:gd name="T19" fmla="*/ 54 h 54"/>
              <a:gd name="T20" fmla="*/ 9 w 54"/>
              <a:gd name="T21" fmla="*/ 54 h 54"/>
              <a:gd name="T22" fmla="*/ 32 w 54"/>
              <a:gd name="T23" fmla="*/ 54 h 54"/>
              <a:gd name="T24" fmla="*/ 46 w 54"/>
              <a:gd name="T25" fmla="*/ 54 h 54"/>
              <a:gd name="T26" fmla="*/ 54 w 54"/>
              <a:gd name="T27" fmla="*/ 54 h 54"/>
              <a:gd name="T28" fmla="*/ 54 w 54"/>
              <a:gd name="T29" fmla="*/ 45 h 54"/>
              <a:gd name="T30" fmla="*/ 54 w 54"/>
              <a:gd name="T31" fmla="*/ 18 h 54"/>
              <a:gd name="T32" fmla="*/ 46 w 54"/>
              <a:gd name="T33" fmla="*/ 18 h 54"/>
              <a:gd name="T34" fmla="*/ 46 w 54"/>
              <a:gd name="T35" fmla="*/ 27 h 54"/>
              <a:gd name="T36" fmla="*/ 41 w 54"/>
              <a:gd name="T37" fmla="*/ 27 h 54"/>
              <a:gd name="T38" fmla="*/ 41 w 54"/>
              <a:gd name="T39" fmla="*/ 18 h 54"/>
              <a:gd name="T40" fmla="*/ 33 w 54"/>
              <a:gd name="T41" fmla="*/ 18 h 54"/>
              <a:gd name="T42" fmla="*/ 33 w 54"/>
              <a:gd name="T43" fmla="*/ 13 h 54"/>
              <a:gd name="T44" fmla="*/ 41 w 54"/>
              <a:gd name="T45" fmla="*/ 13 h 54"/>
              <a:gd name="T46" fmla="*/ 41 w 54"/>
              <a:gd name="T47" fmla="*/ 5 h 54"/>
              <a:gd name="T48" fmla="*/ 46 w 54"/>
              <a:gd name="T49" fmla="*/ 5 h 54"/>
              <a:gd name="T50" fmla="*/ 46 w 54"/>
              <a:gd name="T51" fmla="*/ 13 h 54"/>
              <a:gd name="T52" fmla="*/ 54 w 54"/>
              <a:gd name="T53" fmla="*/ 13 h 54"/>
              <a:gd name="T54" fmla="*/ 54 w 54"/>
              <a:gd name="T55" fmla="*/ 9 h 54"/>
              <a:gd name="T56" fmla="*/ 54 w 54"/>
              <a:gd name="T57" fmla="*/ 0 h 54"/>
              <a:gd name="T58" fmla="*/ 46 w 54"/>
              <a:gd name="T59" fmla="*/ 0 h 54"/>
              <a:gd name="T60" fmla="*/ 9 w 54"/>
              <a:gd name="T61" fmla="*/ 0 h 54"/>
              <a:gd name="T62" fmla="*/ 0 w 54"/>
              <a:gd name="T63" fmla="*/ 0 h 54"/>
              <a:gd name="T64" fmla="*/ 0 w 54"/>
              <a:gd name="T65" fmla="*/ 9 h 54"/>
              <a:gd name="T66" fmla="*/ 0 w 54"/>
              <a:gd name="T67" fmla="*/ 9 h 54"/>
              <a:gd name="T68" fmla="*/ 14 w 54"/>
              <a:gd name="T69" fmla="*/ 4 h 54"/>
              <a:gd name="T70" fmla="*/ 33 w 54"/>
              <a:gd name="T71" fmla="*/ 4 h 54"/>
              <a:gd name="T72" fmla="*/ 28 w 54"/>
              <a:gd name="T73" fmla="*/ 9 h 54"/>
              <a:gd name="T74" fmla="*/ 24 w 54"/>
              <a:gd name="T75" fmla="*/ 9 h 54"/>
              <a:gd name="T76" fmla="*/ 29 w 54"/>
              <a:gd name="T77" fmla="*/ 19 h 54"/>
              <a:gd name="T78" fmla="*/ 23 w 54"/>
              <a:gd name="T79" fmla="*/ 29 h 54"/>
              <a:gd name="T80" fmla="*/ 20 w 54"/>
              <a:gd name="T81" fmla="*/ 34 h 54"/>
              <a:gd name="T82" fmla="*/ 24 w 54"/>
              <a:gd name="T83" fmla="*/ 39 h 54"/>
              <a:gd name="T84" fmla="*/ 25 w 54"/>
              <a:gd name="T85" fmla="*/ 39 h 54"/>
              <a:gd name="T86" fmla="*/ 32 w 54"/>
              <a:gd name="T87" fmla="*/ 52 h 54"/>
              <a:gd name="T88" fmla="*/ 32 w 54"/>
              <a:gd name="T89" fmla="*/ 54 h 54"/>
              <a:gd name="T90" fmla="*/ 0 w 54"/>
              <a:gd name="T91" fmla="*/ 29 h 54"/>
              <a:gd name="T92" fmla="*/ 0 w 54"/>
              <a:gd name="T93" fmla="*/ 42 h 54"/>
              <a:gd name="T94" fmla="*/ 10 w 54"/>
              <a:gd name="T95" fmla="*/ 40 h 54"/>
              <a:gd name="T96" fmla="*/ 12 w 54"/>
              <a:gd name="T97" fmla="*/ 40 h 54"/>
              <a:gd name="T98" fmla="*/ 13 w 54"/>
              <a:gd name="T99" fmla="*/ 40 h 54"/>
              <a:gd name="T100" fmla="*/ 11 w 54"/>
              <a:gd name="T101" fmla="*/ 36 h 54"/>
              <a:gd name="T102" fmla="*/ 11 w 54"/>
              <a:gd name="T103" fmla="*/ 33 h 54"/>
              <a:gd name="T104" fmla="*/ 10 w 54"/>
              <a:gd name="T105" fmla="*/ 33 h 54"/>
              <a:gd name="T106" fmla="*/ 0 w 54"/>
              <a:gd name="T107" fmla="*/ 29 h 54"/>
              <a:gd name="T108" fmla="*/ 11 w 54"/>
              <a:gd name="T109" fmla="*/ 8 h 54"/>
              <a:gd name="T110" fmla="*/ 6 w 54"/>
              <a:gd name="T111" fmla="*/ 10 h 54"/>
              <a:gd name="T112" fmla="*/ 4 w 54"/>
              <a:gd name="T113" fmla="*/ 18 h 54"/>
              <a:gd name="T114" fmla="*/ 14 w 54"/>
              <a:gd name="T115" fmla="*/ 29 h 54"/>
              <a:gd name="T116" fmla="*/ 14 w 54"/>
              <a:gd name="T117" fmla="*/ 29 h 54"/>
              <a:gd name="T118" fmla="*/ 19 w 54"/>
              <a:gd name="T119" fmla="*/ 27 h 54"/>
              <a:gd name="T120" fmla="*/ 20 w 54"/>
              <a:gd name="T121" fmla="*/ 19 h 54"/>
              <a:gd name="T122" fmla="*/ 11 w 54"/>
              <a:gd name="T123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" h="54">
                <a:moveTo>
                  <a:pt x="9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2"/>
                  <a:pt x="25" y="51"/>
                  <a:pt x="25" y="51"/>
                </a:cubicBezTo>
                <a:cubicBezTo>
                  <a:pt x="25" y="48"/>
                  <a:pt x="22" y="47"/>
                  <a:pt x="19" y="45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3"/>
                  <a:pt x="14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8" y="43"/>
                  <a:pt x="3" y="45"/>
                  <a:pt x="1" y="48"/>
                </a:cubicBezTo>
                <a:cubicBezTo>
                  <a:pt x="1" y="54"/>
                  <a:pt x="1" y="54"/>
                  <a:pt x="1" y="54"/>
                </a:cubicBezTo>
                <a:lnTo>
                  <a:pt x="9" y="54"/>
                </a:lnTo>
                <a:close/>
                <a:moveTo>
                  <a:pt x="32" y="54"/>
                </a:moveTo>
                <a:cubicBezTo>
                  <a:pt x="46" y="54"/>
                  <a:pt x="46" y="54"/>
                  <a:pt x="46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18"/>
                  <a:pt x="54" y="18"/>
                  <a:pt x="54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18"/>
                  <a:pt x="41" y="18"/>
                  <a:pt x="41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3"/>
                  <a:pt x="33" y="13"/>
                  <a:pt x="33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5"/>
                  <a:pt x="41" y="5"/>
                  <a:pt x="4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3"/>
                  <a:pt x="46" y="13"/>
                  <a:pt x="4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4" y="6"/>
                  <a:pt x="8" y="4"/>
                  <a:pt x="14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7" y="11"/>
                  <a:pt x="29" y="15"/>
                  <a:pt x="29" y="19"/>
                </a:cubicBezTo>
                <a:cubicBezTo>
                  <a:pt x="29" y="23"/>
                  <a:pt x="27" y="26"/>
                  <a:pt x="23" y="29"/>
                </a:cubicBezTo>
                <a:cubicBezTo>
                  <a:pt x="20" y="31"/>
                  <a:pt x="20" y="32"/>
                  <a:pt x="20" y="34"/>
                </a:cubicBezTo>
                <a:cubicBezTo>
                  <a:pt x="20" y="35"/>
                  <a:pt x="23" y="38"/>
                  <a:pt x="24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1" y="44"/>
                  <a:pt x="32" y="47"/>
                  <a:pt x="32" y="52"/>
                </a:cubicBezTo>
                <a:cubicBezTo>
                  <a:pt x="32" y="53"/>
                  <a:pt x="32" y="53"/>
                  <a:pt x="32" y="54"/>
                </a:cubicBezTo>
                <a:moveTo>
                  <a:pt x="0" y="29"/>
                </a:moveTo>
                <a:cubicBezTo>
                  <a:pt x="0" y="42"/>
                  <a:pt x="0" y="42"/>
                  <a:pt x="0" y="42"/>
                </a:cubicBezTo>
                <a:cubicBezTo>
                  <a:pt x="3" y="41"/>
                  <a:pt x="7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39"/>
                  <a:pt x="11" y="38"/>
                  <a:pt x="11" y="36"/>
                </a:cubicBezTo>
                <a:cubicBezTo>
                  <a:pt x="11" y="35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6" y="33"/>
                  <a:pt x="3" y="31"/>
                  <a:pt x="0" y="29"/>
                </a:cubicBezTo>
                <a:moveTo>
                  <a:pt x="11" y="8"/>
                </a:moveTo>
                <a:cubicBezTo>
                  <a:pt x="9" y="8"/>
                  <a:pt x="7" y="9"/>
                  <a:pt x="6" y="10"/>
                </a:cubicBezTo>
                <a:cubicBezTo>
                  <a:pt x="4" y="12"/>
                  <a:pt x="3" y="15"/>
                  <a:pt x="4" y="18"/>
                </a:cubicBezTo>
                <a:cubicBezTo>
                  <a:pt x="5" y="24"/>
                  <a:pt x="9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6" y="29"/>
                  <a:pt x="18" y="28"/>
                  <a:pt x="19" y="27"/>
                </a:cubicBezTo>
                <a:cubicBezTo>
                  <a:pt x="20" y="25"/>
                  <a:pt x="21" y="23"/>
                  <a:pt x="20" y="19"/>
                </a:cubicBezTo>
                <a:cubicBezTo>
                  <a:pt x="20" y="13"/>
                  <a:pt x="15" y="8"/>
                  <a:pt x="1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>
            <a:off x="4655596" y="6402824"/>
            <a:ext cx="234950" cy="244475"/>
          </a:xfrm>
          <a:custGeom>
            <a:avLst/>
            <a:gdLst>
              <a:gd name="T0" fmla="*/ 0 w 54"/>
              <a:gd name="T1" fmla="*/ 0 h 54"/>
              <a:gd name="T2" fmla="*/ 0 w 54"/>
              <a:gd name="T3" fmla="*/ 54 h 54"/>
              <a:gd name="T4" fmla="*/ 27 w 54"/>
              <a:gd name="T5" fmla="*/ 54 h 54"/>
              <a:gd name="T6" fmla="*/ 27 w 54"/>
              <a:gd name="T7" fmla="*/ 34 h 54"/>
              <a:gd name="T8" fmla="*/ 20 w 54"/>
              <a:gd name="T9" fmla="*/ 34 h 54"/>
              <a:gd name="T10" fmla="*/ 20 w 54"/>
              <a:gd name="T11" fmla="*/ 26 h 54"/>
              <a:gd name="T12" fmla="*/ 27 w 54"/>
              <a:gd name="T13" fmla="*/ 26 h 54"/>
              <a:gd name="T14" fmla="*/ 27 w 54"/>
              <a:gd name="T15" fmla="*/ 21 h 54"/>
              <a:gd name="T16" fmla="*/ 37 w 54"/>
              <a:gd name="T17" fmla="*/ 10 h 54"/>
              <a:gd name="T18" fmla="*/ 44 w 54"/>
              <a:gd name="T19" fmla="*/ 10 h 54"/>
              <a:gd name="T20" fmla="*/ 44 w 54"/>
              <a:gd name="T21" fmla="*/ 19 h 54"/>
              <a:gd name="T22" fmla="*/ 37 w 54"/>
              <a:gd name="T23" fmla="*/ 19 h 54"/>
              <a:gd name="T24" fmla="*/ 35 w 54"/>
              <a:gd name="T25" fmla="*/ 21 h 54"/>
              <a:gd name="T26" fmla="*/ 35 w 54"/>
              <a:gd name="T27" fmla="*/ 26 h 54"/>
              <a:gd name="T28" fmla="*/ 44 w 54"/>
              <a:gd name="T29" fmla="*/ 26 h 54"/>
              <a:gd name="T30" fmla="*/ 44 w 54"/>
              <a:gd name="T31" fmla="*/ 34 h 54"/>
              <a:gd name="T32" fmla="*/ 35 w 54"/>
              <a:gd name="T33" fmla="*/ 34 h 54"/>
              <a:gd name="T34" fmla="*/ 35 w 54"/>
              <a:gd name="T35" fmla="*/ 54 h 54"/>
              <a:gd name="T36" fmla="*/ 54 w 54"/>
              <a:gd name="T37" fmla="*/ 54 h 54"/>
              <a:gd name="T38" fmla="*/ 54 w 54"/>
              <a:gd name="T39" fmla="*/ 0 h 54"/>
              <a:gd name="T40" fmla="*/ 0 w 54"/>
              <a:gd name="T4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4"/>
                  <a:pt x="27" y="34"/>
                  <a:pt x="2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5"/>
                  <a:pt x="31" y="10"/>
                  <a:pt x="3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5" y="20"/>
                  <a:pt x="35" y="21"/>
                </a:cubicBezTo>
                <a:cubicBezTo>
                  <a:pt x="35" y="26"/>
                  <a:pt x="35" y="26"/>
                  <a:pt x="35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4"/>
                  <a:pt x="44" y="34"/>
                  <a:pt x="44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54"/>
                  <a:pt x="35" y="54"/>
                  <a:pt x="35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7"/>
          <p:cNvSpPr>
            <a:spLocks noEditPoints="1"/>
          </p:cNvSpPr>
          <p:nvPr userDrawn="1"/>
        </p:nvSpPr>
        <p:spPr bwMode="auto">
          <a:xfrm>
            <a:off x="4950871" y="6402824"/>
            <a:ext cx="236537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8 w 54"/>
              <a:gd name="T11" fmla="*/ 36 h 54"/>
              <a:gd name="T12" fmla="*/ 37 w 54"/>
              <a:gd name="T13" fmla="*/ 36 h 54"/>
              <a:gd name="T14" fmla="*/ 41 w 54"/>
              <a:gd name="T15" fmla="*/ 40 h 54"/>
              <a:gd name="T16" fmla="*/ 37 w 54"/>
              <a:gd name="T17" fmla="*/ 44 h 54"/>
              <a:gd name="T18" fmla="*/ 27 w 54"/>
              <a:gd name="T19" fmla="*/ 44 h 54"/>
              <a:gd name="T20" fmla="*/ 14 w 54"/>
              <a:gd name="T21" fmla="*/ 30 h 54"/>
              <a:gd name="T22" fmla="*/ 14 w 54"/>
              <a:gd name="T23" fmla="*/ 15 h 54"/>
              <a:gd name="T24" fmla="*/ 18 w 54"/>
              <a:gd name="T25" fmla="*/ 11 h 54"/>
              <a:gd name="T26" fmla="*/ 22 w 54"/>
              <a:gd name="T27" fmla="*/ 15 h 54"/>
              <a:gd name="T28" fmla="*/ 22 w 54"/>
              <a:gd name="T29" fmla="*/ 19 h 54"/>
              <a:gd name="T30" fmla="*/ 37 w 54"/>
              <a:gd name="T31" fmla="*/ 19 h 54"/>
              <a:gd name="T32" fmla="*/ 41 w 54"/>
              <a:gd name="T33" fmla="*/ 23 h 54"/>
              <a:gd name="T34" fmla="*/ 37 w 54"/>
              <a:gd name="T35" fmla="*/ 28 h 54"/>
              <a:gd name="T36" fmla="*/ 22 w 54"/>
              <a:gd name="T37" fmla="*/ 28 h 54"/>
              <a:gd name="T38" fmla="*/ 22 w 54"/>
              <a:gd name="T39" fmla="*/ 30 h 54"/>
              <a:gd name="T40" fmla="*/ 28 w 54"/>
              <a:gd name="T41" fmla="*/ 3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8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43"/>
                  <a:pt x="39" y="44"/>
                  <a:pt x="3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0" y="44"/>
                  <a:pt x="14" y="38"/>
                  <a:pt x="14" y="3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2"/>
                  <a:pt x="16" y="11"/>
                  <a:pt x="18" y="11"/>
                </a:cubicBezTo>
                <a:cubicBezTo>
                  <a:pt x="20" y="11"/>
                  <a:pt x="22" y="12"/>
                  <a:pt x="22" y="15"/>
                </a:cubicBezTo>
                <a:cubicBezTo>
                  <a:pt x="22" y="19"/>
                  <a:pt x="22" y="19"/>
                  <a:pt x="22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9"/>
                  <a:pt x="41" y="21"/>
                  <a:pt x="41" y="23"/>
                </a:cubicBezTo>
                <a:cubicBezTo>
                  <a:pt x="41" y="26"/>
                  <a:pt x="39" y="28"/>
                  <a:pt x="3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3"/>
                  <a:pt x="25" y="36"/>
                  <a:pt x="28" y="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8"/>
          <p:cNvSpPr>
            <a:spLocks noEditPoints="1"/>
          </p:cNvSpPr>
          <p:nvPr userDrawn="1"/>
        </p:nvSpPr>
        <p:spPr bwMode="auto">
          <a:xfrm>
            <a:off x="405393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0 w 54"/>
              <a:gd name="T11" fmla="*/ 44 h 54"/>
              <a:gd name="T12" fmla="*/ 14 w 54"/>
              <a:gd name="T13" fmla="*/ 44 h 54"/>
              <a:gd name="T14" fmla="*/ 14 w 54"/>
              <a:gd name="T15" fmla="*/ 20 h 54"/>
              <a:gd name="T16" fmla="*/ 20 w 54"/>
              <a:gd name="T17" fmla="*/ 20 h 54"/>
              <a:gd name="T18" fmla="*/ 20 w 54"/>
              <a:gd name="T19" fmla="*/ 44 h 54"/>
              <a:gd name="T20" fmla="*/ 17 w 54"/>
              <a:gd name="T21" fmla="*/ 18 h 54"/>
              <a:gd name="T22" fmla="*/ 13 w 54"/>
              <a:gd name="T23" fmla="*/ 14 h 54"/>
              <a:gd name="T24" fmla="*/ 17 w 54"/>
              <a:gd name="T25" fmla="*/ 9 h 54"/>
              <a:gd name="T26" fmla="*/ 21 w 54"/>
              <a:gd name="T27" fmla="*/ 14 h 54"/>
              <a:gd name="T28" fmla="*/ 17 w 54"/>
              <a:gd name="T29" fmla="*/ 18 h 54"/>
              <a:gd name="T30" fmla="*/ 44 w 54"/>
              <a:gd name="T31" fmla="*/ 44 h 54"/>
              <a:gd name="T32" fmla="*/ 37 w 54"/>
              <a:gd name="T33" fmla="*/ 44 h 54"/>
              <a:gd name="T34" fmla="*/ 37 w 54"/>
              <a:gd name="T35" fmla="*/ 30 h 54"/>
              <a:gd name="T36" fmla="*/ 36 w 54"/>
              <a:gd name="T37" fmla="*/ 28 h 54"/>
              <a:gd name="T38" fmla="*/ 33 w 54"/>
              <a:gd name="T39" fmla="*/ 28 h 54"/>
              <a:gd name="T40" fmla="*/ 31 w 54"/>
              <a:gd name="T41" fmla="*/ 29 h 54"/>
              <a:gd name="T42" fmla="*/ 31 w 54"/>
              <a:gd name="T43" fmla="*/ 44 h 54"/>
              <a:gd name="T44" fmla="*/ 24 w 54"/>
              <a:gd name="T45" fmla="*/ 44 h 54"/>
              <a:gd name="T46" fmla="*/ 24 w 54"/>
              <a:gd name="T47" fmla="*/ 20 h 54"/>
              <a:gd name="T48" fmla="*/ 31 w 54"/>
              <a:gd name="T49" fmla="*/ 20 h 54"/>
              <a:gd name="T50" fmla="*/ 31 w 54"/>
              <a:gd name="T51" fmla="*/ 21 h 54"/>
              <a:gd name="T52" fmla="*/ 40 w 54"/>
              <a:gd name="T53" fmla="*/ 22 h 54"/>
              <a:gd name="T54" fmla="*/ 44 w 54"/>
              <a:gd name="T55" fmla="*/ 30 h 54"/>
              <a:gd name="T56" fmla="*/ 44 w 54"/>
              <a:gd name="T57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0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4" y="20"/>
                  <a:pt x="14" y="20"/>
                  <a:pt x="14" y="20"/>
                </a:cubicBezTo>
                <a:cubicBezTo>
                  <a:pt x="20" y="20"/>
                  <a:pt x="20" y="20"/>
                  <a:pt x="20" y="20"/>
                </a:cubicBezTo>
                <a:lnTo>
                  <a:pt x="20" y="44"/>
                </a:lnTo>
                <a:close/>
                <a:moveTo>
                  <a:pt x="17" y="18"/>
                </a:moveTo>
                <a:cubicBezTo>
                  <a:pt x="15" y="18"/>
                  <a:pt x="13" y="16"/>
                  <a:pt x="13" y="14"/>
                </a:cubicBezTo>
                <a:cubicBezTo>
                  <a:pt x="13" y="11"/>
                  <a:pt x="15" y="9"/>
                  <a:pt x="17" y="9"/>
                </a:cubicBezTo>
                <a:cubicBezTo>
                  <a:pt x="19" y="9"/>
                  <a:pt x="21" y="11"/>
                  <a:pt x="21" y="14"/>
                </a:cubicBezTo>
                <a:cubicBezTo>
                  <a:pt x="21" y="16"/>
                  <a:pt x="19" y="18"/>
                  <a:pt x="17" y="18"/>
                </a:cubicBezTo>
                <a:moveTo>
                  <a:pt x="44" y="44"/>
                </a:moveTo>
                <a:cubicBezTo>
                  <a:pt x="37" y="44"/>
                  <a:pt x="37" y="44"/>
                  <a:pt x="37" y="44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8"/>
                  <a:pt x="36" y="28"/>
                </a:cubicBezTo>
                <a:cubicBezTo>
                  <a:pt x="36" y="27"/>
                  <a:pt x="34" y="27"/>
                  <a:pt x="33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44"/>
                  <a:pt x="31" y="44"/>
                  <a:pt x="31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20"/>
                  <a:pt x="24" y="20"/>
                  <a:pt x="24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20"/>
                  <a:pt x="37" y="20"/>
                  <a:pt x="40" y="22"/>
                </a:cubicBezTo>
                <a:cubicBezTo>
                  <a:pt x="42" y="23"/>
                  <a:pt x="44" y="27"/>
                  <a:pt x="44" y="30"/>
                </a:cubicBezTo>
                <a:lnTo>
                  <a:pt x="4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9"/>
          <p:cNvSpPr>
            <a:spLocks noEditPoints="1"/>
          </p:cNvSpPr>
          <p:nvPr userDrawn="1"/>
        </p:nvSpPr>
        <p:spPr bwMode="auto">
          <a:xfrm>
            <a:off x="555253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38 w 54"/>
              <a:gd name="T11" fmla="*/ 35 h 54"/>
              <a:gd name="T12" fmla="*/ 26 w 54"/>
              <a:gd name="T13" fmla="*/ 36 h 54"/>
              <a:gd name="T14" fmla="*/ 24 w 54"/>
              <a:gd name="T15" fmla="*/ 35 h 54"/>
              <a:gd name="T16" fmla="*/ 20 w 54"/>
              <a:gd name="T17" fmla="*/ 47 h 54"/>
              <a:gd name="T18" fmla="*/ 18 w 54"/>
              <a:gd name="T19" fmla="*/ 47 h 54"/>
              <a:gd name="T20" fmla="*/ 18 w 54"/>
              <a:gd name="T21" fmla="*/ 47 h 54"/>
              <a:gd name="T22" fmla="*/ 18 w 54"/>
              <a:gd name="T23" fmla="*/ 41 h 54"/>
              <a:gd name="T24" fmla="*/ 21 w 54"/>
              <a:gd name="T25" fmla="*/ 27 h 54"/>
              <a:gd name="T26" fmla="*/ 20 w 54"/>
              <a:gd name="T27" fmla="*/ 22 h 54"/>
              <a:gd name="T28" fmla="*/ 28 w 54"/>
              <a:gd name="T29" fmla="*/ 19 h 54"/>
              <a:gd name="T30" fmla="*/ 27 w 54"/>
              <a:gd name="T31" fmla="*/ 33 h 54"/>
              <a:gd name="T32" fmla="*/ 31 w 54"/>
              <a:gd name="T33" fmla="*/ 34 h 54"/>
              <a:gd name="T34" fmla="*/ 33 w 54"/>
              <a:gd name="T35" fmla="*/ 13 h 54"/>
              <a:gd name="T36" fmla="*/ 16 w 54"/>
              <a:gd name="T37" fmla="*/ 24 h 54"/>
              <a:gd name="T38" fmla="*/ 17 w 54"/>
              <a:gd name="T39" fmla="*/ 32 h 54"/>
              <a:gd name="T40" fmla="*/ 11 w 54"/>
              <a:gd name="T41" fmla="*/ 23 h 54"/>
              <a:gd name="T42" fmla="*/ 30 w 54"/>
              <a:gd name="T43" fmla="*/ 8 h 54"/>
              <a:gd name="T44" fmla="*/ 43 w 54"/>
              <a:gd name="T45" fmla="*/ 20 h 54"/>
              <a:gd name="T46" fmla="*/ 38 w 54"/>
              <a:gd name="T47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38" y="35"/>
                </a:moveTo>
                <a:cubicBezTo>
                  <a:pt x="35" y="37"/>
                  <a:pt x="29" y="39"/>
                  <a:pt x="26" y="36"/>
                </a:cubicBezTo>
                <a:cubicBezTo>
                  <a:pt x="25" y="36"/>
                  <a:pt x="25" y="35"/>
                  <a:pt x="24" y="35"/>
                </a:cubicBezTo>
                <a:cubicBezTo>
                  <a:pt x="23" y="39"/>
                  <a:pt x="22" y="44"/>
                  <a:pt x="20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5"/>
                  <a:pt x="18" y="42"/>
                  <a:pt x="18" y="41"/>
                </a:cubicBezTo>
                <a:cubicBezTo>
                  <a:pt x="18" y="37"/>
                  <a:pt x="21" y="31"/>
                  <a:pt x="21" y="27"/>
                </a:cubicBezTo>
                <a:cubicBezTo>
                  <a:pt x="21" y="26"/>
                  <a:pt x="20" y="24"/>
                  <a:pt x="20" y="22"/>
                </a:cubicBezTo>
                <a:cubicBezTo>
                  <a:pt x="21" y="18"/>
                  <a:pt x="26" y="15"/>
                  <a:pt x="28" y="19"/>
                </a:cubicBezTo>
                <a:cubicBezTo>
                  <a:pt x="30" y="24"/>
                  <a:pt x="23" y="29"/>
                  <a:pt x="27" y="33"/>
                </a:cubicBezTo>
                <a:cubicBezTo>
                  <a:pt x="27" y="33"/>
                  <a:pt x="29" y="34"/>
                  <a:pt x="31" y="34"/>
                </a:cubicBezTo>
                <a:cubicBezTo>
                  <a:pt x="38" y="32"/>
                  <a:pt x="39" y="17"/>
                  <a:pt x="33" y="13"/>
                </a:cubicBezTo>
                <a:cubicBezTo>
                  <a:pt x="24" y="8"/>
                  <a:pt x="15" y="16"/>
                  <a:pt x="16" y="24"/>
                </a:cubicBezTo>
                <a:cubicBezTo>
                  <a:pt x="16" y="27"/>
                  <a:pt x="19" y="29"/>
                  <a:pt x="17" y="32"/>
                </a:cubicBezTo>
                <a:cubicBezTo>
                  <a:pt x="13" y="30"/>
                  <a:pt x="11" y="27"/>
                  <a:pt x="11" y="23"/>
                </a:cubicBezTo>
                <a:cubicBezTo>
                  <a:pt x="11" y="13"/>
                  <a:pt x="20" y="7"/>
                  <a:pt x="30" y="8"/>
                </a:cubicBezTo>
                <a:cubicBezTo>
                  <a:pt x="37" y="9"/>
                  <a:pt x="42" y="14"/>
                  <a:pt x="43" y="20"/>
                </a:cubicBezTo>
                <a:cubicBezTo>
                  <a:pt x="43" y="25"/>
                  <a:pt x="41" y="32"/>
                  <a:pt x="38" y="3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0"/>
          <p:cNvSpPr>
            <a:spLocks noEditPoints="1"/>
          </p:cNvSpPr>
          <p:nvPr userDrawn="1"/>
        </p:nvSpPr>
        <p:spPr bwMode="auto">
          <a:xfrm>
            <a:off x="5252496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15 w 54"/>
              <a:gd name="T11" fmla="*/ 44 h 54"/>
              <a:gd name="T12" fmla="*/ 10 w 54"/>
              <a:gd name="T13" fmla="*/ 40 h 54"/>
              <a:gd name="T14" fmla="*/ 15 w 54"/>
              <a:gd name="T15" fmla="*/ 36 h 54"/>
              <a:gd name="T16" fmla="*/ 19 w 54"/>
              <a:gd name="T17" fmla="*/ 40 h 54"/>
              <a:gd name="T18" fmla="*/ 15 w 54"/>
              <a:gd name="T19" fmla="*/ 44 h 54"/>
              <a:gd name="T20" fmla="*/ 26 w 54"/>
              <a:gd name="T21" fmla="*/ 44 h 54"/>
              <a:gd name="T22" fmla="*/ 21 w 54"/>
              <a:gd name="T23" fmla="*/ 34 h 54"/>
              <a:gd name="T24" fmla="*/ 10 w 54"/>
              <a:gd name="T25" fmla="*/ 29 h 54"/>
              <a:gd name="T26" fmla="*/ 10 w 54"/>
              <a:gd name="T27" fmla="*/ 23 h 54"/>
              <a:gd name="T28" fmla="*/ 31 w 54"/>
              <a:gd name="T29" fmla="*/ 44 h 54"/>
              <a:gd name="T30" fmla="*/ 26 w 54"/>
              <a:gd name="T31" fmla="*/ 44 h 54"/>
              <a:gd name="T32" fmla="*/ 37 w 54"/>
              <a:gd name="T33" fmla="*/ 44 h 54"/>
              <a:gd name="T34" fmla="*/ 10 w 54"/>
              <a:gd name="T35" fmla="*/ 18 h 54"/>
              <a:gd name="T36" fmla="*/ 10 w 54"/>
              <a:gd name="T37" fmla="*/ 12 h 54"/>
              <a:gd name="T38" fmla="*/ 42 w 54"/>
              <a:gd name="T39" fmla="*/ 44 h 54"/>
              <a:gd name="T40" fmla="*/ 37 w 54"/>
              <a:gd name="T41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15" y="44"/>
                </a:moveTo>
                <a:cubicBezTo>
                  <a:pt x="12" y="44"/>
                  <a:pt x="10" y="43"/>
                  <a:pt x="10" y="40"/>
                </a:cubicBezTo>
                <a:cubicBezTo>
                  <a:pt x="10" y="38"/>
                  <a:pt x="12" y="36"/>
                  <a:pt x="15" y="36"/>
                </a:cubicBezTo>
                <a:cubicBezTo>
                  <a:pt x="17" y="36"/>
                  <a:pt x="19" y="38"/>
                  <a:pt x="19" y="40"/>
                </a:cubicBezTo>
                <a:cubicBezTo>
                  <a:pt x="19" y="43"/>
                  <a:pt x="17" y="44"/>
                  <a:pt x="15" y="44"/>
                </a:cubicBezTo>
                <a:moveTo>
                  <a:pt x="26" y="44"/>
                </a:moveTo>
                <a:cubicBezTo>
                  <a:pt x="26" y="42"/>
                  <a:pt x="24" y="37"/>
                  <a:pt x="21" y="34"/>
                </a:cubicBezTo>
                <a:cubicBezTo>
                  <a:pt x="18" y="31"/>
                  <a:pt x="13" y="29"/>
                  <a:pt x="10" y="29"/>
                </a:cubicBezTo>
                <a:cubicBezTo>
                  <a:pt x="10" y="23"/>
                  <a:pt x="10" y="23"/>
                  <a:pt x="10" y="23"/>
                </a:cubicBezTo>
                <a:cubicBezTo>
                  <a:pt x="22" y="23"/>
                  <a:pt x="31" y="33"/>
                  <a:pt x="31" y="44"/>
                </a:cubicBezTo>
                <a:lnTo>
                  <a:pt x="26" y="44"/>
                </a:lnTo>
                <a:close/>
                <a:moveTo>
                  <a:pt x="37" y="44"/>
                </a:moveTo>
                <a:cubicBezTo>
                  <a:pt x="37" y="30"/>
                  <a:pt x="25" y="18"/>
                  <a:pt x="10" y="18"/>
                </a:cubicBezTo>
                <a:cubicBezTo>
                  <a:pt x="10" y="12"/>
                  <a:pt x="10" y="12"/>
                  <a:pt x="10" y="12"/>
                </a:cubicBezTo>
                <a:cubicBezTo>
                  <a:pt x="28" y="12"/>
                  <a:pt x="42" y="27"/>
                  <a:pt x="42" y="44"/>
                </a:cubicBezTo>
                <a:lnTo>
                  <a:pt x="37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4353971" y="6402824"/>
            <a:ext cx="236537" cy="244475"/>
          </a:xfrm>
          <a:custGeom>
            <a:avLst/>
            <a:gdLst>
              <a:gd name="T0" fmla="*/ 0 w 149"/>
              <a:gd name="T1" fmla="*/ 154 h 154"/>
              <a:gd name="T2" fmla="*/ 149 w 149"/>
              <a:gd name="T3" fmla="*/ 154 h 154"/>
              <a:gd name="T4" fmla="*/ 149 w 149"/>
              <a:gd name="T5" fmla="*/ 0 h 154"/>
              <a:gd name="T6" fmla="*/ 0 w 149"/>
              <a:gd name="T7" fmla="*/ 0 h 154"/>
              <a:gd name="T8" fmla="*/ 0 w 149"/>
              <a:gd name="T9" fmla="*/ 154 h 154"/>
              <a:gd name="T10" fmla="*/ 42 w 149"/>
              <a:gd name="T11" fmla="*/ 122 h 154"/>
              <a:gd name="T12" fmla="*/ 42 w 149"/>
              <a:gd name="T13" fmla="*/ 34 h 154"/>
              <a:gd name="T14" fmla="*/ 105 w 149"/>
              <a:gd name="T15" fmla="*/ 80 h 154"/>
              <a:gd name="T16" fmla="*/ 42 w 149"/>
              <a:gd name="T17" fmla="*/ 12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154">
                <a:moveTo>
                  <a:pt x="0" y="154"/>
                </a:moveTo>
                <a:lnTo>
                  <a:pt x="149" y="154"/>
                </a:lnTo>
                <a:lnTo>
                  <a:pt x="149" y="0"/>
                </a:lnTo>
                <a:lnTo>
                  <a:pt x="0" y="0"/>
                </a:lnTo>
                <a:lnTo>
                  <a:pt x="0" y="154"/>
                </a:lnTo>
                <a:close/>
                <a:moveTo>
                  <a:pt x="42" y="122"/>
                </a:moveTo>
                <a:lnTo>
                  <a:pt x="42" y="34"/>
                </a:lnTo>
                <a:lnTo>
                  <a:pt x="105" y="80"/>
                </a:lnTo>
                <a:lnTo>
                  <a:pt x="42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13" y="1480163"/>
            <a:ext cx="5617534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6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6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9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92608" y="779416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434720" y="1753456"/>
            <a:ext cx="4556125" cy="3886200"/>
          </a:xfrm>
          <a:custGeom>
            <a:avLst/>
            <a:gdLst>
              <a:gd name="connsiteX0" fmla="*/ 3764756 w 4556125"/>
              <a:gd name="connsiteY0" fmla="*/ 0 h 3886200"/>
              <a:gd name="connsiteX1" fmla="*/ 3778647 w 4556125"/>
              <a:gd name="connsiteY1" fmla="*/ 0 h 3886200"/>
              <a:gd name="connsiteX2" fmla="*/ 3792538 w 4556125"/>
              <a:gd name="connsiteY2" fmla="*/ 397 h 3886200"/>
              <a:gd name="connsiteX3" fmla="*/ 3806031 w 4556125"/>
              <a:gd name="connsiteY3" fmla="*/ 1191 h 3886200"/>
              <a:gd name="connsiteX4" fmla="*/ 3819922 w 4556125"/>
              <a:gd name="connsiteY4" fmla="*/ 2381 h 3886200"/>
              <a:gd name="connsiteX5" fmla="*/ 3833019 w 4556125"/>
              <a:gd name="connsiteY5" fmla="*/ 3969 h 3886200"/>
              <a:gd name="connsiteX6" fmla="*/ 3846512 w 4556125"/>
              <a:gd name="connsiteY6" fmla="*/ 5953 h 3886200"/>
              <a:gd name="connsiteX7" fmla="*/ 3859610 w 4556125"/>
              <a:gd name="connsiteY7" fmla="*/ 8731 h 3886200"/>
              <a:gd name="connsiteX8" fmla="*/ 3871912 w 4556125"/>
              <a:gd name="connsiteY8" fmla="*/ 11510 h 3886200"/>
              <a:gd name="connsiteX9" fmla="*/ 3885010 w 4556125"/>
              <a:gd name="connsiteY9" fmla="*/ 14685 h 3886200"/>
              <a:gd name="connsiteX10" fmla="*/ 3897710 w 4556125"/>
              <a:gd name="connsiteY10" fmla="*/ 18256 h 3886200"/>
              <a:gd name="connsiteX11" fmla="*/ 3910410 w 4556125"/>
              <a:gd name="connsiteY11" fmla="*/ 22622 h 3886200"/>
              <a:gd name="connsiteX12" fmla="*/ 3923110 w 4556125"/>
              <a:gd name="connsiteY12" fmla="*/ 26591 h 3886200"/>
              <a:gd name="connsiteX13" fmla="*/ 3935016 w 4556125"/>
              <a:gd name="connsiteY13" fmla="*/ 31750 h 3886200"/>
              <a:gd name="connsiteX14" fmla="*/ 3947716 w 4556125"/>
              <a:gd name="connsiteY14" fmla="*/ 36910 h 3886200"/>
              <a:gd name="connsiteX15" fmla="*/ 3959622 w 4556125"/>
              <a:gd name="connsiteY15" fmla="*/ 42863 h 3886200"/>
              <a:gd name="connsiteX16" fmla="*/ 3971131 w 4556125"/>
              <a:gd name="connsiteY16" fmla="*/ 48419 h 3886200"/>
              <a:gd name="connsiteX17" fmla="*/ 3983434 w 4556125"/>
              <a:gd name="connsiteY17" fmla="*/ 54769 h 3886200"/>
              <a:gd name="connsiteX18" fmla="*/ 3994944 w 4556125"/>
              <a:gd name="connsiteY18" fmla="*/ 61516 h 3886200"/>
              <a:gd name="connsiteX19" fmla="*/ 4006453 w 4556125"/>
              <a:gd name="connsiteY19" fmla="*/ 68660 h 3886200"/>
              <a:gd name="connsiteX20" fmla="*/ 4017962 w 4556125"/>
              <a:gd name="connsiteY20" fmla="*/ 76200 h 3886200"/>
              <a:gd name="connsiteX21" fmla="*/ 4029075 w 4556125"/>
              <a:gd name="connsiteY21" fmla="*/ 83741 h 3886200"/>
              <a:gd name="connsiteX22" fmla="*/ 4040188 w 4556125"/>
              <a:gd name="connsiteY22" fmla="*/ 91678 h 3886200"/>
              <a:gd name="connsiteX23" fmla="*/ 4051300 w 4556125"/>
              <a:gd name="connsiteY23" fmla="*/ 100013 h 3886200"/>
              <a:gd name="connsiteX24" fmla="*/ 4062412 w 4556125"/>
              <a:gd name="connsiteY24" fmla="*/ 108744 h 3886200"/>
              <a:gd name="connsiteX25" fmla="*/ 4073128 w 4556125"/>
              <a:gd name="connsiteY25" fmla="*/ 117872 h 3886200"/>
              <a:gd name="connsiteX26" fmla="*/ 4083844 w 4556125"/>
              <a:gd name="connsiteY26" fmla="*/ 127000 h 3886200"/>
              <a:gd name="connsiteX27" fmla="*/ 4094560 w 4556125"/>
              <a:gd name="connsiteY27" fmla="*/ 136525 h 3886200"/>
              <a:gd name="connsiteX28" fmla="*/ 4104481 w 4556125"/>
              <a:gd name="connsiteY28" fmla="*/ 146447 h 3886200"/>
              <a:gd name="connsiteX29" fmla="*/ 4125119 w 4556125"/>
              <a:gd name="connsiteY29" fmla="*/ 167084 h 3886200"/>
              <a:gd name="connsiteX30" fmla="*/ 4145360 w 4556125"/>
              <a:gd name="connsiteY30" fmla="*/ 188913 h 3886200"/>
              <a:gd name="connsiteX31" fmla="*/ 4164410 w 4556125"/>
              <a:gd name="connsiteY31" fmla="*/ 211931 h 3886200"/>
              <a:gd name="connsiteX32" fmla="*/ 4183856 w 4556125"/>
              <a:gd name="connsiteY32" fmla="*/ 235744 h 3886200"/>
              <a:gd name="connsiteX33" fmla="*/ 4202112 w 4556125"/>
              <a:gd name="connsiteY33" fmla="*/ 260350 h 3886200"/>
              <a:gd name="connsiteX34" fmla="*/ 4219972 w 4556125"/>
              <a:gd name="connsiteY34" fmla="*/ 286544 h 3886200"/>
              <a:gd name="connsiteX35" fmla="*/ 4237434 w 4556125"/>
              <a:gd name="connsiteY35" fmla="*/ 313135 h 3886200"/>
              <a:gd name="connsiteX36" fmla="*/ 4254500 w 4556125"/>
              <a:gd name="connsiteY36" fmla="*/ 340519 h 3886200"/>
              <a:gd name="connsiteX37" fmla="*/ 4271169 w 4556125"/>
              <a:gd name="connsiteY37" fmla="*/ 369094 h 3886200"/>
              <a:gd name="connsiteX38" fmla="*/ 4286647 w 4556125"/>
              <a:gd name="connsiteY38" fmla="*/ 398463 h 3886200"/>
              <a:gd name="connsiteX39" fmla="*/ 4302522 w 4556125"/>
              <a:gd name="connsiteY39" fmla="*/ 427831 h 3886200"/>
              <a:gd name="connsiteX40" fmla="*/ 4317603 w 4556125"/>
              <a:gd name="connsiteY40" fmla="*/ 458391 h 3886200"/>
              <a:gd name="connsiteX41" fmla="*/ 4332288 w 4556125"/>
              <a:gd name="connsiteY41" fmla="*/ 489347 h 3886200"/>
              <a:gd name="connsiteX42" fmla="*/ 4346178 w 4556125"/>
              <a:gd name="connsiteY42" fmla="*/ 521097 h 3886200"/>
              <a:gd name="connsiteX43" fmla="*/ 4359672 w 4556125"/>
              <a:gd name="connsiteY43" fmla="*/ 553244 h 3886200"/>
              <a:gd name="connsiteX44" fmla="*/ 4372769 w 4556125"/>
              <a:gd name="connsiteY44" fmla="*/ 586185 h 3886200"/>
              <a:gd name="connsiteX45" fmla="*/ 4385469 w 4556125"/>
              <a:gd name="connsiteY45" fmla="*/ 619522 h 3886200"/>
              <a:gd name="connsiteX46" fmla="*/ 4398169 w 4556125"/>
              <a:gd name="connsiteY46" fmla="*/ 652463 h 3886200"/>
              <a:gd name="connsiteX47" fmla="*/ 4409678 w 4556125"/>
              <a:gd name="connsiteY47" fmla="*/ 686991 h 3886200"/>
              <a:gd name="connsiteX48" fmla="*/ 4420790 w 4556125"/>
              <a:gd name="connsiteY48" fmla="*/ 721122 h 3886200"/>
              <a:gd name="connsiteX49" fmla="*/ 4431903 w 4556125"/>
              <a:gd name="connsiteY49" fmla="*/ 755253 h 3886200"/>
              <a:gd name="connsiteX50" fmla="*/ 4441825 w 4556125"/>
              <a:gd name="connsiteY50" fmla="*/ 790178 h 3886200"/>
              <a:gd name="connsiteX51" fmla="*/ 4451747 w 4556125"/>
              <a:gd name="connsiteY51" fmla="*/ 824706 h 3886200"/>
              <a:gd name="connsiteX52" fmla="*/ 4461669 w 4556125"/>
              <a:gd name="connsiteY52" fmla="*/ 859631 h 3886200"/>
              <a:gd name="connsiteX53" fmla="*/ 4470003 w 4556125"/>
              <a:gd name="connsiteY53" fmla="*/ 894953 h 3886200"/>
              <a:gd name="connsiteX54" fmla="*/ 4478734 w 4556125"/>
              <a:gd name="connsiteY54" fmla="*/ 929878 h 3886200"/>
              <a:gd name="connsiteX55" fmla="*/ 4486672 w 4556125"/>
              <a:gd name="connsiteY55" fmla="*/ 964803 h 3886200"/>
              <a:gd name="connsiteX56" fmla="*/ 4494212 w 4556125"/>
              <a:gd name="connsiteY56" fmla="*/ 1000125 h 3886200"/>
              <a:gd name="connsiteX57" fmla="*/ 4501753 w 4556125"/>
              <a:gd name="connsiteY57" fmla="*/ 1034653 h 3886200"/>
              <a:gd name="connsiteX58" fmla="*/ 4508500 w 4556125"/>
              <a:gd name="connsiteY58" fmla="*/ 1069578 h 3886200"/>
              <a:gd name="connsiteX59" fmla="*/ 4514453 w 4556125"/>
              <a:gd name="connsiteY59" fmla="*/ 1104106 h 3886200"/>
              <a:gd name="connsiteX60" fmla="*/ 4520406 w 4556125"/>
              <a:gd name="connsiteY60" fmla="*/ 1138635 h 3886200"/>
              <a:gd name="connsiteX61" fmla="*/ 4525566 w 4556125"/>
              <a:gd name="connsiteY61" fmla="*/ 1172369 h 3886200"/>
              <a:gd name="connsiteX62" fmla="*/ 4530328 w 4556125"/>
              <a:gd name="connsiteY62" fmla="*/ 1206103 h 3886200"/>
              <a:gd name="connsiteX63" fmla="*/ 4535090 w 4556125"/>
              <a:gd name="connsiteY63" fmla="*/ 1239044 h 3886200"/>
              <a:gd name="connsiteX64" fmla="*/ 4539060 w 4556125"/>
              <a:gd name="connsiteY64" fmla="*/ 1271985 h 3886200"/>
              <a:gd name="connsiteX65" fmla="*/ 4542631 w 4556125"/>
              <a:gd name="connsiteY65" fmla="*/ 1304528 h 3886200"/>
              <a:gd name="connsiteX66" fmla="*/ 4546203 w 4556125"/>
              <a:gd name="connsiteY66" fmla="*/ 1336278 h 3886200"/>
              <a:gd name="connsiteX67" fmla="*/ 4548584 w 4556125"/>
              <a:gd name="connsiteY67" fmla="*/ 1367631 h 3886200"/>
              <a:gd name="connsiteX68" fmla="*/ 4550966 w 4556125"/>
              <a:gd name="connsiteY68" fmla="*/ 1398191 h 3886200"/>
              <a:gd name="connsiteX69" fmla="*/ 4552950 w 4556125"/>
              <a:gd name="connsiteY69" fmla="*/ 1428353 h 3886200"/>
              <a:gd name="connsiteX70" fmla="*/ 4554538 w 4556125"/>
              <a:gd name="connsiteY70" fmla="*/ 1458119 h 3886200"/>
              <a:gd name="connsiteX71" fmla="*/ 4555728 w 4556125"/>
              <a:gd name="connsiteY71" fmla="*/ 1486297 h 3886200"/>
              <a:gd name="connsiteX72" fmla="*/ 4556125 w 4556125"/>
              <a:gd name="connsiteY72" fmla="*/ 1514475 h 3886200"/>
              <a:gd name="connsiteX73" fmla="*/ 4556125 w 4556125"/>
              <a:gd name="connsiteY73" fmla="*/ 1541463 h 3886200"/>
              <a:gd name="connsiteX74" fmla="*/ 4556125 w 4556125"/>
              <a:gd name="connsiteY74" fmla="*/ 1572022 h 3886200"/>
              <a:gd name="connsiteX75" fmla="*/ 4555728 w 4556125"/>
              <a:gd name="connsiteY75" fmla="*/ 1602185 h 3886200"/>
              <a:gd name="connsiteX76" fmla="*/ 4554538 w 4556125"/>
              <a:gd name="connsiteY76" fmla="*/ 1631950 h 3886200"/>
              <a:gd name="connsiteX77" fmla="*/ 4552950 w 4556125"/>
              <a:gd name="connsiteY77" fmla="*/ 1662113 h 3886200"/>
              <a:gd name="connsiteX78" fmla="*/ 4551760 w 4556125"/>
              <a:gd name="connsiteY78" fmla="*/ 1692275 h 3886200"/>
              <a:gd name="connsiteX79" fmla="*/ 4549775 w 4556125"/>
              <a:gd name="connsiteY79" fmla="*/ 1722041 h 3886200"/>
              <a:gd name="connsiteX80" fmla="*/ 4546997 w 4556125"/>
              <a:gd name="connsiteY80" fmla="*/ 1751806 h 3886200"/>
              <a:gd name="connsiteX81" fmla="*/ 4544219 w 4556125"/>
              <a:gd name="connsiteY81" fmla="*/ 1781572 h 3886200"/>
              <a:gd name="connsiteX82" fmla="*/ 4541044 w 4556125"/>
              <a:gd name="connsiteY82" fmla="*/ 1810544 h 3886200"/>
              <a:gd name="connsiteX83" fmla="*/ 4537472 w 4556125"/>
              <a:gd name="connsiteY83" fmla="*/ 1840310 h 3886200"/>
              <a:gd name="connsiteX84" fmla="*/ 4533503 w 4556125"/>
              <a:gd name="connsiteY84" fmla="*/ 1869678 h 3886200"/>
              <a:gd name="connsiteX85" fmla="*/ 4529534 w 4556125"/>
              <a:gd name="connsiteY85" fmla="*/ 1898650 h 3886200"/>
              <a:gd name="connsiteX86" fmla="*/ 4524375 w 4556125"/>
              <a:gd name="connsiteY86" fmla="*/ 1927622 h 3886200"/>
              <a:gd name="connsiteX87" fmla="*/ 4520010 w 4556125"/>
              <a:gd name="connsiteY87" fmla="*/ 1956594 h 3886200"/>
              <a:gd name="connsiteX88" fmla="*/ 4514453 w 4556125"/>
              <a:gd name="connsiteY88" fmla="*/ 1985566 h 3886200"/>
              <a:gd name="connsiteX89" fmla="*/ 4508897 w 4556125"/>
              <a:gd name="connsiteY89" fmla="*/ 2014141 h 3886200"/>
              <a:gd name="connsiteX90" fmla="*/ 4502944 w 4556125"/>
              <a:gd name="connsiteY90" fmla="*/ 2042716 h 3886200"/>
              <a:gd name="connsiteX91" fmla="*/ 4496197 w 4556125"/>
              <a:gd name="connsiteY91" fmla="*/ 2070894 h 3886200"/>
              <a:gd name="connsiteX92" fmla="*/ 4489847 w 4556125"/>
              <a:gd name="connsiteY92" fmla="*/ 2099072 h 3886200"/>
              <a:gd name="connsiteX93" fmla="*/ 4482703 w 4556125"/>
              <a:gd name="connsiteY93" fmla="*/ 2127250 h 3886200"/>
              <a:gd name="connsiteX94" fmla="*/ 4475162 w 4556125"/>
              <a:gd name="connsiteY94" fmla="*/ 2155428 h 3886200"/>
              <a:gd name="connsiteX95" fmla="*/ 4467622 w 4556125"/>
              <a:gd name="connsiteY95" fmla="*/ 2183210 h 3886200"/>
              <a:gd name="connsiteX96" fmla="*/ 4459684 w 4556125"/>
              <a:gd name="connsiteY96" fmla="*/ 2210991 h 3886200"/>
              <a:gd name="connsiteX97" fmla="*/ 4450953 w 4556125"/>
              <a:gd name="connsiteY97" fmla="*/ 2238772 h 3886200"/>
              <a:gd name="connsiteX98" fmla="*/ 4442222 w 4556125"/>
              <a:gd name="connsiteY98" fmla="*/ 2266553 h 3886200"/>
              <a:gd name="connsiteX99" fmla="*/ 4433490 w 4556125"/>
              <a:gd name="connsiteY99" fmla="*/ 2293541 h 3886200"/>
              <a:gd name="connsiteX100" fmla="*/ 4423569 w 4556125"/>
              <a:gd name="connsiteY100" fmla="*/ 2320925 h 3886200"/>
              <a:gd name="connsiteX101" fmla="*/ 4414044 w 4556125"/>
              <a:gd name="connsiteY101" fmla="*/ 2347913 h 3886200"/>
              <a:gd name="connsiteX102" fmla="*/ 4404122 w 4556125"/>
              <a:gd name="connsiteY102" fmla="*/ 2374503 h 3886200"/>
              <a:gd name="connsiteX103" fmla="*/ 4393406 w 4556125"/>
              <a:gd name="connsiteY103" fmla="*/ 2401491 h 3886200"/>
              <a:gd name="connsiteX104" fmla="*/ 4383088 w 4556125"/>
              <a:gd name="connsiteY104" fmla="*/ 2428081 h 3886200"/>
              <a:gd name="connsiteX105" fmla="*/ 4371975 w 4556125"/>
              <a:gd name="connsiteY105" fmla="*/ 2454275 h 3886200"/>
              <a:gd name="connsiteX106" fmla="*/ 4360862 w 4556125"/>
              <a:gd name="connsiteY106" fmla="*/ 2480469 h 3886200"/>
              <a:gd name="connsiteX107" fmla="*/ 4349353 w 4556125"/>
              <a:gd name="connsiteY107" fmla="*/ 2506663 h 3886200"/>
              <a:gd name="connsiteX108" fmla="*/ 4337050 w 4556125"/>
              <a:gd name="connsiteY108" fmla="*/ 2532063 h 3886200"/>
              <a:gd name="connsiteX109" fmla="*/ 4325144 w 4556125"/>
              <a:gd name="connsiteY109" fmla="*/ 2557860 h 3886200"/>
              <a:gd name="connsiteX110" fmla="*/ 4312444 w 4556125"/>
              <a:gd name="connsiteY110" fmla="*/ 2583656 h 3886200"/>
              <a:gd name="connsiteX111" fmla="*/ 4299744 w 4556125"/>
              <a:gd name="connsiteY111" fmla="*/ 2608660 h 3886200"/>
              <a:gd name="connsiteX112" fmla="*/ 4286647 w 4556125"/>
              <a:gd name="connsiteY112" fmla="*/ 2634060 h 3886200"/>
              <a:gd name="connsiteX113" fmla="*/ 4273153 w 4556125"/>
              <a:gd name="connsiteY113" fmla="*/ 2659063 h 3886200"/>
              <a:gd name="connsiteX114" fmla="*/ 4259660 w 4556125"/>
              <a:gd name="connsiteY114" fmla="*/ 2683669 h 3886200"/>
              <a:gd name="connsiteX115" fmla="*/ 4245769 w 4556125"/>
              <a:gd name="connsiteY115" fmla="*/ 2708275 h 3886200"/>
              <a:gd name="connsiteX116" fmla="*/ 4231481 w 4556125"/>
              <a:gd name="connsiteY116" fmla="*/ 2733278 h 3886200"/>
              <a:gd name="connsiteX117" fmla="*/ 4216797 w 4556125"/>
              <a:gd name="connsiteY117" fmla="*/ 2757488 h 3886200"/>
              <a:gd name="connsiteX118" fmla="*/ 4202112 w 4556125"/>
              <a:gd name="connsiteY118" fmla="*/ 2781300 h 3886200"/>
              <a:gd name="connsiteX119" fmla="*/ 4187031 w 4556125"/>
              <a:gd name="connsiteY119" fmla="*/ 2805113 h 3886200"/>
              <a:gd name="connsiteX120" fmla="*/ 4171553 w 4556125"/>
              <a:gd name="connsiteY120" fmla="*/ 2828925 h 3886200"/>
              <a:gd name="connsiteX121" fmla="*/ 4156075 w 4556125"/>
              <a:gd name="connsiteY121" fmla="*/ 2852341 h 3886200"/>
              <a:gd name="connsiteX122" fmla="*/ 4139803 w 4556125"/>
              <a:gd name="connsiteY122" fmla="*/ 2875756 h 3886200"/>
              <a:gd name="connsiteX123" fmla="*/ 4123928 w 4556125"/>
              <a:gd name="connsiteY123" fmla="*/ 2898775 h 3886200"/>
              <a:gd name="connsiteX124" fmla="*/ 4107260 w 4556125"/>
              <a:gd name="connsiteY124" fmla="*/ 2921794 h 3886200"/>
              <a:gd name="connsiteX125" fmla="*/ 4090590 w 4556125"/>
              <a:gd name="connsiteY125" fmla="*/ 2944416 h 3886200"/>
              <a:gd name="connsiteX126" fmla="*/ 4073525 w 4556125"/>
              <a:gd name="connsiteY126" fmla="*/ 2966641 h 3886200"/>
              <a:gd name="connsiteX127" fmla="*/ 4056460 w 4556125"/>
              <a:gd name="connsiteY127" fmla="*/ 2988866 h 3886200"/>
              <a:gd name="connsiteX128" fmla="*/ 4038600 w 4556125"/>
              <a:gd name="connsiteY128" fmla="*/ 3011091 h 3886200"/>
              <a:gd name="connsiteX129" fmla="*/ 4021138 w 4556125"/>
              <a:gd name="connsiteY129" fmla="*/ 3033316 h 3886200"/>
              <a:gd name="connsiteX130" fmla="*/ 4002881 w 4556125"/>
              <a:gd name="connsiteY130" fmla="*/ 3054350 h 3886200"/>
              <a:gd name="connsiteX131" fmla="*/ 3985022 w 4556125"/>
              <a:gd name="connsiteY131" fmla="*/ 3076178 h 3886200"/>
              <a:gd name="connsiteX132" fmla="*/ 3966369 w 4556125"/>
              <a:gd name="connsiteY132" fmla="*/ 3097213 h 3886200"/>
              <a:gd name="connsiteX133" fmla="*/ 3947716 w 4556125"/>
              <a:gd name="connsiteY133" fmla="*/ 3117850 h 3886200"/>
              <a:gd name="connsiteX134" fmla="*/ 3928666 w 4556125"/>
              <a:gd name="connsiteY134" fmla="*/ 3138885 h 3886200"/>
              <a:gd name="connsiteX135" fmla="*/ 3908822 w 4556125"/>
              <a:gd name="connsiteY135" fmla="*/ 3159125 h 3886200"/>
              <a:gd name="connsiteX136" fmla="*/ 3889772 w 4556125"/>
              <a:gd name="connsiteY136" fmla="*/ 3179366 h 3886200"/>
              <a:gd name="connsiteX137" fmla="*/ 3869531 w 4556125"/>
              <a:gd name="connsiteY137" fmla="*/ 3199210 h 3886200"/>
              <a:gd name="connsiteX138" fmla="*/ 3850084 w 4556125"/>
              <a:gd name="connsiteY138" fmla="*/ 3219053 h 3886200"/>
              <a:gd name="connsiteX139" fmla="*/ 3829447 w 4556125"/>
              <a:gd name="connsiteY139" fmla="*/ 3238500 h 3886200"/>
              <a:gd name="connsiteX140" fmla="*/ 3809206 w 4556125"/>
              <a:gd name="connsiteY140" fmla="*/ 3258344 h 3886200"/>
              <a:gd name="connsiteX141" fmla="*/ 3788569 w 4556125"/>
              <a:gd name="connsiteY141" fmla="*/ 3276997 h 3886200"/>
              <a:gd name="connsiteX142" fmla="*/ 3767534 w 4556125"/>
              <a:gd name="connsiteY142" fmla="*/ 3296047 h 3886200"/>
              <a:gd name="connsiteX143" fmla="*/ 3746103 w 4556125"/>
              <a:gd name="connsiteY143" fmla="*/ 3314700 h 3886200"/>
              <a:gd name="connsiteX144" fmla="*/ 3725069 w 4556125"/>
              <a:gd name="connsiteY144" fmla="*/ 3332956 h 3886200"/>
              <a:gd name="connsiteX145" fmla="*/ 3703638 w 4556125"/>
              <a:gd name="connsiteY145" fmla="*/ 3350816 h 3886200"/>
              <a:gd name="connsiteX146" fmla="*/ 3681412 w 4556125"/>
              <a:gd name="connsiteY146" fmla="*/ 3368675 h 3886200"/>
              <a:gd name="connsiteX147" fmla="*/ 3659584 w 4556125"/>
              <a:gd name="connsiteY147" fmla="*/ 3386138 h 3886200"/>
              <a:gd name="connsiteX148" fmla="*/ 3636962 w 4556125"/>
              <a:gd name="connsiteY148" fmla="*/ 3403203 h 3886200"/>
              <a:gd name="connsiteX149" fmla="*/ 3614738 w 4556125"/>
              <a:gd name="connsiteY149" fmla="*/ 3420269 h 3886200"/>
              <a:gd name="connsiteX150" fmla="*/ 3592116 w 4556125"/>
              <a:gd name="connsiteY150" fmla="*/ 3436938 h 3886200"/>
              <a:gd name="connsiteX151" fmla="*/ 3569097 w 4556125"/>
              <a:gd name="connsiteY151" fmla="*/ 3453606 h 3886200"/>
              <a:gd name="connsiteX152" fmla="*/ 3546078 w 4556125"/>
              <a:gd name="connsiteY152" fmla="*/ 3469878 h 3886200"/>
              <a:gd name="connsiteX153" fmla="*/ 3522662 w 4556125"/>
              <a:gd name="connsiteY153" fmla="*/ 3485753 h 3886200"/>
              <a:gd name="connsiteX154" fmla="*/ 3499644 w 4556125"/>
              <a:gd name="connsiteY154" fmla="*/ 3501628 h 3886200"/>
              <a:gd name="connsiteX155" fmla="*/ 3475831 w 4556125"/>
              <a:gd name="connsiteY155" fmla="*/ 3517106 h 3886200"/>
              <a:gd name="connsiteX156" fmla="*/ 3452019 w 4556125"/>
              <a:gd name="connsiteY156" fmla="*/ 3532188 h 3886200"/>
              <a:gd name="connsiteX157" fmla="*/ 3427810 w 4556125"/>
              <a:gd name="connsiteY157" fmla="*/ 3546872 h 3886200"/>
              <a:gd name="connsiteX158" fmla="*/ 3403600 w 4556125"/>
              <a:gd name="connsiteY158" fmla="*/ 3561556 h 3886200"/>
              <a:gd name="connsiteX159" fmla="*/ 3379390 w 4556125"/>
              <a:gd name="connsiteY159" fmla="*/ 3575447 h 3886200"/>
              <a:gd name="connsiteX160" fmla="*/ 3354784 w 4556125"/>
              <a:gd name="connsiteY160" fmla="*/ 3589735 h 3886200"/>
              <a:gd name="connsiteX161" fmla="*/ 3329384 w 4556125"/>
              <a:gd name="connsiteY161" fmla="*/ 3603228 h 3886200"/>
              <a:gd name="connsiteX162" fmla="*/ 3304778 w 4556125"/>
              <a:gd name="connsiteY162" fmla="*/ 3616722 h 3886200"/>
              <a:gd name="connsiteX163" fmla="*/ 3279775 w 4556125"/>
              <a:gd name="connsiteY163" fmla="*/ 3629819 h 3886200"/>
              <a:gd name="connsiteX164" fmla="*/ 3253978 w 4556125"/>
              <a:gd name="connsiteY164" fmla="*/ 3642519 h 3886200"/>
              <a:gd name="connsiteX165" fmla="*/ 3228975 w 4556125"/>
              <a:gd name="connsiteY165" fmla="*/ 3655219 h 3886200"/>
              <a:gd name="connsiteX166" fmla="*/ 3202781 w 4556125"/>
              <a:gd name="connsiteY166" fmla="*/ 3667125 h 3886200"/>
              <a:gd name="connsiteX167" fmla="*/ 3176984 w 4556125"/>
              <a:gd name="connsiteY167" fmla="*/ 3679428 h 3886200"/>
              <a:gd name="connsiteX168" fmla="*/ 3150790 w 4556125"/>
              <a:gd name="connsiteY168" fmla="*/ 3690938 h 3886200"/>
              <a:gd name="connsiteX169" fmla="*/ 3124597 w 4556125"/>
              <a:gd name="connsiteY169" fmla="*/ 3702050 h 3886200"/>
              <a:gd name="connsiteX170" fmla="*/ 3098403 w 4556125"/>
              <a:gd name="connsiteY170" fmla="*/ 3713163 h 3886200"/>
              <a:gd name="connsiteX171" fmla="*/ 3071812 w 4556125"/>
              <a:gd name="connsiteY171" fmla="*/ 3723481 h 3886200"/>
              <a:gd name="connsiteX172" fmla="*/ 3045222 w 4556125"/>
              <a:gd name="connsiteY172" fmla="*/ 3734197 h 3886200"/>
              <a:gd name="connsiteX173" fmla="*/ 3018631 w 4556125"/>
              <a:gd name="connsiteY173" fmla="*/ 3744119 h 3886200"/>
              <a:gd name="connsiteX174" fmla="*/ 2991247 w 4556125"/>
              <a:gd name="connsiteY174" fmla="*/ 3753644 h 3886200"/>
              <a:gd name="connsiteX175" fmla="*/ 2964260 w 4556125"/>
              <a:gd name="connsiteY175" fmla="*/ 3763169 h 3886200"/>
              <a:gd name="connsiteX176" fmla="*/ 2936875 w 4556125"/>
              <a:gd name="connsiteY176" fmla="*/ 3771900 h 3886200"/>
              <a:gd name="connsiteX177" fmla="*/ 2909094 w 4556125"/>
              <a:gd name="connsiteY177" fmla="*/ 3781028 h 3886200"/>
              <a:gd name="connsiteX178" fmla="*/ 2882106 w 4556125"/>
              <a:gd name="connsiteY178" fmla="*/ 3789363 h 3886200"/>
              <a:gd name="connsiteX179" fmla="*/ 2853928 w 4556125"/>
              <a:gd name="connsiteY179" fmla="*/ 3797697 h 3886200"/>
              <a:gd name="connsiteX180" fmla="*/ 2826147 w 4556125"/>
              <a:gd name="connsiteY180" fmla="*/ 3805238 h 3886200"/>
              <a:gd name="connsiteX181" fmla="*/ 2797969 w 4556125"/>
              <a:gd name="connsiteY181" fmla="*/ 3812778 h 3886200"/>
              <a:gd name="connsiteX182" fmla="*/ 2770188 w 4556125"/>
              <a:gd name="connsiteY182" fmla="*/ 3819922 h 3886200"/>
              <a:gd name="connsiteX183" fmla="*/ 2741612 w 4556125"/>
              <a:gd name="connsiteY183" fmla="*/ 3826272 h 3886200"/>
              <a:gd name="connsiteX184" fmla="*/ 2713434 w 4556125"/>
              <a:gd name="connsiteY184" fmla="*/ 3833019 h 3886200"/>
              <a:gd name="connsiteX185" fmla="*/ 2684860 w 4556125"/>
              <a:gd name="connsiteY185" fmla="*/ 3838972 h 3886200"/>
              <a:gd name="connsiteX186" fmla="*/ 2655888 w 4556125"/>
              <a:gd name="connsiteY186" fmla="*/ 3844528 h 3886200"/>
              <a:gd name="connsiteX187" fmla="*/ 2627312 w 4556125"/>
              <a:gd name="connsiteY187" fmla="*/ 3849291 h 3886200"/>
              <a:gd name="connsiteX188" fmla="*/ 2598738 w 4556125"/>
              <a:gd name="connsiteY188" fmla="*/ 3854450 h 3886200"/>
              <a:gd name="connsiteX189" fmla="*/ 2569369 w 4556125"/>
              <a:gd name="connsiteY189" fmla="*/ 3859610 h 3886200"/>
              <a:gd name="connsiteX190" fmla="*/ 2540397 w 4556125"/>
              <a:gd name="connsiteY190" fmla="*/ 3863578 h 3886200"/>
              <a:gd name="connsiteX191" fmla="*/ 2511028 w 4556125"/>
              <a:gd name="connsiteY191" fmla="*/ 3867547 h 3886200"/>
              <a:gd name="connsiteX192" fmla="*/ 2481262 w 4556125"/>
              <a:gd name="connsiteY192" fmla="*/ 3871119 h 3886200"/>
              <a:gd name="connsiteX193" fmla="*/ 2452290 w 4556125"/>
              <a:gd name="connsiteY193" fmla="*/ 3874294 h 3886200"/>
              <a:gd name="connsiteX194" fmla="*/ 2422525 w 4556125"/>
              <a:gd name="connsiteY194" fmla="*/ 3877072 h 3886200"/>
              <a:gd name="connsiteX195" fmla="*/ 2392760 w 4556125"/>
              <a:gd name="connsiteY195" fmla="*/ 3879850 h 3886200"/>
              <a:gd name="connsiteX196" fmla="*/ 2362994 w 4556125"/>
              <a:gd name="connsiteY196" fmla="*/ 3881835 h 3886200"/>
              <a:gd name="connsiteX197" fmla="*/ 2332831 w 4556125"/>
              <a:gd name="connsiteY197" fmla="*/ 3883025 h 3886200"/>
              <a:gd name="connsiteX198" fmla="*/ 2303066 w 4556125"/>
              <a:gd name="connsiteY198" fmla="*/ 3884613 h 3886200"/>
              <a:gd name="connsiteX199" fmla="*/ 2272903 w 4556125"/>
              <a:gd name="connsiteY199" fmla="*/ 3885803 h 3886200"/>
              <a:gd name="connsiteX200" fmla="*/ 2242740 w 4556125"/>
              <a:gd name="connsiteY200" fmla="*/ 3886200 h 3886200"/>
              <a:gd name="connsiteX201" fmla="*/ 2212578 w 4556125"/>
              <a:gd name="connsiteY201" fmla="*/ 3886200 h 3886200"/>
              <a:gd name="connsiteX202" fmla="*/ 2169716 w 4556125"/>
              <a:gd name="connsiteY202" fmla="*/ 3885803 h 3886200"/>
              <a:gd name="connsiteX203" fmla="*/ 2127647 w 4556125"/>
              <a:gd name="connsiteY203" fmla="*/ 3884613 h 3886200"/>
              <a:gd name="connsiteX204" fmla="*/ 2085975 w 4556125"/>
              <a:gd name="connsiteY204" fmla="*/ 3883025 h 3886200"/>
              <a:gd name="connsiteX205" fmla="*/ 2043906 w 4556125"/>
              <a:gd name="connsiteY205" fmla="*/ 3880247 h 3886200"/>
              <a:gd name="connsiteX206" fmla="*/ 2002234 w 4556125"/>
              <a:gd name="connsiteY206" fmla="*/ 3877072 h 3886200"/>
              <a:gd name="connsiteX207" fmla="*/ 1960960 w 4556125"/>
              <a:gd name="connsiteY207" fmla="*/ 3873103 h 3886200"/>
              <a:gd name="connsiteX208" fmla="*/ 1919685 w 4556125"/>
              <a:gd name="connsiteY208" fmla="*/ 3867944 h 3886200"/>
              <a:gd name="connsiteX209" fmla="*/ 1878410 w 4556125"/>
              <a:gd name="connsiteY209" fmla="*/ 3862388 h 3886200"/>
              <a:gd name="connsiteX210" fmla="*/ 1837531 w 4556125"/>
              <a:gd name="connsiteY210" fmla="*/ 3856435 h 3886200"/>
              <a:gd name="connsiteX211" fmla="*/ 1797050 w 4556125"/>
              <a:gd name="connsiteY211" fmla="*/ 3849291 h 3886200"/>
              <a:gd name="connsiteX212" fmla="*/ 1756569 w 4556125"/>
              <a:gd name="connsiteY212" fmla="*/ 3841750 h 3886200"/>
              <a:gd name="connsiteX213" fmla="*/ 1716881 w 4556125"/>
              <a:gd name="connsiteY213" fmla="*/ 3833813 h 3886200"/>
              <a:gd name="connsiteX214" fmla="*/ 1677194 w 4556125"/>
              <a:gd name="connsiteY214" fmla="*/ 3824685 h 3886200"/>
              <a:gd name="connsiteX215" fmla="*/ 1637506 w 4556125"/>
              <a:gd name="connsiteY215" fmla="*/ 3815160 h 3886200"/>
              <a:gd name="connsiteX216" fmla="*/ 1598216 w 4556125"/>
              <a:gd name="connsiteY216" fmla="*/ 3804444 h 3886200"/>
              <a:gd name="connsiteX217" fmla="*/ 1558925 w 4556125"/>
              <a:gd name="connsiteY217" fmla="*/ 3794125 h 3886200"/>
              <a:gd name="connsiteX218" fmla="*/ 1520031 w 4556125"/>
              <a:gd name="connsiteY218" fmla="*/ 3782616 h 3886200"/>
              <a:gd name="connsiteX219" fmla="*/ 1481931 w 4556125"/>
              <a:gd name="connsiteY219" fmla="*/ 3769916 h 3886200"/>
              <a:gd name="connsiteX220" fmla="*/ 1443435 w 4556125"/>
              <a:gd name="connsiteY220" fmla="*/ 3757216 h 3886200"/>
              <a:gd name="connsiteX221" fmla="*/ 1405731 w 4556125"/>
              <a:gd name="connsiteY221" fmla="*/ 3743722 h 3886200"/>
              <a:gd name="connsiteX222" fmla="*/ 1368028 w 4556125"/>
              <a:gd name="connsiteY222" fmla="*/ 3729435 h 3886200"/>
              <a:gd name="connsiteX223" fmla="*/ 1330722 w 4556125"/>
              <a:gd name="connsiteY223" fmla="*/ 3714353 h 3886200"/>
              <a:gd name="connsiteX224" fmla="*/ 1294210 w 4556125"/>
              <a:gd name="connsiteY224" fmla="*/ 3699272 h 3886200"/>
              <a:gd name="connsiteX225" fmla="*/ 1257300 w 4556125"/>
              <a:gd name="connsiteY225" fmla="*/ 3683397 h 3886200"/>
              <a:gd name="connsiteX226" fmla="*/ 1221185 w 4556125"/>
              <a:gd name="connsiteY226" fmla="*/ 3666728 h 3886200"/>
              <a:gd name="connsiteX227" fmla="*/ 1184672 w 4556125"/>
              <a:gd name="connsiteY227" fmla="*/ 3649663 h 3886200"/>
              <a:gd name="connsiteX228" fmla="*/ 1148953 w 4556125"/>
              <a:gd name="connsiteY228" fmla="*/ 3631803 h 3886200"/>
              <a:gd name="connsiteX229" fmla="*/ 1114028 w 4556125"/>
              <a:gd name="connsiteY229" fmla="*/ 3613150 h 3886200"/>
              <a:gd name="connsiteX230" fmla="*/ 1079103 w 4556125"/>
              <a:gd name="connsiteY230" fmla="*/ 3594100 h 3886200"/>
              <a:gd name="connsiteX231" fmla="*/ 1044575 w 4556125"/>
              <a:gd name="connsiteY231" fmla="*/ 3575050 h 3886200"/>
              <a:gd name="connsiteX232" fmla="*/ 1010047 w 4556125"/>
              <a:gd name="connsiteY232" fmla="*/ 3554810 h 3886200"/>
              <a:gd name="connsiteX233" fmla="*/ 976313 w 4556125"/>
              <a:gd name="connsiteY233" fmla="*/ 3534172 h 3886200"/>
              <a:gd name="connsiteX234" fmla="*/ 943372 w 4556125"/>
              <a:gd name="connsiteY234" fmla="*/ 3513138 h 3886200"/>
              <a:gd name="connsiteX235" fmla="*/ 910035 w 4556125"/>
              <a:gd name="connsiteY235" fmla="*/ 3490913 h 3886200"/>
              <a:gd name="connsiteX236" fmla="*/ 877491 w 4556125"/>
              <a:gd name="connsiteY236" fmla="*/ 3468688 h 3886200"/>
              <a:gd name="connsiteX237" fmla="*/ 844947 w 4556125"/>
              <a:gd name="connsiteY237" fmla="*/ 3446066 h 3886200"/>
              <a:gd name="connsiteX238" fmla="*/ 813197 w 4556125"/>
              <a:gd name="connsiteY238" fmla="*/ 3422650 h 3886200"/>
              <a:gd name="connsiteX239" fmla="*/ 781844 w 4556125"/>
              <a:gd name="connsiteY239" fmla="*/ 3398838 h 3886200"/>
              <a:gd name="connsiteX240" fmla="*/ 750888 w 4556125"/>
              <a:gd name="connsiteY240" fmla="*/ 3374231 h 3886200"/>
              <a:gd name="connsiteX241" fmla="*/ 720328 w 4556125"/>
              <a:gd name="connsiteY241" fmla="*/ 3349625 h 3886200"/>
              <a:gd name="connsiteX242" fmla="*/ 690166 w 4556125"/>
              <a:gd name="connsiteY242" fmla="*/ 3324225 h 3886200"/>
              <a:gd name="connsiteX243" fmla="*/ 660400 w 4556125"/>
              <a:gd name="connsiteY243" fmla="*/ 3298031 h 3886200"/>
              <a:gd name="connsiteX244" fmla="*/ 630635 w 4556125"/>
              <a:gd name="connsiteY244" fmla="*/ 3271838 h 3886200"/>
              <a:gd name="connsiteX245" fmla="*/ 602060 w 4556125"/>
              <a:gd name="connsiteY245" fmla="*/ 3244850 h 3886200"/>
              <a:gd name="connsiteX246" fmla="*/ 573881 w 4556125"/>
              <a:gd name="connsiteY246" fmla="*/ 3217466 h 3886200"/>
              <a:gd name="connsiteX247" fmla="*/ 545703 w 4556125"/>
              <a:gd name="connsiteY247" fmla="*/ 3189685 h 3886200"/>
              <a:gd name="connsiteX248" fmla="*/ 518319 w 4556125"/>
              <a:gd name="connsiteY248" fmla="*/ 3161506 h 3886200"/>
              <a:gd name="connsiteX249" fmla="*/ 491331 w 4556125"/>
              <a:gd name="connsiteY249" fmla="*/ 3132931 h 3886200"/>
              <a:gd name="connsiteX250" fmla="*/ 464741 w 4556125"/>
              <a:gd name="connsiteY250" fmla="*/ 3103563 h 3886200"/>
              <a:gd name="connsiteX251" fmla="*/ 438944 w 4556125"/>
              <a:gd name="connsiteY251" fmla="*/ 3074194 h 3886200"/>
              <a:gd name="connsiteX252" fmla="*/ 413147 w 4556125"/>
              <a:gd name="connsiteY252" fmla="*/ 3043635 h 3886200"/>
              <a:gd name="connsiteX253" fmla="*/ 388144 w 4556125"/>
              <a:gd name="connsiteY253" fmla="*/ 3013472 h 3886200"/>
              <a:gd name="connsiteX254" fmla="*/ 363538 w 4556125"/>
              <a:gd name="connsiteY254" fmla="*/ 2982516 h 3886200"/>
              <a:gd name="connsiteX255" fmla="*/ 339725 w 4556125"/>
              <a:gd name="connsiteY255" fmla="*/ 2951163 h 3886200"/>
              <a:gd name="connsiteX256" fmla="*/ 315913 w 4556125"/>
              <a:gd name="connsiteY256" fmla="*/ 2919413 h 3886200"/>
              <a:gd name="connsiteX257" fmla="*/ 292894 w 4556125"/>
              <a:gd name="connsiteY257" fmla="*/ 2887266 h 3886200"/>
              <a:gd name="connsiteX258" fmla="*/ 270669 w 4556125"/>
              <a:gd name="connsiteY258" fmla="*/ 2854325 h 3886200"/>
              <a:gd name="connsiteX259" fmla="*/ 248841 w 4556125"/>
              <a:gd name="connsiteY259" fmla="*/ 2821781 h 3886200"/>
              <a:gd name="connsiteX260" fmla="*/ 227410 w 4556125"/>
              <a:gd name="connsiteY260" fmla="*/ 2788444 h 3886200"/>
              <a:gd name="connsiteX261" fmla="*/ 206375 w 4556125"/>
              <a:gd name="connsiteY261" fmla="*/ 2754710 h 3886200"/>
              <a:gd name="connsiteX262" fmla="*/ 186135 w 4556125"/>
              <a:gd name="connsiteY262" fmla="*/ 2720578 h 3886200"/>
              <a:gd name="connsiteX263" fmla="*/ 166688 w 4556125"/>
              <a:gd name="connsiteY263" fmla="*/ 2685653 h 3886200"/>
              <a:gd name="connsiteX264" fmla="*/ 147638 w 4556125"/>
              <a:gd name="connsiteY264" fmla="*/ 2651125 h 3886200"/>
              <a:gd name="connsiteX265" fmla="*/ 128985 w 4556125"/>
              <a:gd name="connsiteY265" fmla="*/ 2615803 h 3886200"/>
              <a:gd name="connsiteX266" fmla="*/ 114697 w 4556125"/>
              <a:gd name="connsiteY266" fmla="*/ 2589213 h 3886200"/>
              <a:gd name="connsiteX267" fmla="*/ 101600 w 4556125"/>
              <a:gd name="connsiteY267" fmla="*/ 2561828 h 3886200"/>
              <a:gd name="connsiteX268" fmla="*/ 89694 w 4556125"/>
              <a:gd name="connsiteY268" fmla="*/ 2534841 h 3886200"/>
              <a:gd name="connsiteX269" fmla="*/ 78185 w 4556125"/>
              <a:gd name="connsiteY269" fmla="*/ 2507060 h 3886200"/>
              <a:gd name="connsiteX270" fmla="*/ 67072 w 4556125"/>
              <a:gd name="connsiteY270" fmla="*/ 2479278 h 3886200"/>
              <a:gd name="connsiteX271" fmla="*/ 57547 w 4556125"/>
              <a:gd name="connsiteY271" fmla="*/ 2451100 h 3886200"/>
              <a:gd name="connsiteX272" fmla="*/ 47625 w 4556125"/>
              <a:gd name="connsiteY272" fmla="*/ 2422922 h 3886200"/>
              <a:gd name="connsiteX273" fmla="*/ 39688 w 4556125"/>
              <a:gd name="connsiteY273" fmla="*/ 2394347 h 3886200"/>
              <a:gd name="connsiteX274" fmla="*/ 32147 w 4556125"/>
              <a:gd name="connsiteY274" fmla="*/ 2365375 h 3886200"/>
              <a:gd name="connsiteX275" fmla="*/ 25797 w 4556125"/>
              <a:gd name="connsiteY275" fmla="*/ 2336800 h 3886200"/>
              <a:gd name="connsiteX276" fmla="*/ 19447 w 4556125"/>
              <a:gd name="connsiteY276" fmla="*/ 2308225 h 3886200"/>
              <a:gd name="connsiteX277" fmla="*/ 14685 w 4556125"/>
              <a:gd name="connsiteY277" fmla="*/ 2278856 h 3886200"/>
              <a:gd name="connsiteX278" fmla="*/ 9922 w 4556125"/>
              <a:gd name="connsiteY278" fmla="*/ 2250281 h 3886200"/>
              <a:gd name="connsiteX279" fmla="*/ 6350 w 4556125"/>
              <a:gd name="connsiteY279" fmla="*/ 2220913 h 3886200"/>
              <a:gd name="connsiteX280" fmla="*/ 3572 w 4556125"/>
              <a:gd name="connsiteY280" fmla="*/ 2191941 h 3886200"/>
              <a:gd name="connsiteX281" fmla="*/ 1588 w 4556125"/>
              <a:gd name="connsiteY281" fmla="*/ 2162175 h 3886200"/>
              <a:gd name="connsiteX282" fmla="*/ 397 w 4556125"/>
              <a:gd name="connsiteY282" fmla="*/ 2132806 h 3886200"/>
              <a:gd name="connsiteX283" fmla="*/ 0 w 4556125"/>
              <a:gd name="connsiteY283" fmla="*/ 2103835 h 3886200"/>
              <a:gd name="connsiteX284" fmla="*/ 0 w 4556125"/>
              <a:gd name="connsiteY284" fmla="*/ 2074466 h 3886200"/>
              <a:gd name="connsiteX285" fmla="*/ 1588 w 4556125"/>
              <a:gd name="connsiteY285" fmla="*/ 2044700 h 3886200"/>
              <a:gd name="connsiteX286" fmla="*/ 3175 w 4556125"/>
              <a:gd name="connsiteY286" fmla="*/ 2015728 h 3886200"/>
              <a:gd name="connsiteX287" fmla="*/ 5556 w 4556125"/>
              <a:gd name="connsiteY287" fmla="*/ 1986360 h 3886200"/>
              <a:gd name="connsiteX288" fmla="*/ 9128 w 4556125"/>
              <a:gd name="connsiteY288" fmla="*/ 1957388 h 3886200"/>
              <a:gd name="connsiteX289" fmla="*/ 13097 w 4556125"/>
              <a:gd name="connsiteY289" fmla="*/ 1928019 h 3886200"/>
              <a:gd name="connsiteX290" fmla="*/ 18256 w 4556125"/>
              <a:gd name="connsiteY290" fmla="*/ 1898650 h 3886200"/>
              <a:gd name="connsiteX291" fmla="*/ 23813 w 4556125"/>
              <a:gd name="connsiteY291" fmla="*/ 1870075 h 3886200"/>
              <a:gd name="connsiteX292" fmla="*/ 29766 w 4556125"/>
              <a:gd name="connsiteY292" fmla="*/ 1841500 h 3886200"/>
              <a:gd name="connsiteX293" fmla="*/ 36910 w 4556125"/>
              <a:gd name="connsiteY293" fmla="*/ 1812528 h 3886200"/>
              <a:gd name="connsiteX294" fmla="*/ 44847 w 4556125"/>
              <a:gd name="connsiteY294" fmla="*/ 1783953 h 3886200"/>
              <a:gd name="connsiteX295" fmla="*/ 53181 w 4556125"/>
              <a:gd name="connsiteY295" fmla="*/ 1755775 h 3886200"/>
              <a:gd name="connsiteX296" fmla="*/ 62310 w 4556125"/>
              <a:gd name="connsiteY296" fmla="*/ 1727597 h 3886200"/>
              <a:gd name="connsiteX297" fmla="*/ 72628 w 4556125"/>
              <a:gd name="connsiteY297" fmla="*/ 1699419 h 3886200"/>
              <a:gd name="connsiteX298" fmla="*/ 83741 w 4556125"/>
              <a:gd name="connsiteY298" fmla="*/ 1671638 h 3886200"/>
              <a:gd name="connsiteX299" fmla="*/ 94456 w 4556125"/>
              <a:gd name="connsiteY299" fmla="*/ 1644650 h 3886200"/>
              <a:gd name="connsiteX300" fmla="*/ 106760 w 4556125"/>
              <a:gd name="connsiteY300" fmla="*/ 1617266 h 3886200"/>
              <a:gd name="connsiteX301" fmla="*/ 119856 w 4556125"/>
              <a:gd name="connsiteY301" fmla="*/ 1590278 h 3886200"/>
              <a:gd name="connsiteX302" fmla="*/ 133350 w 4556125"/>
              <a:gd name="connsiteY302" fmla="*/ 1563291 h 3886200"/>
              <a:gd name="connsiteX303" fmla="*/ 148035 w 4556125"/>
              <a:gd name="connsiteY303" fmla="*/ 1537097 h 3886200"/>
              <a:gd name="connsiteX304" fmla="*/ 162719 w 4556125"/>
              <a:gd name="connsiteY304" fmla="*/ 1510903 h 3886200"/>
              <a:gd name="connsiteX305" fmla="*/ 178594 w 4556125"/>
              <a:gd name="connsiteY305" fmla="*/ 1485503 h 3886200"/>
              <a:gd name="connsiteX306" fmla="*/ 194866 w 4556125"/>
              <a:gd name="connsiteY306" fmla="*/ 1460103 h 3886200"/>
              <a:gd name="connsiteX307" fmla="*/ 211931 w 4556125"/>
              <a:gd name="connsiteY307" fmla="*/ 1435100 h 3886200"/>
              <a:gd name="connsiteX308" fmla="*/ 230188 w 4556125"/>
              <a:gd name="connsiteY308" fmla="*/ 1410494 h 3886200"/>
              <a:gd name="connsiteX309" fmla="*/ 248047 w 4556125"/>
              <a:gd name="connsiteY309" fmla="*/ 1386285 h 3886200"/>
              <a:gd name="connsiteX310" fmla="*/ 267891 w 4556125"/>
              <a:gd name="connsiteY310" fmla="*/ 1362472 h 3886200"/>
              <a:gd name="connsiteX311" fmla="*/ 287338 w 4556125"/>
              <a:gd name="connsiteY311" fmla="*/ 1339056 h 3886200"/>
              <a:gd name="connsiteX312" fmla="*/ 307975 w 4556125"/>
              <a:gd name="connsiteY312" fmla="*/ 1316038 h 3886200"/>
              <a:gd name="connsiteX313" fmla="*/ 329010 w 4556125"/>
              <a:gd name="connsiteY313" fmla="*/ 1293416 h 3886200"/>
              <a:gd name="connsiteX314" fmla="*/ 351235 w 4556125"/>
              <a:gd name="connsiteY314" fmla="*/ 1271588 h 3886200"/>
              <a:gd name="connsiteX315" fmla="*/ 373856 w 4556125"/>
              <a:gd name="connsiteY315" fmla="*/ 1249760 h 3886200"/>
              <a:gd name="connsiteX316" fmla="*/ 397272 w 4556125"/>
              <a:gd name="connsiteY316" fmla="*/ 1229122 h 3886200"/>
              <a:gd name="connsiteX317" fmla="*/ 421481 w 4556125"/>
              <a:gd name="connsiteY317" fmla="*/ 1208485 h 3886200"/>
              <a:gd name="connsiteX318" fmla="*/ 445294 w 4556125"/>
              <a:gd name="connsiteY318" fmla="*/ 1188641 h 3886200"/>
              <a:gd name="connsiteX319" fmla="*/ 471091 w 4556125"/>
              <a:gd name="connsiteY319" fmla="*/ 1169194 h 3886200"/>
              <a:gd name="connsiteX320" fmla="*/ 496888 w 4556125"/>
              <a:gd name="connsiteY320" fmla="*/ 1150541 h 3886200"/>
              <a:gd name="connsiteX321" fmla="*/ 523478 w 4556125"/>
              <a:gd name="connsiteY321" fmla="*/ 1132285 h 3886200"/>
              <a:gd name="connsiteX322" fmla="*/ 550466 w 4556125"/>
              <a:gd name="connsiteY322" fmla="*/ 1114822 h 3886200"/>
              <a:gd name="connsiteX323" fmla="*/ 578644 w 4556125"/>
              <a:gd name="connsiteY323" fmla="*/ 1097756 h 3886200"/>
              <a:gd name="connsiteX324" fmla="*/ 606822 w 4556125"/>
              <a:gd name="connsiteY324" fmla="*/ 1081088 h 3886200"/>
              <a:gd name="connsiteX325" fmla="*/ 636191 w 4556125"/>
              <a:gd name="connsiteY325" fmla="*/ 1065610 h 3886200"/>
              <a:gd name="connsiteX326" fmla="*/ 666353 w 4556125"/>
              <a:gd name="connsiteY326" fmla="*/ 1050528 h 3886200"/>
              <a:gd name="connsiteX327" fmla="*/ 696516 w 4556125"/>
              <a:gd name="connsiteY327" fmla="*/ 1036241 h 3886200"/>
              <a:gd name="connsiteX328" fmla="*/ 727869 w 4556125"/>
              <a:gd name="connsiteY328" fmla="*/ 1022747 h 3886200"/>
              <a:gd name="connsiteX329" fmla="*/ 759619 w 4556125"/>
              <a:gd name="connsiteY329" fmla="*/ 1009650 h 3886200"/>
              <a:gd name="connsiteX330" fmla="*/ 3618310 w 4556125"/>
              <a:gd name="connsiteY330" fmla="*/ 26591 h 3886200"/>
              <a:gd name="connsiteX331" fmla="*/ 3633390 w 4556125"/>
              <a:gd name="connsiteY331" fmla="*/ 22225 h 3886200"/>
              <a:gd name="connsiteX332" fmla="*/ 3648472 w 4556125"/>
              <a:gd name="connsiteY332" fmla="*/ 17463 h 3886200"/>
              <a:gd name="connsiteX333" fmla="*/ 3663553 w 4556125"/>
              <a:gd name="connsiteY333" fmla="*/ 13494 h 3886200"/>
              <a:gd name="connsiteX334" fmla="*/ 3678634 w 4556125"/>
              <a:gd name="connsiteY334" fmla="*/ 10716 h 3886200"/>
              <a:gd name="connsiteX335" fmla="*/ 3693319 w 4556125"/>
              <a:gd name="connsiteY335" fmla="*/ 7541 h 3886200"/>
              <a:gd name="connsiteX336" fmla="*/ 3708003 w 4556125"/>
              <a:gd name="connsiteY336" fmla="*/ 5159 h 3886200"/>
              <a:gd name="connsiteX337" fmla="*/ 3722290 w 4556125"/>
              <a:gd name="connsiteY337" fmla="*/ 3175 h 3886200"/>
              <a:gd name="connsiteX338" fmla="*/ 3736578 w 4556125"/>
              <a:gd name="connsiteY338" fmla="*/ 1588 h 3886200"/>
              <a:gd name="connsiteX339" fmla="*/ 3750866 w 4556125"/>
              <a:gd name="connsiteY339" fmla="*/ 397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4556125" h="3886200">
                <a:moveTo>
                  <a:pt x="3764756" y="0"/>
                </a:moveTo>
                <a:lnTo>
                  <a:pt x="3778647" y="0"/>
                </a:lnTo>
                <a:lnTo>
                  <a:pt x="3792538" y="397"/>
                </a:lnTo>
                <a:lnTo>
                  <a:pt x="3806031" y="1191"/>
                </a:lnTo>
                <a:lnTo>
                  <a:pt x="3819922" y="2381"/>
                </a:lnTo>
                <a:lnTo>
                  <a:pt x="3833019" y="3969"/>
                </a:lnTo>
                <a:lnTo>
                  <a:pt x="3846512" y="5953"/>
                </a:lnTo>
                <a:lnTo>
                  <a:pt x="3859610" y="8731"/>
                </a:lnTo>
                <a:lnTo>
                  <a:pt x="3871912" y="11510"/>
                </a:lnTo>
                <a:lnTo>
                  <a:pt x="3885010" y="14685"/>
                </a:lnTo>
                <a:lnTo>
                  <a:pt x="3897710" y="18256"/>
                </a:lnTo>
                <a:lnTo>
                  <a:pt x="3910410" y="22622"/>
                </a:lnTo>
                <a:lnTo>
                  <a:pt x="3923110" y="26591"/>
                </a:lnTo>
                <a:lnTo>
                  <a:pt x="3935016" y="31750"/>
                </a:lnTo>
                <a:lnTo>
                  <a:pt x="3947716" y="36910"/>
                </a:lnTo>
                <a:lnTo>
                  <a:pt x="3959622" y="42863"/>
                </a:lnTo>
                <a:lnTo>
                  <a:pt x="3971131" y="48419"/>
                </a:lnTo>
                <a:lnTo>
                  <a:pt x="3983434" y="54769"/>
                </a:lnTo>
                <a:lnTo>
                  <a:pt x="3994944" y="61516"/>
                </a:lnTo>
                <a:lnTo>
                  <a:pt x="4006453" y="68660"/>
                </a:lnTo>
                <a:lnTo>
                  <a:pt x="4017962" y="76200"/>
                </a:lnTo>
                <a:lnTo>
                  <a:pt x="4029075" y="83741"/>
                </a:lnTo>
                <a:lnTo>
                  <a:pt x="4040188" y="91678"/>
                </a:lnTo>
                <a:lnTo>
                  <a:pt x="4051300" y="100013"/>
                </a:lnTo>
                <a:lnTo>
                  <a:pt x="4062412" y="108744"/>
                </a:lnTo>
                <a:lnTo>
                  <a:pt x="4073128" y="117872"/>
                </a:lnTo>
                <a:lnTo>
                  <a:pt x="4083844" y="127000"/>
                </a:lnTo>
                <a:lnTo>
                  <a:pt x="4094560" y="136525"/>
                </a:lnTo>
                <a:lnTo>
                  <a:pt x="4104481" y="146447"/>
                </a:lnTo>
                <a:lnTo>
                  <a:pt x="4125119" y="167084"/>
                </a:lnTo>
                <a:lnTo>
                  <a:pt x="4145360" y="188913"/>
                </a:lnTo>
                <a:lnTo>
                  <a:pt x="4164410" y="211931"/>
                </a:lnTo>
                <a:lnTo>
                  <a:pt x="4183856" y="235744"/>
                </a:lnTo>
                <a:lnTo>
                  <a:pt x="4202112" y="260350"/>
                </a:lnTo>
                <a:lnTo>
                  <a:pt x="4219972" y="286544"/>
                </a:lnTo>
                <a:lnTo>
                  <a:pt x="4237434" y="313135"/>
                </a:lnTo>
                <a:lnTo>
                  <a:pt x="4254500" y="340519"/>
                </a:lnTo>
                <a:lnTo>
                  <a:pt x="4271169" y="369094"/>
                </a:lnTo>
                <a:lnTo>
                  <a:pt x="4286647" y="398463"/>
                </a:lnTo>
                <a:lnTo>
                  <a:pt x="4302522" y="427831"/>
                </a:lnTo>
                <a:lnTo>
                  <a:pt x="4317603" y="458391"/>
                </a:lnTo>
                <a:lnTo>
                  <a:pt x="4332288" y="489347"/>
                </a:lnTo>
                <a:lnTo>
                  <a:pt x="4346178" y="521097"/>
                </a:lnTo>
                <a:lnTo>
                  <a:pt x="4359672" y="553244"/>
                </a:lnTo>
                <a:lnTo>
                  <a:pt x="4372769" y="586185"/>
                </a:lnTo>
                <a:lnTo>
                  <a:pt x="4385469" y="619522"/>
                </a:lnTo>
                <a:lnTo>
                  <a:pt x="4398169" y="652463"/>
                </a:lnTo>
                <a:lnTo>
                  <a:pt x="4409678" y="686991"/>
                </a:lnTo>
                <a:lnTo>
                  <a:pt x="4420790" y="721122"/>
                </a:lnTo>
                <a:lnTo>
                  <a:pt x="4431903" y="755253"/>
                </a:lnTo>
                <a:lnTo>
                  <a:pt x="4441825" y="790178"/>
                </a:lnTo>
                <a:lnTo>
                  <a:pt x="4451747" y="824706"/>
                </a:lnTo>
                <a:lnTo>
                  <a:pt x="4461669" y="859631"/>
                </a:lnTo>
                <a:lnTo>
                  <a:pt x="4470003" y="894953"/>
                </a:lnTo>
                <a:lnTo>
                  <a:pt x="4478734" y="929878"/>
                </a:lnTo>
                <a:lnTo>
                  <a:pt x="4486672" y="964803"/>
                </a:lnTo>
                <a:lnTo>
                  <a:pt x="4494212" y="1000125"/>
                </a:lnTo>
                <a:lnTo>
                  <a:pt x="4501753" y="1034653"/>
                </a:lnTo>
                <a:lnTo>
                  <a:pt x="4508500" y="1069578"/>
                </a:lnTo>
                <a:lnTo>
                  <a:pt x="4514453" y="1104106"/>
                </a:lnTo>
                <a:lnTo>
                  <a:pt x="4520406" y="1138635"/>
                </a:lnTo>
                <a:lnTo>
                  <a:pt x="4525566" y="1172369"/>
                </a:lnTo>
                <a:lnTo>
                  <a:pt x="4530328" y="1206103"/>
                </a:lnTo>
                <a:lnTo>
                  <a:pt x="4535090" y="1239044"/>
                </a:lnTo>
                <a:lnTo>
                  <a:pt x="4539060" y="1271985"/>
                </a:lnTo>
                <a:lnTo>
                  <a:pt x="4542631" y="1304528"/>
                </a:lnTo>
                <a:lnTo>
                  <a:pt x="4546203" y="1336278"/>
                </a:lnTo>
                <a:lnTo>
                  <a:pt x="4548584" y="1367631"/>
                </a:lnTo>
                <a:lnTo>
                  <a:pt x="4550966" y="1398191"/>
                </a:lnTo>
                <a:lnTo>
                  <a:pt x="4552950" y="1428353"/>
                </a:lnTo>
                <a:lnTo>
                  <a:pt x="4554538" y="1458119"/>
                </a:lnTo>
                <a:lnTo>
                  <a:pt x="4555728" y="1486297"/>
                </a:lnTo>
                <a:lnTo>
                  <a:pt x="4556125" y="1514475"/>
                </a:lnTo>
                <a:lnTo>
                  <a:pt x="4556125" y="1541463"/>
                </a:lnTo>
                <a:lnTo>
                  <a:pt x="4556125" y="1572022"/>
                </a:lnTo>
                <a:lnTo>
                  <a:pt x="4555728" y="1602185"/>
                </a:lnTo>
                <a:lnTo>
                  <a:pt x="4554538" y="1631950"/>
                </a:lnTo>
                <a:lnTo>
                  <a:pt x="4552950" y="1662113"/>
                </a:lnTo>
                <a:lnTo>
                  <a:pt x="4551760" y="1692275"/>
                </a:lnTo>
                <a:lnTo>
                  <a:pt x="4549775" y="1722041"/>
                </a:lnTo>
                <a:lnTo>
                  <a:pt x="4546997" y="1751806"/>
                </a:lnTo>
                <a:lnTo>
                  <a:pt x="4544219" y="1781572"/>
                </a:lnTo>
                <a:lnTo>
                  <a:pt x="4541044" y="1810544"/>
                </a:lnTo>
                <a:lnTo>
                  <a:pt x="4537472" y="1840310"/>
                </a:lnTo>
                <a:lnTo>
                  <a:pt x="4533503" y="1869678"/>
                </a:lnTo>
                <a:lnTo>
                  <a:pt x="4529534" y="1898650"/>
                </a:lnTo>
                <a:lnTo>
                  <a:pt x="4524375" y="1927622"/>
                </a:lnTo>
                <a:lnTo>
                  <a:pt x="4520010" y="1956594"/>
                </a:lnTo>
                <a:lnTo>
                  <a:pt x="4514453" y="1985566"/>
                </a:lnTo>
                <a:lnTo>
                  <a:pt x="4508897" y="2014141"/>
                </a:lnTo>
                <a:lnTo>
                  <a:pt x="4502944" y="2042716"/>
                </a:lnTo>
                <a:lnTo>
                  <a:pt x="4496197" y="2070894"/>
                </a:lnTo>
                <a:lnTo>
                  <a:pt x="4489847" y="2099072"/>
                </a:lnTo>
                <a:lnTo>
                  <a:pt x="4482703" y="2127250"/>
                </a:lnTo>
                <a:lnTo>
                  <a:pt x="4475162" y="2155428"/>
                </a:lnTo>
                <a:lnTo>
                  <a:pt x="4467622" y="2183210"/>
                </a:lnTo>
                <a:lnTo>
                  <a:pt x="4459684" y="2210991"/>
                </a:lnTo>
                <a:lnTo>
                  <a:pt x="4450953" y="2238772"/>
                </a:lnTo>
                <a:lnTo>
                  <a:pt x="4442222" y="2266553"/>
                </a:lnTo>
                <a:lnTo>
                  <a:pt x="4433490" y="2293541"/>
                </a:lnTo>
                <a:lnTo>
                  <a:pt x="4423569" y="2320925"/>
                </a:lnTo>
                <a:lnTo>
                  <a:pt x="4414044" y="2347913"/>
                </a:lnTo>
                <a:lnTo>
                  <a:pt x="4404122" y="2374503"/>
                </a:lnTo>
                <a:lnTo>
                  <a:pt x="4393406" y="2401491"/>
                </a:lnTo>
                <a:lnTo>
                  <a:pt x="4383088" y="2428081"/>
                </a:lnTo>
                <a:lnTo>
                  <a:pt x="4371975" y="2454275"/>
                </a:lnTo>
                <a:lnTo>
                  <a:pt x="4360862" y="2480469"/>
                </a:lnTo>
                <a:lnTo>
                  <a:pt x="4349353" y="2506663"/>
                </a:lnTo>
                <a:lnTo>
                  <a:pt x="4337050" y="2532063"/>
                </a:lnTo>
                <a:lnTo>
                  <a:pt x="4325144" y="2557860"/>
                </a:lnTo>
                <a:lnTo>
                  <a:pt x="4312444" y="2583656"/>
                </a:lnTo>
                <a:lnTo>
                  <a:pt x="4299744" y="2608660"/>
                </a:lnTo>
                <a:lnTo>
                  <a:pt x="4286647" y="2634060"/>
                </a:lnTo>
                <a:lnTo>
                  <a:pt x="4273153" y="2659063"/>
                </a:lnTo>
                <a:lnTo>
                  <a:pt x="4259660" y="2683669"/>
                </a:lnTo>
                <a:lnTo>
                  <a:pt x="4245769" y="2708275"/>
                </a:lnTo>
                <a:lnTo>
                  <a:pt x="4231481" y="2733278"/>
                </a:lnTo>
                <a:lnTo>
                  <a:pt x="4216797" y="2757488"/>
                </a:lnTo>
                <a:lnTo>
                  <a:pt x="4202112" y="2781300"/>
                </a:lnTo>
                <a:lnTo>
                  <a:pt x="4187031" y="2805113"/>
                </a:lnTo>
                <a:lnTo>
                  <a:pt x="4171553" y="2828925"/>
                </a:lnTo>
                <a:lnTo>
                  <a:pt x="4156075" y="2852341"/>
                </a:lnTo>
                <a:lnTo>
                  <a:pt x="4139803" y="2875756"/>
                </a:lnTo>
                <a:lnTo>
                  <a:pt x="4123928" y="2898775"/>
                </a:lnTo>
                <a:lnTo>
                  <a:pt x="4107260" y="2921794"/>
                </a:lnTo>
                <a:lnTo>
                  <a:pt x="4090590" y="2944416"/>
                </a:lnTo>
                <a:lnTo>
                  <a:pt x="4073525" y="2966641"/>
                </a:lnTo>
                <a:lnTo>
                  <a:pt x="4056460" y="2988866"/>
                </a:lnTo>
                <a:lnTo>
                  <a:pt x="4038600" y="3011091"/>
                </a:lnTo>
                <a:lnTo>
                  <a:pt x="4021138" y="3033316"/>
                </a:lnTo>
                <a:lnTo>
                  <a:pt x="4002881" y="3054350"/>
                </a:lnTo>
                <a:lnTo>
                  <a:pt x="3985022" y="3076178"/>
                </a:lnTo>
                <a:lnTo>
                  <a:pt x="3966369" y="3097213"/>
                </a:lnTo>
                <a:lnTo>
                  <a:pt x="3947716" y="3117850"/>
                </a:lnTo>
                <a:lnTo>
                  <a:pt x="3928666" y="3138885"/>
                </a:lnTo>
                <a:lnTo>
                  <a:pt x="3908822" y="3159125"/>
                </a:lnTo>
                <a:lnTo>
                  <a:pt x="3889772" y="3179366"/>
                </a:lnTo>
                <a:lnTo>
                  <a:pt x="3869531" y="3199210"/>
                </a:lnTo>
                <a:lnTo>
                  <a:pt x="3850084" y="3219053"/>
                </a:lnTo>
                <a:lnTo>
                  <a:pt x="3829447" y="3238500"/>
                </a:lnTo>
                <a:lnTo>
                  <a:pt x="3809206" y="3258344"/>
                </a:lnTo>
                <a:lnTo>
                  <a:pt x="3788569" y="3276997"/>
                </a:lnTo>
                <a:lnTo>
                  <a:pt x="3767534" y="3296047"/>
                </a:lnTo>
                <a:lnTo>
                  <a:pt x="3746103" y="3314700"/>
                </a:lnTo>
                <a:lnTo>
                  <a:pt x="3725069" y="3332956"/>
                </a:lnTo>
                <a:lnTo>
                  <a:pt x="3703638" y="3350816"/>
                </a:lnTo>
                <a:lnTo>
                  <a:pt x="3681412" y="3368675"/>
                </a:lnTo>
                <a:lnTo>
                  <a:pt x="3659584" y="3386138"/>
                </a:lnTo>
                <a:lnTo>
                  <a:pt x="3636962" y="3403203"/>
                </a:lnTo>
                <a:lnTo>
                  <a:pt x="3614738" y="3420269"/>
                </a:lnTo>
                <a:lnTo>
                  <a:pt x="3592116" y="3436938"/>
                </a:lnTo>
                <a:lnTo>
                  <a:pt x="3569097" y="3453606"/>
                </a:lnTo>
                <a:lnTo>
                  <a:pt x="3546078" y="3469878"/>
                </a:lnTo>
                <a:lnTo>
                  <a:pt x="3522662" y="3485753"/>
                </a:lnTo>
                <a:lnTo>
                  <a:pt x="3499644" y="3501628"/>
                </a:lnTo>
                <a:lnTo>
                  <a:pt x="3475831" y="3517106"/>
                </a:lnTo>
                <a:lnTo>
                  <a:pt x="3452019" y="3532188"/>
                </a:lnTo>
                <a:lnTo>
                  <a:pt x="3427810" y="3546872"/>
                </a:lnTo>
                <a:lnTo>
                  <a:pt x="3403600" y="3561556"/>
                </a:lnTo>
                <a:lnTo>
                  <a:pt x="3379390" y="3575447"/>
                </a:lnTo>
                <a:lnTo>
                  <a:pt x="3354784" y="3589735"/>
                </a:lnTo>
                <a:lnTo>
                  <a:pt x="3329384" y="3603228"/>
                </a:lnTo>
                <a:lnTo>
                  <a:pt x="3304778" y="3616722"/>
                </a:lnTo>
                <a:lnTo>
                  <a:pt x="3279775" y="3629819"/>
                </a:lnTo>
                <a:lnTo>
                  <a:pt x="3253978" y="3642519"/>
                </a:lnTo>
                <a:lnTo>
                  <a:pt x="3228975" y="3655219"/>
                </a:lnTo>
                <a:lnTo>
                  <a:pt x="3202781" y="3667125"/>
                </a:lnTo>
                <a:lnTo>
                  <a:pt x="3176984" y="3679428"/>
                </a:lnTo>
                <a:lnTo>
                  <a:pt x="3150790" y="3690938"/>
                </a:lnTo>
                <a:lnTo>
                  <a:pt x="3124597" y="3702050"/>
                </a:lnTo>
                <a:lnTo>
                  <a:pt x="3098403" y="3713163"/>
                </a:lnTo>
                <a:lnTo>
                  <a:pt x="3071812" y="3723481"/>
                </a:lnTo>
                <a:lnTo>
                  <a:pt x="3045222" y="3734197"/>
                </a:lnTo>
                <a:lnTo>
                  <a:pt x="3018631" y="3744119"/>
                </a:lnTo>
                <a:lnTo>
                  <a:pt x="2991247" y="3753644"/>
                </a:lnTo>
                <a:lnTo>
                  <a:pt x="2964260" y="3763169"/>
                </a:lnTo>
                <a:lnTo>
                  <a:pt x="2936875" y="3771900"/>
                </a:lnTo>
                <a:lnTo>
                  <a:pt x="2909094" y="3781028"/>
                </a:lnTo>
                <a:lnTo>
                  <a:pt x="2882106" y="3789363"/>
                </a:lnTo>
                <a:lnTo>
                  <a:pt x="2853928" y="3797697"/>
                </a:lnTo>
                <a:lnTo>
                  <a:pt x="2826147" y="3805238"/>
                </a:lnTo>
                <a:lnTo>
                  <a:pt x="2797969" y="3812778"/>
                </a:lnTo>
                <a:lnTo>
                  <a:pt x="2770188" y="3819922"/>
                </a:lnTo>
                <a:lnTo>
                  <a:pt x="2741612" y="3826272"/>
                </a:lnTo>
                <a:lnTo>
                  <a:pt x="2713434" y="3833019"/>
                </a:lnTo>
                <a:lnTo>
                  <a:pt x="2684860" y="3838972"/>
                </a:lnTo>
                <a:lnTo>
                  <a:pt x="2655888" y="3844528"/>
                </a:lnTo>
                <a:lnTo>
                  <a:pt x="2627312" y="3849291"/>
                </a:lnTo>
                <a:lnTo>
                  <a:pt x="2598738" y="3854450"/>
                </a:lnTo>
                <a:lnTo>
                  <a:pt x="2569369" y="3859610"/>
                </a:lnTo>
                <a:lnTo>
                  <a:pt x="2540397" y="3863578"/>
                </a:lnTo>
                <a:lnTo>
                  <a:pt x="2511028" y="3867547"/>
                </a:lnTo>
                <a:lnTo>
                  <a:pt x="2481262" y="3871119"/>
                </a:lnTo>
                <a:lnTo>
                  <a:pt x="2452290" y="3874294"/>
                </a:lnTo>
                <a:lnTo>
                  <a:pt x="2422525" y="3877072"/>
                </a:lnTo>
                <a:lnTo>
                  <a:pt x="2392760" y="3879850"/>
                </a:lnTo>
                <a:lnTo>
                  <a:pt x="2362994" y="3881835"/>
                </a:lnTo>
                <a:lnTo>
                  <a:pt x="2332831" y="3883025"/>
                </a:lnTo>
                <a:lnTo>
                  <a:pt x="2303066" y="3884613"/>
                </a:lnTo>
                <a:lnTo>
                  <a:pt x="2272903" y="3885803"/>
                </a:lnTo>
                <a:lnTo>
                  <a:pt x="2242740" y="3886200"/>
                </a:lnTo>
                <a:lnTo>
                  <a:pt x="2212578" y="3886200"/>
                </a:lnTo>
                <a:lnTo>
                  <a:pt x="2169716" y="3885803"/>
                </a:lnTo>
                <a:lnTo>
                  <a:pt x="2127647" y="3884613"/>
                </a:lnTo>
                <a:lnTo>
                  <a:pt x="2085975" y="3883025"/>
                </a:lnTo>
                <a:lnTo>
                  <a:pt x="2043906" y="3880247"/>
                </a:lnTo>
                <a:lnTo>
                  <a:pt x="2002234" y="3877072"/>
                </a:lnTo>
                <a:lnTo>
                  <a:pt x="1960960" y="3873103"/>
                </a:lnTo>
                <a:lnTo>
                  <a:pt x="1919685" y="3867944"/>
                </a:lnTo>
                <a:lnTo>
                  <a:pt x="1878410" y="3862388"/>
                </a:lnTo>
                <a:lnTo>
                  <a:pt x="1837531" y="3856435"/>
                </a:lnTo>
                <a:lnTo>
                  <a:pt x="1797050" y="3849291"/>
                </a:lnTo>
                <a:lnTo>
                  <a:pt x="1756569" y="3841750"/>
                </a:lnTo>
                <a:lnTo>
                  <a:pt x="1716881" y="3833813"/>
                </a:lnTo>
                <a:lnTo>
                  <a:pt x="1677194" y="3824685"/>
                </a:lnTo>
                <a:lnTo>
                  <a:pt x="1637506" y="3815160"/>
                </a:lnTo>
                <a:lnTo>
                  <a:pt x="1598216" y="3804444"/>
                </a:lnTo>
                <a:lnTo>
                  <a:pt x="1558925" y="3794125"/>
                </a:lnTo>
                <a:lnTo>
                  <a:pt x="1520031" y="3782616"/>
                </a:lnTo>
                <a:lnTo>
                  <a:pt x="1481931" y="3769916"/>
                </a:lnTo>
                <a:lnTo>
                  <a:pt x="1443435" y="3757216"/>
                </a:lnTo>
                <a:lnTo>
                  <a:pt x="1405731" y="3743722"/>
                </a:lnTo>
                <a:lnTo>
                  <a:pt x="1368028" y="3729435"/>
                </a:lnTo>
                <a:lnTo>
                  <a:pt x="1330722" y="3714353"/>
                </a:lnTo>
                <a:lnTo>
                  <a:pt x="1294210" y="3699272"/>
                </a:lnTo>
                <a:lnTo>
                  <a:pt x="1257300" y="3683397"/>
                </a:lnTo>
                <a:lnTo>
                  <a:pt x="1221185" y="3666728"/>
                </a:lnTo>
                <a:lnTo>
                  <a:pt x="1184672" y="3649663"/>
                </a:lnTo>
                <a:lnTo>
                  <a:pt x="1148953" y="3631803"/>
                </a:lnTo>
                <a:lnTo>
                  <a:pt x="1114028" y="3613150"/>
                </a:lnTo>
                <a:lnTo>
                  <a:pt x="1079103" y="3594100"/>
                </a:lnTo>
                <a:lnTo>
                  <a:pt x="1044575" y="3575050"/>
                </a:lnTo>
                <a:lnTo>
                  <a:pt x="1010047" y="3554810"/>
                </a:lnTo>
                <a:lnTo>
                  <a:pt x="976313" y="3534172"/>
                </a:lnTo>
                <a:lnTo>
                  <a:pt x="943372" y="3513138"/>
                </a:lnTo>
                <a:lnTo>
                  <a:pt x="910035" y="3490913"/>
                </a:lnTo>
                <a:lnTo>
                  <a:pt x="877491" y="3468688"/>
                </a:lnTo>
                <a:lnTo>
                  <a:pt x="844947" y="3446066"/>
                </a:lnTo>
                <a:lnTo>
                  <a:pt x="813197" y="3422650"/>
                </a:lnTo>
                <a:lnTo>
                  <a:pt x="781844" y="3398838"/>
                </a:lnTo>
                <a:lnTo>
                  <a:pt x="750888" y="3374231"/>
                </a:lnTo>
                <a:lnTo>
                  <a:pt x="720328" y="3349625"/>
                </a:lnTo>
                <a:lnTo>
                  <a:pt x="690166" y="3324225"/>
                </a:lnTo>
                <a:lnTo>
                  <a:pt x="660400" y="3298031"/>
                </a:lnTo>
                <a:lnTo>
                  <a:pt x="630635" y="3271838"/>
                </a:lnTo>
                <a:lnTo>
                  <a:pt x="602060" y="3244850"/>
                </a:lnTo>
                <a:lnTo>
                  <a:pt x="573881" y="3217466"/>
                </a:lnTo>
                <a:lnTo>
                  <a:pt x="545703" y="3189685"/>
                </a:lnTo>
                <a:lnTo>
                  <a:pt x="518319" y="3161506"/>
                </a:lnTo>
                <a:lnTo>
                  <a:pt x="491331" y="3132931"/>
                </a:lnTo>
                <a:lnTo>
                  <a:pt x="464741" y="3103563"/>
                </a:lnTo>
                <a:lnTo>
                  <a:pt x="438944" y="3074194"/>
                </a:lnTo>
                <a:lnTo>
                  <a:pt x="413147" y="3043635"/>
                </a:lnTo>
                <a:lnTo>
                  <a:pt x="388144" y="3013472"/>
                </a:lnTo>
                <a:lnTo>
                  <a:pt x="363538" y="2982516"/>
                </a:lnTo>
                <a:lnTo>
                  <a:pt x="339725" y="2951163"/>
                </a:lnTo>
                <a:lnTo>
                  <a:pt x="315913" y="2919413"/>
                </a:lnTo>
                <a:lnTo>
                  <a:pt x="292894" y="2887266"/>
                </a:lnTo>
                <a:lnTo>
                  <a:pt x="270669" y="2854325"/>
                </a:lnTo>
                <a:lnTo>
                  <a:pt x="248841" y="2821781"/>
                </a:lnTo>
                <a:lnTo>
                  <a:pt x="227410" y="2788444"/>
                </a:lnTo>
                <a:lnTo>
                  <a:pt x="206375" y="2754710"/>
                </a:lnTo>
                <a:lnTo>
                  <a:pt x="186135" y="2720578"/>
                </a:lnTo>
                <a:lnTo>
                  <a:pt x="166688" y="2685653"/>
                </a:lnTo>
                <a:lnTo>
                  <a:pt x="147638" y="2651125"/>
                </a:lnTo>
                <a:lnTo>
                  <a:pt x="128985" y="2615803"/>
                </a:lnTo>
                <a:lnTo>
                  <a:pt x="114697" y="2589213"/>
                </a:lnTo>
                <a:lnTo>
                  <a:pt x="101600" y="2561828"/>
                </a:lnTo>
                <a:lnTo>
                  <a:pt x="89694" y="2534841"/>
                </a:lnTo>
                <a:lnTo>
                  <a:pt x="78185" y="2507060"/>
                </a:lnTo>
                <a:lnTo>
                  <a:pt x="67072" y="2479278"/>
                </a:lnTo>
                <a:lnTo>
                  <a:pt x="57547" y="2451100"/>
                </a:lnTo>
                <a:lnTo>
                  <a:pt x="47625" y="2422922"/>
                </a:lnTo>
                <a:lnTo>
                  <a:pt x="39688" y="2394347"/>
                </a:lnTo>
                <a:lnTo>
                  <a:pt x="32147" y="2365375"/>
                </a:lnTo>
                <a:lnTo>
                  <a:pt x="25797" y="2336800"/>
                </a:lnTo>
                <a:lnTo>
                  <a:pt x="19447" y="2308225"/>
                </a:lnTo>
                <a:lnTo>
                  <a:pt x="14685" y="2278856"/>
                </a:lnTo>
                <a:lnTo>
                  <a:pt x="9922" y="2250281"/>
                </a:lnTo>
                <a:lnTo>
                  <a:pt x="6350" y="2220913"/>
                </a:lnTo>
                <a:lnTo>
                  <a:pt x="3572" y="2191941"/>
                </a:lnTo>
                <a:lnTo>
                  <a:pt x="1588" y="2162175"/>
                </a:lnTo>
                <a:lnTo>
                  <a:pt x="397" y="2132806"/>
                </a:lnTo>
                <a:lnTo>
                  <a:pt x="0" y="2103835"/>
                </a:lnTo>
                <a:lnTo>
                  <a:pt x="0" y="2074466"/>
                </a:lnTo>
                <a:lnTo>
                  <a:pt x="1588" y="2044700"/>
                </a:lnTo>
                <a:lnTo>
                  <a:pt x="3175" y="2015728"/>
                </a:lnTo>
                <a:lnTo>
                  <a:pt x="5556" y="1986360"/>
                </a:lnTo>
                <a:lnTo>
                  <a:pt x="9128" y="1957388"/>
                </a:lnTo>
                <a:lnTo>
                  <a:pt x="13097" y="1928019"/>
                </a:lnTo>
                <a:lnTo>
                  <a:pt x="18256" y="1898650"/>
                </a:lnTo>
                <a:lnTo>
                  <a:pt x="23813" y="1870075"/>
                </a:lnTo>
                <a:lnTo>
                  <a:pt x="29766" y="1841500"/>
                </a:lnTo>
                <a:lnTo>
                  <a:pt x="36910" y="1812528"/>
                </a:lnTo>
                <a:lnTo>
                  <a:pt x="44847" y="1783953"/>
                </a:lnTo>
                <a:lnTo>
                  <a:pt x="53181" y="1755775"/>
                </a:lnTo>
                <a:lnTo>
                  <a:pt x="62310" y="1727597"/>
                </a:lnTo>
                <a:lnTo>
                  <a:pt x="72628" y="1699419"/>
                </a:lnTo>
                <a:lnTo>
                  <a:pt x="83741" y="1671638"/>
                </a:lnTo>
                <a:lnTo>
                  <a:pt x="94456" y="1644650"/>
                </a:lnTo>
                <a:lnTo>
                  <a:pt x="106760" y="1617266"/>
                </a:lnTo>
                <a:lnTo>
                  <a:pt x="119856" y="1590278"/>
                </a:lnTo>
                <a:lnTo>
                  <a:pt x="133350" y="1563291"/>
                </a:lnTo>
                <a:lnTo>
                  <a:pt x="148035" y="1537097"/>
                </a:lnTo>
                <a:lnTo>
                  <a:pt x="162719" y="1510903"/>
                </a:lnTo>
                <a:lnTo>
                  <a:pt x="178594" y="1485503"/>
                </a:lnTo>
                <a:lnTo>
                  <a:pt x="194866" y="1460103"/>
                </a:lnTo>
                <a:lnTo>
                  <a:pt x="211931" y="1435100"/>
                </a:lnTo>
                <a:lnTo>
                  <a:pt x="230188" y="1410494"/>
                </a:lnTo>
                <a:lnTo>
                  <a:pt x="248047" y="1386285"/>
                </a:lnTo>
                <a:lnTo>
                  <a:pt x="267891" y="1362472"/>
                </a:lnTo>
                <a:lnTo>
                  <a:pt x="287338" y="1339056"/>
                </a:lnTo>
                <a:lnTo>
                  <a:pt x="307975" y="1316038"/>
                </a:lnTo>
                <a:lnTo>
                  <a:pt x="329010" y="1293416"/>
                </a:lnTo>
                <a:lnTo>
                  <a:pt x="351235" y="1271588"/>
                </a:lnTo>
                <a:lnTo>
                  <a:pt x="373856" y="1249760"/>
                </a:lnTo>
                <a:lnTo>
                  <a:pt x="397272" y="1229122"/>
                </a:lnTo>
                <a:lnTo>
                  <a:pt x="421481" y="1208485"/>
                </a:lnTo>
                <a:lnTo>
                  <a:pt x="445294" y="1188641"/>
                </a:lnTo>
                <a:lnTo>
                  <a:pt x="471091" y="1169194"/>
                </a:lnTo>
                <a:lnTo>
                  <a:pt x="496888" y="1150541"/>
                </a:lnTo>
                <a:lnTo>
                  <a:pt x="523478" y="1132285"/>
                </a:lnTo>
                <a:lnTo>
                  <a:pt x="550466" y="1114822"/>
                </a:lnTo>
                <a:lnTo>
                  <a:pt x="578644" y="1097756"/>
                </a:lnTo>
                <a:lnTo>
                  <a:pt x="606822" y="1081088"/>
                </a:lnTo>
                <a:lnTo>
                  <a:pt x="636191" y="1065610"/>
                </a:lnTo>
                <a:lnTo>
                  <a:pt x="666353" y="1050528"/>
                </a:lnTo>
                <a:lnTo>
                  <a:pt x="696516" y="1036241"/>
                </a:lnTo>
                <a:lnTo>
                  <a:pt x="727869" y="1022747"/>
                </a:lnTo>
                <a:lnTo>
                  <a:pt x="759619" y="1009650"/>
                </a:lnTo>
                <a:lnTo>
                  <a:pt x="3618310" y="26591"/>
                </a:lnTo>
                <a:lnTo>
                  <a:pt x="3633390" y="22225"/>
                </a:lnTo>
                <a:lnTo>
                  <a:pt x="3648472" y="17463"/>
                </a:lnTo>
                <a:lnTo>
                  <a:pt x="3663553" y="13494"/>
                </a:lnTo>
                <a:lnTo>
                  <a:pt x="3678634" y="10716"/>
                </a:lnTo>
                <a:lnTo>
                  <a:pt x="3693319" y="7541"/>
                </a:lnTo>
                <a:lnTo>
                  <a:pt x="3708003" y="5159"/>
                </a:lnTo>
                <a:lnTo>
                  <a:pt x="3722290" y="3175"/>
                </a:lnTo>
                <a:lnTo>
                  <a:pt x="3736578" y="1588"/>
                </a:lnTo>
                <a:lnTo>
                  <a:pt x="3750866" y="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Insert your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2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13" y="1480163"/>
            <a:ext cx="5617534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6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6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9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92608" y="779416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imagen 28"/>
          <p:cNvSpPr>
            <a:spLocks noGrp="1"/>
          </p:cNvSpPr>
          <p:nvPr>
            <p:ph type="pic" sz="quarter" idx="16" hasCustomPrompt="1"/>
          </p:nvPr>
        </p:nvSpPr>
        <p:spPr>
          <a:xfrm>
            <a:off x="6632254" y="1903298"/>
            <a:ext cx="4479647" cy="3982295"/>
          </a:xfrm>
          <a:custGeom>
            <a:avLst/>
            <a:gdLst>
              <a:gd name="connsiteX0" fmla="*/ 1708960 w 6589713"/>
              <a:gd name="connsiteY0" fmla="*/ 853 h 5805701"/>
              <a:gd name="connsiteX1" fmla="*/ 2304022 w 6589713"/>
              <a:gd name="connsiteY1" fmla="*/ 142353 h 5805701"/>
              <a:gd name="connsiteX2" fmla="*/ 3133681 w 6589713"/>
              <a:gd name="connsiteY2" fmla="*/ 876002 h 5805701"/>
              <a:gd name="connsiteX3" fmla="*/ 6410042 w 6589713"/>
              <a:gd name="connsiteY3" fmla="*/ 4771203 h 5805701"/>
              <a:gd name="connsiteX4" fmla="*/ 6589713 w 6589713"/>
              <a:gd name="connsiteY4" fmla="*/ 5198725 h 5805701"/>
              <a:gd name="connsiteX5" fmla="*/ 5982001 w 6589713"/>
              <a:gd name="connsiteY5" fmla="*/ 5805701 h 5805701"/>
              <a:gd name="connsiteX6" fmla="*/ 935348 w 6589713"/>
              <a:gd name="connsiteY6" fmla="*/ 5805701 h 5805701"/>
              <a:gd name="connsiteX7" fmla="*/ 0 w 6589713"/>
              <a:gd name="connsiteY7" fmla="*/ 4866208 h 5805701"/>
              <a:gd name="connsiteX8" fmla="*/ 0 w 6589713"/>
              <a:gd name="connsiteY8" fmla="*/ 1641319 h 5805701"/>
              <a:gd name="connsiteX9" fmla="*/ 480885 w 6589713"/>
              <a:gd name="connsiteY9" fmla="*/ 480148 h 5805701"/>
              <a:gd name="connsiteX10" fmla="*/ 1708960 w 6589713"/>
              <a:gd name="connsiteY10" fmla="*/ 853 h 58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713" h="5805701">
                <a:moveTo>
                  <a:pt x="1708960" y="853"/>
                </a:moveTo>
                <a:cubicBezTo>
                  <a:pt x="1913055" y="7515"/>
                  <a:pt x="2115763" y="53286"/>
                  <a:pt x="2304022" y="142353"/>
                </a:cubicBezTo>
                <a:cubicBezTo>
                  <a:pt x="2663364" y="311250"/>
                  <a:pt x="2890596" y="596265"/>
                  <a:pt x="3133681" y="876002"/>
                </a:cubicBezTo>
                <a:cubicBezTo>
                  <a:pt x="3133681" y="876002"/>
                  <a:pt x="3133681" y="876002"/>
                  <a:pt x="6410042" y="4771203"/>
                </a:cubicBezTo>
                <a:cubicBezTo>
                  <a:pt x="6505162" y="4887320"/>
                  <a:pt x="6589713" y="5035106"/>
                  <a:pt x="6589713" y="5198725"/>
                </a:cubicBezTo>
                <a:cubicBezTo>
                  <a:pt x="6589713" y="5531243"/>
                  <a:pt x="6320206" y="5805701"/>
                  <a:pt x="5982001" y="5805701"/>
                </a:cubicBezTo>
                <a:lnTo>
                  <a:pt x="935348" y="5805701"/>
                </a:lnTo>
                <a:cubicBezTo>
                  <a:pt x="417472" y="5805701"/>
                  <a:pt x="0" y="5383457"/>
                  <a:pt x="0" y="4866208"/>
                </a:cubicBezTo>
                <a:cubicBezTo>
                  <a:pt x="0" y="4628696"/>
                  <a:pt x="0" y="1641319"/>
                  <a:pt x="0" y="1641319"/>
                </a:cubicBezTo>
                <a:cubicBezTo>
                  <a:pt x="0" y="1219075"/>
                  <a:pt x="158534" y="802109"/>
                  <a:pt x="480885" y="480148"/>
                </a:cubicBezTo>
                <a:cubicBezTo>
                  <a:pt x="804228" y="160826"/>
                  <a:pt x="1259950" y="-13803"/>
                  <a:pt x="1708960" y="8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     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 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8049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13" y="1480163"/>
            <a:ext cx="5617534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6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6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9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92608" y="779416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6722269" y="1939925"/>
            <a:ext cx="4443412" cy="3992562"/>
          </a:xfrm>
          <a:custGeom>
            <a:avLst/>
            <a:gdLst>
              <a:gd name="connsiteX0" fmla="*/ 3649988 w 4443412"/>
              <a:gd name="connsiteY0" fmla="*/ 0 h 3992562"/>
              <a:gd name="connsiteX1" fmla="*/ 3667849 w 4443412"/>
              <a:gd name="connsiteY1" fmla="*/ 0 h 3992562"/>
              <a:gd name="connsiteX2" fmla="*/ 3685710 w 4443412"/>
              <a:gd name="connsiteY2" fmla="*/ 397 h 3992562"/>
              <a:gd name="connsiteX3" fmla="*/ 3703174 w 4443412"/>
              <a:gd name="connsiteY3" fmla="*/ 1588 h 3992562"/>
              <a:gd name="connsiteX4" fmla="*/ 3720638 w 4443412"/>
              <a:gd name="connsiteY4" fmla="*/ 2381 h 3992562"/>
              <a:gd name="connsiteX5" fmla="*/ 3737705 w 4443412"/>
              <a:gd name="connsiteY5" fmla="*/ 4366 h 3992562"/>
              <a:gd name="connsiteX6" fmla="*/ 3755169 w 4443412"/>
              <a:gd name="connsiteY6" fmla="*/ 7144 h 3992562"/>
              <a:gd name="connsiteX7" fmla="*/ 3771839 w 4443412"/>
              <a:gd name="connsiteY7" fmla="*/ 9525 h 3992562"/>
              <a:gd name="connsiteX8" fmla="*/ 3788510 w 4443412"/>
              <a:gd name="connsiteY8" fmla="*/ 12303 h 3992562"/>
              <a:gd name="connsiteX9" fmla="*/ 3805180 w 4443412"/>
              <a:gd name="connsiteY9" fmla="*/ 16669 h 3992562"/>
              <a:gd name="connsiteX10" fmla="*/ 3821057 w 4443412"/>
              <a:gd name="connsiteY10" fmla="*/ 20638 h 3992562"/>
              <a:gd name="connsiteX11" fmla="*/ 3836933 w 4443412"/>
              <a:gd name="connsiteY11" fmla="*/ 25003 h 3992562"/>
              <a:gd name="connsiteX12" fmla="*/ 3853206 w 4443412"/>
              <a:gd name="connsiteY12" fmla="*/ 29369 h 3992562"/>
              <a:gd name="connsiteX13" fmla="*/ 3869083 w 4443412"/>
              <a:gd name="connsiteY13" fmla="*/ 34925 h 3992562"/>
              <a:gd name="connsiteX14" fmla="*/ 3884165 w 4443412"/>
              <a:gd name="connsiteY14" fmla="*/ 40481 h 3992562"/>
              <a:gd name="connsiteX15" fmla="*/ 3899645 w 4443412"/>
              <a:gd name="connsiteY15" fmla="*/ 46434 h 3992562"/>
              <a:gd name="connsiteX16" fmla="*/ 3914331 w 4443412"/>
              <a:gd name="connsiteY16" fmla="*/ 52784 h 3992562"/>
              <a:gd name="connsiteX17" fmla="*/ 3929016 w 4443412"/>
              <a:gd name="connsiteY17" fmla="*/ 59928 h 3992562"/>
              <a:gd name="connsiteX18" fmla="*/ 3943305 w 4443412"/>
              <a:gd name="connsiteY18" fmla="*/ 67072 h 3992562"/>
              <a:gd name="connsiteX19" fmla="*/ 3957991 w 4443412"/>
              <a:gd name="connsiteY19" fmla="*/ 74613 h 3992562"/>
              <a:gd name="connsiteX20" fmla="*/ 3971883 w 4443412"/>
              <a:gd name="connsiteY20" fmla="*/ 82550 h 3992562"/>
              <a:gd name="connsiteX21" fmla="*/ 3985774 w 4443412"/>
              <a:gd name="connsiteY21" fmla="*/ 90885 h 3992562"/>
              <a:gd name="connsiteX22" fmla="*/ 3999269 w 4443412"/>
              <a:gd name="connsiteY22" fmla="*/ 100013 h 3992562"/>
              <a:gd name="connsiteX23" fmla="*/ 4012764 w 4443412"/>
              <a:gd name="connsiteY23" fmla="*/ 108744 h 3992562"/>
              <a:gd name="connsiteX24" fmla="*/ 4025862 w 4443412"/>
              <a:gd name="connsiteY24" fmla="*/ 118269 h 3992562"/>
              <a:gd name="connsiteX25" fmla="*/ 4038167 w 4443412"/>
              <a:gd name="connsiteY25" fmla="*/ 127794 h 3992562"/>
              <a:gd name="connsiteX26" fmla="*/ 4050867 w 4443412"/>
              <a:gd name="connsiteY26" fmla="*/ 137716 h 3992562"/>
              <a:gd name="connsiteX27" fmla="*/ 4063172 w 4443412"/>
              <a:gd name="connsiteY27" fmla="*/ 148431 h 3992562"/>
              <a:gd name="connsiteX28" fmla="*/ 4075476 w 4443412"/>
              <a:gd name="connsiteY28" fmla="*/ 159147 h 3992562"/>
              <a:gd name="connsiteX29" fmla="*/ 4087383 w 4443412"/>
              <a:gd name="connsiteY29" fmla="*/ 170259 h 3992562"/>
              <a:gd name="connsiteX30" fmla="*/ 4098894 w 4443412"/>
              <a:gd name="connsiteY30" fmla="*/ 181769 h 3992562"/>
              <a:gd name="connsiteX31" fmla="*/ 4109610 w 4443412"/>
              <a:gd name="connsiteY31" fmla="*/ 193278 h 3992562"/>
              <a:gd name="connsiteX32" fmla="*/ 4120724 w 4443412"/>
              <a:gd name="connsiteY32" fmla="*/ 205184 h 3992562"/>
              <a:gd name="connsiteX33" fmla="*/ 4131043 w 4443412"/>
              <a:gd name="connsiteY33" fmla="*/ 217884 h 3992562"/>
              <a:gd name="connsiteX34" fmla="*/ 4141760 w 4443412"/>
              <a:gd name="connsiteY34" fmla="*/ 230188 h 3992562"/>
              <a:gd name="connsiteX35" fmla="*/ 4151683 w 4443412"/>
              <a:gd name="connsiteY35" fmla="*/ 243284 h 3992562"/>
              <a:gd name="connsiteX36" fmla="*/ 4161605 w 4443412"/>
              <a:gd name="connsiteY36" fmla="*/ 256381 h 3992562"/>
              <a:gd name="connsiteX37" fmla="*/ 4171131 w 4443412"/>
              <a:gd name="connsiteY37" fmla="*/ 269875 h 3992562"/>
              <a:gd name="connsiteX38" fmla="*/ 4180261 w 4443412"/>
              <a:gd name="connsiteY38" fmla="*/ 283766 h 3992562"/>
              <a:gd name="connsiteX39" fmla="*/ 4188993 w 4443412"/>
              <a:gd name="connsiteY39" fmla="*/ 297656 h 3992562"/>
              <a:gd name="connsiteX40" fmla="*/ 4197725 w 4443412"/>
              <a:gd name="connsiteY40" fmla="*/ 312341 h 3992562"/>
              <a:gd name="connsiteX41" fmla="*/ 4206059 w 4443412"/>
              <a:gd name="connsiteY41" fmla="*/ 326628 h 3992562"/>
              <a:gd name="connsiteX42" fmla="*/ 4213998 w 4443412"/>
              <a:gd name="connsiteY42" fmla="*/ 341313 h 3992562"/>
              <a:gd name="connsiteX43" fmla="*/ 4221539 w 4443412"/>
              <a:gd name="connsiteY43" fmla="*/ 355997 h 3992562"/>
              <a:gd name="connsiteX44" fmla="*/ 4229081 w 4443412"/>
              <a:gd name="connsiteY44" fmla="*/ 371475 h 3992562"/>
              <a:gd name="connsiteX45" fmla="*/ 4236225 w 4443412"/>
              <a:gd name="connsiteY45" fmla="*/ 386953 h 3992562"/>
              <a:gd name="connsiteX46" fmla="*/ 4242575 w 4443412"/>
              <a:gd name="connsiteY46" fmla="*/ 403225 h 3992562"/>
              <a:gd name="connsiteX47" fmla="*/ 4248926 w 4443412"/>
              <a:gd name="connsiteY47" fmla="*/ 419100 h 3992562"/>
              <a:gd name="connsiteX48" fmla="*/ 4254879 w 4443412"/>
              <a:gd name="connsiteY48" fmla="*/ 434975 h 3992562"/>
              <a:gd name="connsiteX49" fmla="*/ 4260437 w 4443412"/>
              <a:gd name="connsiteY49" fmla="*/ 451644 h 3992562"/>
              <a:gd name="connsiteX50" fmla="*/ 4265993 w 4443412"/>
              <a:gd name="connsiteY50" fmla="*/ 468709 h 3992562"/>
              <a:gd name="connsiteX51" fmla="*/ 4271153 w 4443412"/>
              <a:gd name="connsiteY51" fmla="*/ 484981 h 3992562"/>
              <a:gd name="connsiteX52" fmla="*/ 4275916 w 4443412"/>
              <a:gd name="connsiteY52" fmla="*/ 502444 h 3992562"/>
              <a:gd name="connsiteX53" fmla="*/ 4279885 w 4443412"/>
              <a:gd name="connsiteY53" fmla="*/ 519509 h 3992562"/>
              <a:gd name="connsiteX54" fmla="*/ 4283854 w 4443412"/>
              <a:gd name="connsiteY54" fmla="*/ 536972 h 3992562"/>
              <a:gd name="connsiteX55" fmla="*/ 4287823 w 4443412"/>
              <a:gd name="connsiteY55" fmla="*/ 554434 h 3992562"/>
              <a:gd name="connsiteX56" fmla="*/ 4290999 w 4443412"/>
              <a:gd name="connsiteY56" fmla="*/ 572294 h 3992562"/>
              <a:gd name="connsiteX57" fmla="*/ 4294173 w 4443412"/>
              <a:gd name="connsiteY57" fmla="*/ 590550 h 3992562"/>
              <a:gd name="connsiteX58" fmla="*/ 4296555 w 4443412"/>
              <a:gd name="connsiteY58" fmla="*/ 608806 h 3992562"/>
              <a:gd name="connsiteX59" fmla="*/ 4298539 w 4443412"/>
              <a:gd name="connsiteY59" fmla="*/ 627063 h 3992562"/>
              <a:gd name="connsiteX60" fmla="*/ 4300525 w 4443412"/>
              <a:gd name="connsiteY60" fmla="*/ 645319 h 3992562"/>
              <a:gd name="connsiteX61" fmla="*/ 4439840 w 4443412"/>
              <a:gd name="connsiteY61" fmla="*/ 2872581 h 3992562"/>
              <a:gd name="connsiteX62" fmla="*/ 4441825 w 4443412"/>
              <a:gd name="connsiteY62" fmla="*/ 2916634 h 3992562"/>
              <a:gd name="connsiteX63" fmla="*/ 4442618 w 4443412"/>
              <a:gd name="connsiteY63" fmla="*/ 2959100 h 3992562"/>
              <a:gd name="connsiteX64" fmla="*/ 4443412 w 4443412"/>
              <a:gd name="connsiteY64" fmla="*/ 3000375 h 3992562"/>
              <a:gd name="connsiteX65" fmla="*/ 4443412 w 4443412"/>
              <a:gd name="connsiteY65" fmla="*/ 3041650 h 3992562"/>
              <a:gd name="connsiteX66" fmla="*/ 4442618 w 4443412"/>
              <a:gd name="connsiteY66" fmla="*/ 3081337 h 3992562"/>
              <a:gd name="connsiteX67" fmla="*/ 4440633 w 4443412"/>
              <a:gd name="connsiteY67" fmla="*/ 3121025 h 3992562"/>
              <a:gd name="connsiteX68" fmla="*/ 4439443 w 4443412"/>
              <a:gd name="connsiteY68" fmla="*/ 3140472 h 3992562"/>
              <a:gd name="connsiteX69" fmla="*/ 4437855 w 4443412"/>
              <a:gd name="connsiteY69" fmla="*/ 3159918 h 3992562"/>
              <a:gd name="connsiteX70" fmla="*/ 4435871 w 4443412"/>
              <a:gd name="connsiteY70" fmla="*/ 3179365 h 3992562"/>
              <a:gd name="connsiteX71" fmla="*/ 4433489 w 4443412"/>
              <a:gd name="connsiteY71" fmla="*/ 3198812 h 3992562"/>
              <a:gd name="connsiteX72" fmla="*/ 4430711 w 4443412"/>
              <a:gd name="connsiteY72" fmla="*/ 3218259 h 3992562"/>
              <a:gd name="connsiteX73" fmla="*/ 4427933 w 4443412"/>
              <a:gd name="connsiteY73" fmla="*/ 3237309 h 3992562"/>
              <a:gd name="connsiteX74" fmla="*/ 4424757 w 4443412"/>
              <a:gd name="connsiteY74" fmla="*/ 3256756 h 3992562"/>
              <a:gd name="connsiteX75" fmla="*/ 4420788 w 4443412"/>
              <a:gd name="connsiteY75" fmla="*/ 3276203 h 3992562"/>
              <a:gd name="connsiteX76" fmla="*/ 4416819 w 4443412"/>
              <a:gd name="connsiteY76" fmla="*/ 3295253 h 3992562"/>
              <a:gd name="connsiteX77" fmla="*/ 4412453 w 4443412"/>
              <a:gd name="connsiteY77" fmla="*/ 3314700 h 3992562"/>
              <a:gd name="connsiteX78" fmla="*/ 4407293 w 4443412"/>
              <a:gd name="connsiteY78" fmla="*/ 3334147 h 3992562"/>
              <a:gd name="connsiteX79" fmla="*/ 4401737 w 4443412"/>
              <a:gd name="connsiteY79" fmla="*/ 3353593 h 3992562"/>
              <a:gd name="connsiteX80" fmla="*/ 4395783 w 4443412"/>
              <a:gd name="connsiteY80" fmla="*/ 3373040 h 3992562"/>
              <a:gd name="connsiteX81" fmla="*/ 4389432 w 4443412"/>
              <a:gd name="connsiteY81" fmla="*/ 3392487 h 3992562"/>
              <a:gd name="connsiteX82" fmla="*/ 4382288 w 4443412"/>
              <a:gd name="connsiteY82" fmla="*/ 3412331 h 3992562"/>
              <a:gd name="connsiteX83" fmla="*/ 4374747 w 4443412"/>
              <a:gd name="connsiteY83" fmla="*/ 3432175 h 3992562"/>
              <a:gd name="connsiteX84" fmla="*/ 4366809 w 4443412"/>
              <a:gd name="connsiteY84" fmla="*/ 3452018 h 3992562"/>
              <a:gd name="connsiteX85" fmla="*/ 4358473 w 4443412"/>
              <a:gd name="connsiteY85" fmla="*/ 3472259 h 3992562"/>
              <a:gd name="connsiteX86" fmla="*/ 4349344 w 4443412"/>
              <a:gd name="connsiteY86" fmla="*/ 3492500 h 3992562"/>
              <a:gd name="connsiteX87" fmla="*/ 4339819 w 4443412"/>
              <a:gd name="connsiteY87" fmla="*/ 3513137 h 3992562"/>
              <a:gd name="connsiteX88" fmla="*/ 4329499 w 4443412"/>
              <a:gd name="connsiteY88" fmla="*/ 3534172 h 3992562"/>
              <a:gd name="connsiteX89" fmla="*/ 4318385 w 4443412"/>
              <a:gd name="connsiteY89" fmla="*/ 3554809 h 3992562"/>
              <a:gd name="connsiteX90" fmla="*/ 4306875 w 4443412"/>
              <a:gd name="connsiteY90" fmla="*/ 3575447 h 3992562"/>
              <a:gd name="connsiteX91" fmla="*/ 4294967 w 4443412"/>
              <a:gd name="connsiteY91" fmla="*/ 3595290 h 3992562"/>
              <a:gd name="connsiteX92" fmla="*/ 4283060 w 4443412"/>
              <a:gd name="connsiteY92" fmla="*/ 3615531 h 3992562"/>
              <a:gd name="connsiteX93" fmla="*/ 4269962 w 4443412"/>
              <a:gd name="connsiteY93" fmla="*/ 3634978 h 3992562"/>
              <a:gd name="connsiteX94" fmla="*/ 4256864 w 4443412"/>
              <a:gd name="connsiteY94" fmla="*/ 3654028 h 3992562"/>
              <a:gd name="connsiteX95" fmla="*/ 4242972 w 4443412"/>
              <a:gd name="connsiteY95" fmla="*/ 3672284 h 3992562"/>
              <a:gd name="connsiteX96" fmla="*/ 4229081 w 4443412"/>
              <a:gd name="connsiteY96" fmla="*/ 3690937 h 3992562"/>
              <a:gd name="connsiteX97" fmla="*/ 4214791 w 4443412"/>
              <a:gd name="connsiteY97" fmla="*/ 3708797 h 3992562"/>
              <a:gd name="connsiteX98" fmla="*/ 4199709 w 4443412"/>
              <a:gd name="connsiteY98" fmla="*/ 3726259 h 3992562"/>
              <a:gd name="connsiteX99" fmla="*/ 4184627 w 4443412"/>
              <a:gd name="connsiteY99" fmla="*/ 3743325 h 3992562"/>
              <a:gd name="connsiteX100" fmla="*/ 4168750 w 4443412"/>
              <a:gd name="connsiteY100" fmla="*/ 3760390 h 3992562"/>
              <a:gd name="connsiteX101" fmla="*/ 4152873 w 4443412"/>
              <a:gd name="connsiteY101" fmla="*/ 3776265 h 3992562"/>
              <a:gd name="connsiteX102" fmla="*/ 4136203 w 4443412"/>
              <a:gd name="connsiteY102" fmla="*/ 3792140 h 3992562"/>
              <a:gd name="connsiteX103" fmla="*/ 4119136 w 4443412"/>
              <a:gd name="connsiteY103" fmla="*/ 3807222 h 3992562"/>
              <a:gd name="connsiteX104" fmla="*/ 4101672 w 4443412"/>
              <a:gd name="connsiteY104" fmla="*/ 3822303 h 3992562"/>
              <a:gd name="connsiteX105" fmla="*/ 4083811 w 4443412"/>
              <a:gd name="connsiteY105" fmla="*/ 3836193 h 3992562"/>
              <a:gd name="connsiteX106" fmla="*/ 4065950 w 4443412"/>
              <a:gd name="connsiteY106" fmla="*/ 3850084 h 3992562"/>
              <a:gd name="connsiteX107" fmla="*/ 4047295 w 4443412"/>
              <a:gd name="connsiteY107" fmla="*/ 3863181 h 3992562"/>
              <a:gd name="connsiteX108" fmla="*/ 4028244 w 4443412"/>
              <a:gd name="connsiteY108" fmla="*/ 3875484 h 3992562"/>
              <a:gd name="connsiteX109" fmla="*/ 4008795 w 4443412"/>
              <a:gd name="connsiteY109" fmla="*/ 3888184 h 3992562"/>
              <a:gd name="connsiteX110" fmla="*/ 3989347 w 4443412"/>
              <a:gd name="connsiteY110" fmla="*/ 3899693 h 3992562"/>
              <a:gd name="connsiteX111" fmla="*/ 3969501 w 4443412"/>
              <a:gd name="connsiteY111" fmla="*/ 3910012 h 3992562"/>
              <a:gd name="connsiteX112" fmla="*/ 3948862 w 4443412"/>
              <a:gd name="connsiteY112" fmla="*/ 3920728 h 3992562"/>
              <a:gd name="connsiteX113" fmla="*/ 3927825 w 4443412"/>
              <a:gd name="connsiteY113" fmla="*/ 3930253 h 3992562"/>
              <a:gd name="connsiteX114" fmla="*/ 3907186 w 4443412"/>
              <a:gd name="connsiteY114" fmla="*/ 3938984 h 3992562"/>
              <a:gd name="connsiteX115" fmla="*/ 3885356 w 4443412"/>
              <a:gd name="connsiteY115" fmla="*/ 3947715 h 3992562"/>
              <a:gd name="connsiteX116" fmla="*/ 3863526 w 4443412"/>
              <a:gd name="connsiteY116" fmla="*/ 3955256 h 3992562"/>
              <a:gd name="connsiteX117" fmla="*/ 3840902 w 4443412"/>
              <a:gd name="connsiteY117" fmla="*/ 3962400 h 3992562"/>
              <a:gd name="connsiteX118" fmla="*/ 3818675 w 4443412"/>
              <a:gd name="connsiteY118" fmla="*/ 3968750 h 3992562"/>
              <a:gd name="connsiteX119" fmla="*/ 3795654 w 4443412"/>
              <a:gd name="connsiteY119" fmla="*/ 3973909 h 3992562"/>
              <a:gd name="connsiteX120" fmla="*/ 3768664 w 4443412"/>
              <a:gd name="connsiteY120" fmla="*/ 3980259 h 3992562"/>
              <a:gd name="connsiteX121" fmla="*/ 3741277 w 4443412"/>
              <a:gd name="connsiteY121" fmla="*/ 3984625 h 3992562"/>
              <a:gd name="connsiteX122" fmla="*/ 3714287 w 4443412"/>
              <a:gd name="connsiteY122" fmla="*/ 3988197 h 3992562"/>
              <a:gd name="connsiteX123" fmla="*/ 3686901 w 4443412"/>
              <a:gd name="connsiteY123" fmla="*/ 3990578 h 3992562"/>
              <a:gd name="connsiteX124" fmla="*/ 3659117 w 4443412"/>
              <a:gd name="connsiteY124" fmla="*/ 3992165 h 3992562"/>
              <a:gd name="connsiteX125" fmla="*/ 3631730 w 4443412"/>
              <a:gd name="connsiteY125" fmla="*/ 3992562 h 3992562"/>
              <a:gd name="connsiteX126" fmla="*/ 3604343 w 4443412"/>
              <a:gd name="connsiteY126" fmla="*/ 3992562 h 3992562"/>
              <a:gd name="connsiteX127" fmla="*/ 3576560 w 4443412"/>
              <a:gd name="connsiteY127" fmla="*/ 3990975 h 3992562"/>
              <a:gd name="connsiteX128" fmla="*/ 3548379 w 4443412"/>
              <a:gd name="connsiteY128" fmla="*/ 3988990 h 3992562"/>
              <a:gd name="connsiteX129" fmla="*/ 3520595 w 4443412"/>
              <a:gd name="connsiteY129" fmla="*/ 3986609 h 3992562"/>
              <a:gd name="connsiteX130" fmla="*/ 3492415 w 4443412"/>
              <a:gd name="connsiteY130" fmla="*/ 3982640 h 3992562"/>
              <a:gd name="connsiteX131" fmla="*/ 3464631 w 4443412"/>
              <a:gd name="connsiteY131" fmla="*/ 3978672 h 3992562"/>
              <a:gd name="connsiteX132" fmla="*/ 3436053 w 4443412"/>
              <a:gd name="connsiteY132" fmla="*/ 3973115 h 3992562"/>
              <a:gd name="connsiteX133" fmla="*/ 3407476 w 4443412"/>
              <a:gd name="connsiteY133" fmla="*/ 3967559 h 3992562"/>
              <a:gd name="connsiteX134" fmla="*/ 3379295 w 4443412"/>
              <a:gd name="connsiteY134" fmla="*/ 3961209 h 3992562"/>
              <a:gd name="connsiteX135" fmla="*/ 3350321 w 4443412"/>
              <a:gd name="connsiteY135" fmla="*/ 3954065 h 3992562"/>
              <a:gd name="connsiteX136" fmla="*/ 3321346 w 4443412"/>
              <a:gd name="connsiteY136" fmla="*/ 3946128 h 3992562"/>
              <a:gd name="connsiteX137" fmla="*/ 3291975 w 4443412"/>
              <a:gd name="connsiteY137" fmla="*/ 3938190 h 3992562"/>
              <a:gd name="connsiteX138" fmla="*/ 3263001 w 4443412"/>
              <a:gd name="connsiteY138" fmla="*/ 3929062 h 3992562"/>
              <a:gd name="connsiteX139" fmla="*/ 3233232 w 4443412"/>
              <a:gd name="connsiteY139" fmla="*/ 3919537 h 3992562"/>
              <a:gd name="connsiteX140" fmla="*/ 3203464 w 4443412"/>
              <a:gd name="connsiteY140" fmla="*/ 3910012 h 3992562"/>
              <a:gd name="connsiteX141" fmla="*/ 3173299 w 4443412"/>
              <a:gd name="connsiteY141" fmla="*/ 3899693 h 3992562"/>
              <a:gd name="connsiteX142" fmla="*/ 3112571 w 4443412"/>
              <a:gd name="connsiteY142" fmla="*/ 3878262 h 3992562"/>
              <a:gd name="connsiteX143" fmla="*/ 3051050 w 4443412"/>
              <a:gd name="connsiteY143" fmla="*/ 3855243 h 3992562"/>
              <a:gd name="connsiteX144" fmla="*/ 2988735 w 4443412"/>
              <a:gd name="connsiteY144" fmla="*/ 3831034 h 3992562"/>
              <a:gd name="connsiteX145" fmla="*/ 2860533 w 4443412"/>
              <a:gd name="connsiteY145" fmla="*/ 3780631 h 3992562"/>
              <a:gd name="connsiteX146" fmla="*/ 818429 w 4443412"/>
              <a:gd name="connsiteY146" fmla="*/ 2887662 h 3992562"/>
              <a:gd name="connsiteX147" fmla="*/ 753733 w 4443412"/>
              <a:gd name="connsiteY147" fmla="*/ 2858294 h 3992562"/>
              <a:gd name="connsiteX148" fmla="*/ 686655 w 4443412"/>
              <a:gd name="connsiteY148" fmla="*/ 2828131 h 3992562"/>
              <a:gd name="connsiteX149" fmla="*/ 617593 w 4443412"/>
              <a:gd name="connsiteY149" fmla="*/ 2797175 h 3992562"/>
              <a:gd name="connsiteX150" fmla="*/ 582665 w 4443412"/>
              <a:gd name="connsiteY150" fmla="*/ 2781300 h 3992562"/>
              <a:gd name="connsiteX151" fmla="*/ 548133 w 4443412"/>
              <a:gd name="connsiteY151" fmla="*/ 2765425 h 3992562"/>
              <a:gd name="connsiteX152" fmla="*/ 513205 w 4443412"/>
              <a:gd name="connsiteY152" fmla="*/ 2748359 h 3992562"/>
              <a:gd name="connsiteX153" fmla="*/ 479071 w 4443412"/>
              <a:gd name="connsiteY153" fmla="*/ 2730897 h 3992562"/>
              <a:gd name="connsiteX154" fmla="*/ 444937 w 4443412"/>
              <a:gd name="connsiteY154" fmla="*/ 2712640 h 3992562"/>
              <a:gd name="connsiteX155" fmla="*/ 410803 w 4443412"/>
              <a:gd name="connsiteY155" fmla="*/ 2694384 h 3992562"/>
              <a:gd name="connsiteX156" fmla="*/ 377859 w 4443412"/>
              <a:gd name="connsiteY156" fmla="*/ 2675334 h 3992562"/>
              <a:gd name="connsiteX157" fmla="*/ 345709 w 4443412"/>
              <a:gd name="connsiteY157" fmla="*/ 2655490 h 3992562"/>
              <a:gd name="connsiteX158" fmla="*/ 313559 w 4443412"/>
              <a:gd name="connsiteY158" fmla="*/ 2634853 h 3992562"/>
              <a:gd name="connsiteX159" fmla="*/ 298080 w 4443412"/>
              <a:gd name="connsiteY159" fmla="*/ 2623740 h 3992562"/>
              <a:gd name="connsiteX160" fmla="*/ 282600 w 4443412"/>
              <a:gd name="connsiteY160" fmla="*/ 2613422 h 3992562"/>
              <a:gd name="connsiteX161" fmla="*/ 267518 w 4443412"/>
              <a:gd name="connsiteY161" fmla="*/ 2602309 h 3992562"/>
              <a:gd name="connsiteX162" fmla="*/ 252832 w 4443412"/>
              <a:gd name="connsiteY162" fmla="*/ 2590800 h 3992562"/>
              <a:gd name="connsiteX163" fmla="*/ 238146 w 4443412"/>
              <a:gd name="connsiteY163" fmla="*/ 2579290 h 3992562"/>
              <a:gd name="connsiteX164" fmla="*/ 223858 w 4443412"/>
              <a:gd name="connsiteY164" fmla="*/ 2567781 h 3992562"/>
              <a:gd name="connsiteX165" fmla="*/ 209569 w 4443412"/>
              <a:gd name="connsiteY165" fmla="*/ 2555875 h 3992562"/>
              <a:gd name="connsiteX166" fmla="*/ 196074 w 4443412"/>
              <a:gd name="connsiteY166" fmla="*/ 2543572 h 3992562"/>
              <a:gd name="connsiteX167" fmla="*/ 182579 w 4443412"/>
              <a:gd name="connsiteY167" fmla="*/ 2530872 h 3992562"/>
              <a:gd name="connsiteX168" fmla="*/ 169878 w 4443412"/>
              <a:gd name="connsiteY168" fmla="*/ 2518569 h 3992562"/>
              <a:gd name="connsiteX169" fmla="*/ 157177 w 4443412"/>
              <a:gd name="connsiteY169" fmla="*/ 2505472 h 3992562"/>
              <a:gd name="connsiteX170" fmla="*/ 144873 w 4443412"/>
              <a:gd name="connsiteY170" fmla="*/ 2491978 h 3992562"/>
              <a:gd name="connsiteX171" fmla="*/ 133362 w 4443412"/>
              <a:gd name="connsiteY171" fmla="*/ 2478484 h 3992562"/>
              <a:gd name="connsiteX172" fmla="*/ 121852 w 4443412"/>
              <a:gd name="connsiteY172" fmla="*/ 2464594 h 3992562"/>
              <a:gd name="connsiteX173" fmla="*/ 110738 w 4443412"/>
              <a:gd name="connsiteY173" fmla="*/ 2450703 h 3992562"/>
              <a:gd name="connsiteX174" fmla="*/ 100419 w 4443412"/>
              <a:gd name="connsiteY174" fmla="*/ 2436019 h 3992562"/>
              <a:gd name="connsiteX175" fmla="*/ 89702 w 4443412"/>
              <a:gd name="connsiteY175" fmla="*/ 2421731 h 3992562"/>
              <a:gd name="connsiteX176" fmla="*/ 80573 w 4443412"/>
              <a:gd name="connsiteY176" fmla="*/ 2406650 h 3992562"/>
              <a:gd name="connsiteX177" fmla="*/ 71047 w 4443412"/>
              <a:gd name="connsiteY177" fmla="*/ 2391172 h 3992562"/>
              <a:gd name="connsiteX178" fmla="*/ 62315 w 4443412"/>
              <a:gd name="connsiteY178" fmla="*/ 2375297 h 3992562"/>
              <a:gd name="connsiteX179" fmla="*/ 54377 w 4443412"/>
              <a:gd name="connsiteY179" fmla="*/ 2359025 h 3992562"/>
              <a:gd name="connsiteX180" fmla="*/ 46439 w 4443412"/>
              <a:gd name="connsiteY180" fmla="*/ 2343150 h 3992562"/>
              <a:gd name="connsiteX181" fmla="*/ 39294 w 4443412"/>
              <a:gd name="connsiteY181" fmla="*/ 2326084 h 3992562"/>
              <a:gd name="connsiteX182" fmla="*/ 32944 w 4443412"/>
              <a:gd name="connsiteY182" fmla="*/ 2309415 h 3992562"/>
              <a:gd name="connsiteX183" fmla="*/ 26990 w 4443412"/>
              <a:gd name="connsiteY183" fmla="*/ 2292350 h 3992562"/>
              <a:gd name="connsiteX184" fmla="*/ 21433 w 4443412"/>
              <a:gd name="connsiteY184" fmla="*/ 2274094 h 3992562"/>
              <a:gd name="connsiteX185" fmla="*/ 16670 w 4443412"/>
              <a:gd name="connsiteY185" fmla="*/ 2256234 h 3992562"/>
              <a:gd name="connsiteX186" fmla="*/ 11908 w 4443412"/>
              <a:gd name="connsiteY186" fmla="*/ 2237978 h 3992562"/>
              <a:gd name="connsiteX187" fmla="*/ 8335 w 4443412"/>
              <a:gd name="connsiteY187" fmla="*/ 2218928 h 3992562"/>
              <a:gd name="connsiteX188" fmla="*/ 5557 w 4443412"/>
              <a:gd name="connsiteY188" fmla="*/ 2199878 h 3992562"/>
              <a:gd name="connsiteX189" fmla="*/ 3176 w 4443412"/>
              <a:gd name="connsiteY189" fmla="*/ 2180034 h 3992562"/>
              <a:gd name="connsiteX190" fmla="*/ 1588 w 4443412"/>
              <a:gd name="connsiteY190" fmla="*/ 2159794 h 3992562"/>
              <a:gd name="connsiteX191" fmla="*/ 397 w 4443412"/>
              <a:gd name="connsiteY191" fmla="*/ 2139553 h 3992562"/>
              <a:gd name="connsiteX192" fmla="*/ 0 w 4443412"/>
              <a:gd name="connsiteY192" fmla="*/ 2118915 h 3992562"/>
              <a:gd name="connsiteX193" fmla="*/ 0 w 4443412"/>
              <a:gd name="connsiteY193" fmla="*/ 1397794 h 3992562"/>
              <a:gd name="connsiteX194" fmla="*/ 0 w 4443412"/>
              <a:gd name="connsiteY194" fmla="*/ 1352153 h 3992562"/>
              <a:gd name="connsiteX195" fmla="*/ 397 w 4443412"/>
              <a:gd name="connsiteY195" fmla="*/ 1307703 h 3992562"/>
              <a:gd name="connsiteX196" fmla="*/ 1985 w 4443412"/>
              <a:gd name="connsiteY196" fmla="*/ 1263253 h 3992562"/>
              <a:gd name="connsiteX197" fmla="*/ 3572 w 4443412"/>
              <a:gd name="connsiteY197" fmla="*/ 1219200 h 3992562"/>
              <a:gd name="connsiteX198" fmla="*/ 6351 w 4443412"/>
              <a:gd name="connsiteY198" fmla="*/ 1176338 h 3992562"/>
              <a:gd name="connsiteX199" fmla="*/ 8335 w 4443412"/>
              <a:gd name="connsiteY199" fmla="*/ 1154509 h 3992562"/>
              <a:gd name="connsiteX200" fmla="*/ 10320 w 4443412"/>
              <a:gd name="connsiteY200" fmla="*/ 1133475 h 3992562"/>
              <a:gd name="connsiteX201" fmla="*/ 13098 w 4443412"/>
              <a:gd name="connsiteY201" fmla="*/ 1112044 h 3992562"/>
              <a:gd name="connsiteX202" fmla="*/ 15877 w 4443412"/>
              <a:gd name="connsiteY202" fmla="*/ 1091009 h 3992562"/>
              <a:gd name="connsiteX203" fmla="*/ 19052 w 4443412"/>
              <a:gd name="connsiteY203" fmla="*/ 1069975 h 3992562"/>
              <a:gd name="connsiteX204" fmla="*/ 23021 w 4443412"/>
              <a:gd name="connsiteY204" fmla="*/ 1048941 h 3992562"/>
              <a:gd name="connsiteX205" fmla="*/ 26990 w 4443412"/>
              <a:gd name="connsiteY205" fmla="*/ 1027906 h 3992562"/>
              <a:gd name="connsiteX206" fmla="*/ 31356 w 4443412"/>
              <a:gd name="connsiteY206" fmla="*/ 1007666 h 3992562"/>
              <a:gd name="connsiteX207" fmla="*/ 36516 w 4443412"/>
              <a:gd name="connsiteY207" fmla="*/ 986631 h 3992562"/>
              <a:gd name="connsiteX208" fmla="*/ 42073 w 4443412"/>
              <a:gd name="connsiteY208" fmla="*/ 965994 h 3992562"/>
              <a:gd name="connsiteX209" fmla="*/ 48026 w 4443412"/>
              <a:gd name="connsiteY209" fmla="*/ 945753 h 3992562"/>
              <a:gd name="connsiteX210" fmla="*/ 54377 w 4443412"/>
              <a:gd name="connsiteY210" fmla="*/ 925513 h 3992562"/>
              <a:gd name="connsiteX211" fmla="*/ 61918 w 4443412"/>
              <a:gd name="connsiteY211" fmla="*/ 905272 h 3992562"/>
              <a:gd name="connsiteX212" fmla="*/ 69856 w 4443412"/>
              <a:gd name="connsiteY212" fmla="*/ 885031 h 3992562"/>
              <a:gd name="connsiteX213" fmla="*/ 77795 w 4443412"/>
              <a:gd name="connsiteY213" fmla="*/ 865188 h 3992562"/>
              <a:gd name="connsiteX214" fmla="*/ 87321 w 4443412"/>
              <a:gd name="connsiteY214" fmla="*/ 845344 h 3992562"/>
              <a:gd name="connsiteX215" fmla="*/ 96846 w 4443412"/>
              <a:gd name="connsiteY215" fmla="*/ 825500 h 3992562"/>
              <a:gd name="connsiteX216" fmla="*/ 107166 w 4443412"/>
              <a:gd name="connsiteY216" fmla="*/ 805656 h 3992562"/>
              <a:gd name="connsiteX217" fmla="*/ 118676 w 4443412"/>
              <a:gd name="connsiteY217" fmla="*/ 786209 h 3992562"/>
              <a:gd name="connsiteX218" fmla="*/ 130981 w 4443412"/>
              <a:gd name="connsiteY218" fmla="*/ 766763 h 3992562"/>
              <a:gd name="connsiteX219" fmla="*/ 143285 w 4443412"/>
              <a:gd name="connsiteY219" fmla="*/ 747713 h 3992562"/>
              <a:gd name="connsiteX220" fmla="*/ 156780 w 4443412"/>
              <a:gd name="connsiteY220" fmla="*/ 728266 h 3992562"/>
              <a:gd name="connsiteX221" fmla="*/ 166703 w 4443412"/>
              <a:gd name="connsiteY221" fmla="*/ 715169 h 3992562"/>
              <a:gd name="connsiteX222" fmla="*/ 176625 w 4443412"/>
              <a:gd name="connsiteY222" fmla="*/ 702469 h 3992562"/>
              <a:gd name="connsiteX223" fmla="*/ 187342 w 4443412"/>
              <a:gd name="connsiteY223" fmla="*/ 689769 h 3992562"/>
              <a:gd name="connsiteX224" fmla="*/ 197265 w 4443412"/>
              <a:gd name="connsiteY224" fmla="*/ 677863 h 3992562"/>
              <a:gd name="connsiteX225" fmla="*/ 208378 w 4443412"/>
              <a:gd name="connsiteY225" fmla="*/ 666353 h 3992562"/>
              <a:gd name="connsiteX226" fmla="*/ 219095 w 4443412"/>
              <a:gd name="connsiteY226" fmla="*/ 654844 h 3992562"/>
              <a:gd name="connsiteX227" fmla="*/ 230208 w 4443412"/>
              <a:gd name="connsiteY227" fmla="*/ 643731 h 3992562"/>
              <a:gd name="connsiteX228" fmla="*/ 241322 w 4443412"/>
              <a:gd name="connsiteY228" fmla="*/ 633016 h 3992562"/>
              <a:gd name="connsiteX229" fmla="*/ 252832 w 4443412"/>
              <a:gd name="connsiteY229" fmla="*/ 622697 h 3992562"/>
              <a:gd name="connsiteX230" fmla="*/ 264343 w 4443412"/>
              <a:gd name="connsiteY230" fmla="*/ 612378 h 3992562"/>
              <a:gd name="connsiteX231" fmla="*/ 276250 w 4443412"/>
              <a:gd name="connsiteY231" fmla="*/ 602853 h 3992562"/>
              <a:gd name="connsiteX232" fmla="*/ 288157 w 4443412"/>
              <a:gd name="connsiteY232" fmla="*/ 593328 h 3992562"/>
              <a:gd name="connsiteX233" fmla="*/ 300065 w 4443412"/>
              <a:gd name="connsiteY233" fmla="*/ 583803 h 3992562"/>
              <a:gd name="connsiteX234" fmla="*/ 312766 w 4443412"/>
              <a:gd name="connsiteY234" fmla="*/ 575072 h 3992562"/>
              <a:gd name="connsiteX235" fmla="*/ 325070 w 4443412"/>
              <a:gd name="connsiteY235" fmla="*/ 566341 h 3992562"/>
              <a:gd name="connsiteX236" fmla="*/ 337374 w 4443412"/>
              <a:gd name="connsiteY236" fmla="*/ 558006 h 3992562"/>
              <a:gd name="connsiteX237" fmla="*/ 350472 w 4443412"/>
              <a:gd name="connsiteY237" fmla="*/ 550069 h 3992562"/>
              <a:gd name="connsiteX238" fmla="*/ 363570 w 4443412"/>
              <a:gd name="connsiteY238" fmla="*/ 542131 h 3992562"/>
              <a:gd name="connsiteX239" fmla="*/ 390163 w 4443412"/>
              <a:gd name="connsiteY239" fmla="*/ 527050 h 3992562"/>
              <a:gd name="connsiteX240" fmla="*/ 417153 w 4443412"/>
              <a:gd name="connsiteY240" fmla="*/ 513159 h 3992562"/>
              <a:gd name="connsiteX241" fmla="*/ 444540 w 4443412"/>
              <a:gd name="connsiteY241" fmla="*/ 499666 h 3992562"/>
              <a:gd name="connsiteX242" fmla="*/ 472324 w 4443412"/>
              <a:gd name="connsiteY242" fmla="*/ 487363 h 3992562"/>
              <a:gd name="connsiteX243" fmla="*/ 500504 w 4443412"/>
              <a:gd name="connsiteY243" fmla="*/ 475853 h 3992562"/>
              <a:gd name="connsiteX244" fmla="*/ 529479 w 4443412"/>
              <a:gd name="connsiteY244" fmla="*/ 465534 h 3992562"/>
              <a:gd name="connsiteX245" fmla="*/ 558850 w 4443412"/>
              <a:gd name="connsiteY245" fmla="*/ 455613 h 3992562"/>
              <a:gd name="connsiteX246" fmla="*/ 588221 w 4443412"/>
              <a:gd name="connsiteY246" fmla="*/ 446088 h 3992562"/>
              <a:gd name="connsiteX247" fmla="*/ 618387 w 4443412"/>
              <a:gd name="connsiteY247" fmla="*/ 437753 h 3992562"/>
              <a:gd name="connsiteX248" fmla="*/ 648155 w 4443412"/>
              <a:gd name="connsiteY248" fmla="*/ 429022 h 3992562"/>
              <a:gd name="connsiteX249" fmla="*/ 678717 w 4443412"/>
              <a:gd name="connsiteY249" fmla="*/ 421481 h 3992562"/>
              <a:gd name="connsiteX250" fmla="*/ 709279 w 4443412"/>
              <a:gd name="connsiteY250" fmla="*/ 414734 h 3992562"/>
              <a:gd name="connsiteX251" fmla="*/ 740238 w 4443412"/>
              <a:gd name="connsiteY251" fmla="*/ 407988 h 3992562"/>
              <a:gd name="connsiteX252" fmla="*/ 771197 w 4443412"/>
              <a:gd name="connsiteY252" fmla="*/ 401638 h 3992562"/>
              <a:gd name="connsiteX253" fmla="*/ 802156 w 4443412"/>
              <a:gd name="connsiteY253" fmla="*/ 395684 h 3992562"/>
              <a:gd name="connsiteX254" fmla="*/ 864471 w 4443412"/>
              <a:gd name="connsiteY254" fmla="*/ 384572 h 3992562"/>
              <a:gd name="connsiteX255" fmla="*/ 926786 w 4443412"/>
              <a:gd name="connsiteY255" fmla="*/ 374650 h 3992562"/>
              <a:gd name="connsiteX256" fmla="*/ 1050622 w 4443412"/>
              <a:gd name="connsiteY256" fmla="*/ 354806 h 3992562"/>
              <a:gd name="connsiteX257" fmla="*/ 3575766 w 4443412"/>
              <a:gd name="connsiteY257" fmla="*/ 5160 h 3992562"/>
              <a:gd name="connsiteX258" fmla="*/ 3594817 w 4443412"/>
              <a:gd name="connsiteY258" fmla="*/ 3175 h 3992562"/>
              <a:gd name="connsiteX259" fmla="*/ 3613472 w 4443412"/>
              <a:gd name="connsiteY259" fmla="*/ 1588 h 3992562"/>
              <a:gd name="connsiteX260" fmla="*/ 3631333 w 4443412"/>
              <a:gd name="connsiteY260" fmla="*/ 397 h 399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443412" h="3992562">
                <a:moveTo>
                  <a:pt x="3649988" y="0"/>
                </a:moveTo>
                <a:lnTo>
                  <a:pt x="3667849" y="0"/>
                </a:lnTo>
                <a:lnTo>
                  <a:pt x="3685710" y="397"/>
                </a:lnTo>
                <a:lnTo>
                  <a:pt x="3703174" y="1588"/>
                </a:lnTo>
                <a:lnTo>
                  <a:pt x="3720638" y="2381"/>
                </a:lnTo>
                <a:lnTo>
                  <a:pt x="3737705" y="4366"/>
                </a:lnTo>
                <a:lnTo>
                  <a:pt x="3755169" y="7144"/>
                </a:lnTo>
                <a:lnTo>
                  <a:pt x="3771839" y="9525"/>
                </a:lnTo>
                <a:lnTo>
                  <a:pt x="3788510" y="12303"/>
                </a:lnTo>
                <a:lnTo>
                  <a:pt x="3805180" y="16669"/>
                </a:lnTo>
                <a:lnTo>
                  <a:pt x="3821057" y="20638"/>
                </a:lnTo>
                <a:lnTo>
                  <a:pt x="3836933" y="25003"/>
                </a:lnTo>
                <a:lnTo>
                  <a:pt x="3853206" y="29369"/>
                </a:lnTo>
                <a:lnTo>
                  <a:pt x="3869083" y="34925"/>
                </a:lnTo>
                <a:lnTo>
                  <a:pt x="3884165" y="40481"/>
                </a:lnTo>
                <a:lnTo>
                  <a:pt x="3899645" y="46434"/>
                </a:lnTo>
                <a:lnTo>
                  <a:pt x="3914331" y="52784"/>
                </a:lnTo>
                <a:lnTo>
                  <a:pt x="3929016" y="59928"/>
                </a:lnTo>
                <a:lnTo>
                  <a:pt x="3943305" y="67072"/>
                </a:lnTo>
                <a:lnTo>
                  <a:pt x="3957991" y="74613"/>
                </a:lnTo>
                <a:lnTo>
                  <a:pt x="3971883" y="82550"/>
                </a:lnTo>
                <a:lnTo>
                  <a:pt x="3985774" y="90885"/>
                </a:lnTo>
                <a:lnTo>
                  <a:pt x="3999269" y="100013"/>
                </a:lnTo>
                <a:lnTo>
                  <a:pt x="4012764" y="108744"/>
                </a:lnTo>
                <a:lnTo>
                  <a:pt x="4025862" y="118269"/>
                </a:lnTo>
                <a:lnTo>
                  <a:pt x="4038167" y="127794"/>
                </a:lnTo>
                <a:lnTo>
                  <a:pt x="4050867" y="137716"/>
                </a:lnTo>
                <a:lnTo>
                  <a:pt x="4063172" y="148431"/>
                </a:lnTo>
                <a:lnTo>
                  <a:pt x="4075476" y="159147"/>
                </a:lnTo>
                <a:lnTo>
                  <a:pt x="4087383" y="170259"/>
                </a:lnTo>
                <a:lnTo>
                  <a:pt x="4098894" y="181769"/>
                </a:lnTo>
                <a:lnTo>
                  <a:pt x="4109610" y="193278"/>
                </a:lnTo>
                <a:lnTo>
                  <a:pt x="4120724" y="205184"/>
                </a:lnTo>
                <a:lnTo>
                  <a:pt x="4131043" y="217884"/>
                </a:lnTo>
                <a:lnTo>
                  <a:pt x="4141760" y="230188"/>
                </a:lnTo>
                <a:lnTo>
                  <a:pt x="4151683" y="243284"/>
                </a:lnTo>
                <a:lnTo>
                  <a:pt x="4161605" y="256381"/>
                </a:lnTo>
                <a:lnTo>
                  <a:pt x="4171131" y="269875"/>
                </a:lnTo>
                <a:lnTo>
                  <a:pt x="4180261" y="283766"/>
                </a:lnTo>
                <a:lnTo>
                  <a:pt x="4188993" y="297656"/>
                </a:lnTo>
                <a:lnTo>
                  <a:pt x="4197725" y="312341"/>
                </a:lnTo>
                <a:lnTo>
                  <a:pt x="4206059" y="326628"/>
                </a:lnTo>
                <a:lnTo>
                  <a:pt x="4213998" y="341313"/>
                </a:lnTo>
                <a:lnTo>
                  <a:pt x="4221539" y="355997"/>
                </a:lnTo>
                <a:lnTo>
                  <a:pt x="4229081" y="371475"/>
                </a:lnTo>
                <a:lnTo>
                  <a:pt x="4236225" y="386953"/>
                </a:lnTo>
                <a:lnTo>
                  <a:pt x="4242575" y="403225"/>
                </a:lnTo>
                <a:lnTo>
                  <a:pt x="4248926" y="419100"/>
                </a:lnTo>
                <a:lnTo>
                  <a:pt x="4254879" y="434975"/>
                </a:lnTo>
                <a:lnTo>
                  <a:pt x="4260437" y="451644"/>
                </a:lnTo>
                <a:lnTo>
                  <a:pt x="4265993" y="468709"/>
                </a:lnTo>
                <a:lnTo>
                  <a:pt x="4271153" y="484981"/>
                </a:lnTo>
                <a:lnTo>
                  <a:pt x="4275916" y="502444"/>
                </a:lnTo>
                <a:lnTo>
                  <a:pt x="4279885" y="519509"/>
                </a:lnTo>
                <a:lnTo>
                  <a:pt x="4283854" y="536972"/>
                </a:lnTo>
                <a:lnTo>
                  <a:pt x="4287823" y="554434"/>
                </a:lnTo>
                <a:lnTo>
                  <a:pt x="4290999" y="572294"/>
                </a:lnTo>
                <a:lnTo>
                  <a:pt x="4294173" y="590550"/>
                </a:lnTo>
                <a:lnTo>
                  <a:pt x="4296555" y="608806"/>
                </a:lnTo>
                <a:lnTo>
                  <a:pt x="4298539" y="627063"/>
                </a:lnTo>
                <a:lnTo>
                  <a:pt x="4300525" y="645319"/>
                </a:lnTo>
                <a:lnTo>
                  <a:pt x="4439840" y="2872581"/>
                </a:lnTo>
                <a:lnTo>
                  <a:pt x="4441825" y="2916634"/>
                </a:lnTo>
                <a:lnTo>
                  <a:pt x="4442618" y="2959100"/>
                </a:lnTo>
                <a:lnTo>
                  <a:pt x="4443412" y="3000375"/>
                </a:lnTo>
                <a:lnTo>
                  <a:pt x="4443412" y="3041650"/>
                </a:lnTo>
                <a:lnTo>
                  <a:pt x="4442618" y="3081337"/>
                </a:lnTo>
                <a:lnTo>
                  <a:pt x="4440633" y="3121025"/>
                </a:lnTo>
                <a:lnTo>
                  <a:pt x="4439443" y="3140472"/>
                </a:lnTo>
                <a:lnTo>
                  <a:pt x="4437855" y="3159918"/>
                </a:lnTo>
                <a:lnTo>
                  <a:pt x="4435871" y="3179365"/>
                </a:lnTo>
                <a:lnTo>
                  <a:pt x="4433489" y="3198812"/>
                </a:lnTo>
                <a:lnTo>
                  <a:pt x="4430711" y="3218259"/>
                </a:lnTo>
                <a:lnTo>
                  <a:pt x="4427933" y="3237309"/>
                </a:lnTo>
                <a:lnTo>
                  <a:pt x="4424757" y="3256756"/>
                </a:lnTo>
                <a:lnTo>
                  <a:pt x="4420788" y="3276203"/>
                </a:lnTo>
                <a:lnTo>
                  <a:pt x="4416819" y="3295253"/>
                </a:lnTo>
                <a:lnTo>
                  <a:pt x="4412453" y="3314700"/>
                </a:lnTo>
                <a:lnTo>
                  <a:pt x="4407293" y="3334147"/>
                </a:lnTo>
                <a:lnTo>
                  <a:pt x="4401737" y="3353593"/>
                </a:lnTo>
                <a:lnTo>
                  <a:pt x="4395783" y="3373040"/>
                </a:lnTo>
                <a:lnTo>
                  <a:pt x="4389432" y="3392487"/>
                </a:lnTo>
                <a:lnTo>
                  <a:pt x="4382288" y="3412331"/>
                </a:lnTo>
                <a:lnTo>
                  <a:pt x="4374747" y="3432175"/>
                </a:lnTo>
                <a:lnTo>
                  <a:pt x="4366809" y="3452018"/>
                </a:lnTo>
                <a:lnTo>
                  <a:pt x="4358473" y="3472259"/>
                </a:lnTo>
                <a:lnTo>
                  <a:pt x="4349344" y="3492500"/>
                </a:lnTo>
                <a:lnTo>
                  <a:pt x="4339819" y="3513137"/>
                </a:lnTo>
                <a:lnTo>
                  <a:pt x="4329499" y="3534172"/>
                </a:lnTo>
                <a:lnTo>
                  <a:pt x="4318385" y="3554809"/>
                </a:lnTo>
                <a:lnTo>
                  <a:pt x="4306875" y="3575447"/>
                </a:lnTo>
                <a:lnTo>
                  <a:pt x="4294967" y="3595290"/>
                </a:lnTo>
                <a:lnTo>
                  <a:pt x="4283060" y="3615531"/>
                </a:lnTo>
                <a:lnTo>
                  <a:pt x="4269962" y="3634978"/>
                </a:lnTo>
                <a:lnTo>
                  <a:pt x="4256864" y="3654028"/>
                </a:lnTo>
                <a:lnTo>
                  <a:pt x="4242972" y="3672284"/>
                </a:lnTo>
                <a:lnTo>
                  <a:pt x="4229081" y="3690937"/>
                </a:lnTo>
                <a:lnTo>
                  <a:pt x="4214791" y="3708797"/>
                </a:lnTo>
                <a:lnTo>
                  <a:pt x="4199709" y="3726259"/>
                </a:lnTo>
                <a:lnTo>
                  <a:pt x="4184627" y="3743325"/>
                </a:lnTo>
                <a:lnTo>
                  <a:pt x="4168750" y="3760390"/>
                </a:lnTo>
                <a:lnTo>
                  <a:pt x="4152873" y="3776265"/>
                </a:lnTo>
                <a:lnTo>
                  <a:pt x="4136203" y="3792140"/>
                </a:lnTo>
                <a:lnTo>
                  <a:pt x="4119136" y="3807222"/>
                </a:lnTo>
                <a:lnTo>
                  <a:pt x="4101672" y="3822303"/>
                </a:lnTo>
                <a:lnTo>
                  <a:pt x="4083811" y="3836193"/>
                </a:lnTo>
                <a:lnTo>
                  <a:pt x="4065950" y="3850084"/>
                </a:lnTo>
                <a:lnTo>
                  <a:pt x="4047295" y="3863181"/>
                </a:lnTo>
                <a:lnTo>
                  <a:pt x="4028244" y="3875484"/>
                </a:lnTo>
                <a:lnTo>
                  <a:pt x="4008795" y="3888184"/>
                </a:lnTo>
                <a:lnTo>
                  <a:pt x="3989347" y="3899693"/>
                </a:lnTo>
                <a:lnTo>
                  <a:pt x="3969501" y="3910012"/>
                </a:lnTo>
                <a:lnTo>
                  <a:pt x="3948862" y="3920728"/>
                </a:lnTo>
                <a:lnTo>
                  <a:pt x="3927825" y="3930253"/>
                </a:lnTo>
                <a:lnTo>
                  <a:pt x="3907186" y="3938984"/>
                </a:lnTo>
                <a:lnTo>
                  <a:pt x="3885356" y="3947715"/>
                </a:lnTo>
                <a:lnTo>
                  <a:pt x="3863526" y="3955256"/>
                </a:lnTo>
                <a:lnTo>
                  <a:pt x="3840902" y="3962400"/>
                </a:lnTo>
                <a:lnTo>
                  <a:pt x="3818675" y="3968750"/>
                </a:lnTo>
                <a:lnTo>
                  <a:pt x="3795654" y="3973909"/>
                </a:lnTo>
                <a:lnTo>
                  <a:pt x="3768664" y="3980259"/>
                </a:lnTo>
                <a:lnTo>
                  <a:pt x="3741277" y="3984625"/>
                </a:lnTo>
                <a:lnTo>
                  <a:pt x="3714287" y="3988197"/>
                </a:lnTo>
                <a:lnTo>
                  <a:pt x="3686901" y="3990578"/>
                </a:lnTo>
                <a:lnTo>
                  <a:pt x="3659117" y="3992165"/>
                </a:lnTo>
                <a:lnTo>
                  <a:pt x="3631730" y="3992562"/>
                </a:lnTo>
                <a:lnTo>
                  <a:pt x="3604343" y="3992562"/>
                </a:lnTo>
                <a:lnTo>
                  <a:pt x="3576560" y="3990975"/>
                </a:lnTo>
                <a:lnTo>
                  <a:pt x="3548379" y="3988990"/>
                </a:lnTo>
                <a:lnTo>
                  <a:pt x="3520595" y="3986609"/>
                </a:lnTo>
                <a:lnTo>
                  <a:pt x="3492415" y="3982640"/>
                </a:lnTo>
                <a:lnTo>
                  <a:pt x="3464631" y="3978672"/>
                </a:lnTo>
                <a:lnTo>
                  <a:pt x="3436053" y="3973115"/>
                </a:lnTo>
                <a:lnTo>
                  <a:pt x="3407476" y="3967559"/>
                </a:lnTo>
                <a:lnTo>
                  <a:pt x="3379295" y="3961209"/>
                </a:lnTo>
                <a:lnTo>
                  <a:pt x="3350321" y="3954065"/>
                </a:lnTo>
                <a:lnTo>
                  <a:pt x="3321346" y="3946128"/>
                </a:lnTo>
                <a:lnTo>
                  <a:pt x="3291975" y="3938190"/>
                </a:lnTo>
                <a:lnTo>
                  <a:pt x="3263001" y="3929062"/>
                </a:lnTo>
                <a:lnTo>
                  <a:pt x="3233232" y="3919537"/>
                </a:lnTo>
                <a:lnTo>
                  <a:pt x="3203464" y="3910012"/>
                </a:lnTo>
                <a:lnTo>
                  <a:pt x="3173299" y="3899693"/>
                </a:lnTo>
                <a:lnTo>
                  <a:pt x="3112571" y="3878262"/>
                </a:lnTo>
                <a:lnTo>
                  <a:pt x="3051050" y="3855243"/>
                </a:lnTo>
                <a:lnTo>
                  <a:pt x="2988735" y="3831034"/>
                </a:lnTo>
                <a:lnTo>
                  <a:pt x="2860533" y="3780631"/>
                </a:lnTo>
                <a:lnTo>
                  <a:pt x="818429" y="2887662"/>
                </a:lnTo>
                <a:lnTo>
                  <a:pt x="753733" y="2858294"/>
                </a:lnTo>
                <a:lnTo>
                  <a:pt x="686655" y="2828131"/>
                </a:lnTo>
                <a:lnTo>
                  <a:pt x="617593" y="2797175"/>
                </a:lnTo>
                <a:lnTo>
                  <a:pt x="582665" y="2781300"/>
                </a:lnTo>
                <a:lnTo>
                  <a:pt x="548133" y="2765425"/>
                </a:lnTo>
                <a:lnTo>
                  <a:pt x="513205" y="2748359"/>
                </a:lnTo>
                <a:lnTo>
                  <a:pt x="479071" y="2730897"/>
                </a:lnTo>
                <a:lnTo>
                  <a:pt x="444937" y="2712640"/>
                </a:lnTo>
                <a:lnTo>
                  <a:pt x="410803" y="2694384"/>
                </a:lnTo>
                <a:lnTo>
                  <a:pt x="377859" y="2675334"/>
                </a:lnTo>
                <a:lnTo>
                  <a:pt x="345709" y="2655490"/>
                </a:lnTo>
                <a:lnTo>
                  <a:pt x="313559" y="2634853"/>
                </a:lnTo>
                <a:lnTo>
                  <a:pt x="298080" y="2623740"/>
                </a:lnTo>
                <a:lnTo>
                  <a:pt x="282600" y="2613422"/>
                </a:lnTo>
                <a:lnTo>
                  <a:pt x="267518" y="2602309"/>
                </a:lnTo>
                <a:lnTo>
                  <a:pt x="252832" y="2590800"/>
                </a:lnTo>
                <a:lnTo>
                  <a:pt x="238146" y="2579290"/>
                </a:lnTo>
                <a:lnTo>
                  <a:pt x="223858" y="2567781"/>
                </a:lnTo>
                <a:lnTo>
                  <a:pt x="209569" y="2555875"/>
                </a:lnTo>
                <a:lnTo>
                  <a:pt x="196074" y="2543572"/>
                </a:lnTo>
                <a:lnTo>
                  <a:pt x="182579" y="2530872"/>
                </a:lnTo>
                <a:lnTo>
                  <a:pt x="169878" y="2518569"/>
                </a:lnTo>
                <a:lnTo>
                  <a:pt x="157177" y="2505472"/>
                </a:lnTo>
                <a:lnTo>
                  <a:pt x="144873" y="2491978"/>
                </a:lnTo>
                <a:lnTo>
                  <a:pt x="133362" y="2478484"/>
                </a:lnTo>
                <a:lnTo>
                  <a:pt x="121852" y="2464594"/>
                </a:lnTo>
                <a:lnTo>
                  <a:pt x="110738" y="2450703"/>
                </a:lnTo>
                <a:lnTo>
                  <a:pt x="100419" y="2436019"/>
                </a:lnTo>
                <a:lnTo>
                  <a:pt x="89702" y="2421731"/>
                </a:lnTo>
                <a:lnTo>
                  <a:pt x="80573" y="2406650"/>
                </a:lnTo>
                <a:lnTo>
                  <a:pt x="71047" y="2391172"/>
                </a:lnTo>
                <a:lnTo>
                  <a:pt x="62315" y="2375297"/>
                </a:lnTo>
                <a:lnTo>
                  <a:pt x="54377" y="2359025"/>
                </a:lnTo>
                <a:lnTo>
                  <a:pt x="46439" y="2343150"/>
                </a:lnTo>
                <a:lnTo>
                  <a:pt x="39294" y="2326084"/>
                </a:lnTo>
                <a:lnTo>
                  <a:pt x="32944" y="2309415"/>
                </a:lnTo>
                <a:lnTo>
                  <a:pt x="26990" y="2292350"/>
                </a:lnTo>
                <a:lnTo>
                  <a:pt x="21433" y="2274094"/>
                </a:lnTo>
                <a:lnTo>
                  <a:pt x="16670" y="2256234"/>
                </a:lnTo>
                <a:lnTo>
                  <a:pt x="11908" y="2237978"/>
                </a:lnTo>
                <a:lnTo>
                  <a:pt x="8335" y="2218928"/>
                </a:lnTo>
                <a:lnTo>
                  <a:pt x="5557" y="2199878"/>
                </a:lnTo>
                <a:lnTo>
                  <a:pt x="3176" y="2180034"/>
                </a:lnTo>
                <a:lnTo>
                  <a:pt x="1588" y="2159794"/>
                </a:lnTo>
                <a:lnTo>
                  <a:pt x="397" y="2139553"/>
                </a:lnTo>
                <a:lnTo>
                  <a:pt x="0" y="2118915"/>
                </a:lnTo>
                <a:lnTo>
                  <a:pt x="0" y="1397794"/>
                </a:lnTo>
                <a:lnTo>
                  <a:pt x="0" y="1352153"/>
                </a:lnTo>
                <a:lnTo>
                  <a:pt x="397" y="1307703"/>
                </a:lnTo>
                <a:lnTo>
                  <a:pt x="1985" y="1263253"/>
                </a:lnTo>
                <a:lnTo>
                  <a:pt x="3572" y="1219200"/>
                </a:lnTo>
                <a:lnTo>
                  <a:pt x="6351" y="1176338"/>
                </a:lnTo>
                <a:lnTo>
                  <a:pt x="8335" y="1154509"/>
                </a:lnTo>
                <a:lnTo>
                  <a:pt x="10320" y="1133475"/>
                </a:lnTo>
                <a:lnTo>
                  <a:pt x="13098" y="1112044"/>
                </a:lnTo>
                <a:lnTo>
                  <a:pt x="15877" y="1091009"/>
                </a:lnTo>
                <a:lnTo>
                  <a:pt x="19052" y="1069975"/>
                </a:lnTo>
                <a:lnTo>
                  <a:pt x="23021" y="1048941"/>
                </a:lnTo>
                <a:lnTo>
                  <a:pt x="26990" y="1027906"/>
                </a:lnTo>
                <a:lnTo>
                  <a:pt x="31356" y="1007666"/>
                </a:lnTo>
                <a:lnTo>
                  <a:pt x="36516" y="986631"/>
                </a:lnTo>
                <a:lnTo>
                  <a:pt x="42073" y="965994"/>
                </a:lnTo>
                <a:lnTo>
                  <a:pt x="48026" y="945753"/>
                </a:lnTo>
                <a:lnTo>
                  <a:pt x="54377" y="925513"/>
                </a:lnTo>
                <a:lnTo>
                  <a:pt x="61918" y="905272"/>
                </a:lnTo>
                <a:lnTo>
                  <a:pt x="69856" y="885031"/>
                </a:lnTo>
                <a:lnTo>
                  <a:pt x="77795" y="865188"/>
                </a:lnTo>
                <a:lnTo>
                  <a:pt x="87321" y="845344"/>
                </a:lnTo>
                <a:lnTo>
                  <a:pt x="96846" y="825500"/>
                </a:lnTo>
                <a:lnTo>
                  <a:pt x="107166" y="805656"/>
                </a:lnTo>
                <a:lnTo>
                  <a:pt x="118676" y="786209"/>
                </a:lnTo>
                <a:lnTo>
                  <a:pt x="130981" y="766763"/>
                </a:lnTo>
                <a:lnTo>
                  <a:pt x="143285" y="747713"/>
                </a:lnTo>
                <a:lnTo>
                  <a:pt x="156780" y="728266"/>
                </a:lnTo>
                <a:lnTo>
                  <a:pt x="166703" y="715169"/>
                </a:lnTo>
                <a:lnTo>
                  <a:pt x="176625" y="702469"/>
                </a:lnTo>
                <a:lnTo>
                  <a:pt x="187342" y="689769"/>
                </a:lnTo>
                <a:lnTo>
                  <a:pt x="197265" y="677863"/>
                </a:lnTo>
                <a:lnTo>
                  <a:pt x="208378" y="666353"/>
                </a:lnTo>
                <a:lnTo>
                  <a:pt x="219095" y="654844"/>
                </a:lnTo>
                <a:lnTo>
                  <a:pt x="230208" y="643731"/>
                </a:lnTo>
                <a:lnTo>
                  <a:pt x="241322" y="633016"/>
                </a:lnTo>
                <a:lnTo>
                  <a:pt x="252832" y="622697"/>
                </a:lnTo>
                <a:lnTo>
                  <a:pt x="264343" y="612378"/>
                </a:lnTo>
                <a:lnTo>
                  <a:pt x="276250" y="602853"/>
                </a:lnTo>
                <a:lnTo>
                  <a:pt x="288157" y="593328"/>
                </a:lnTo>
                <a:lnTo>
                  <a:pt x="300065" y="583803"/>
                </a:lnTo>
                <a:lnTo>
                  <a:pt x="312766" y="575072"/>
                </a:lnTo>
                <a:lnTo>
                  <a:pt x="325070" y="566341"/>
                </a:lnTo>
                <a:lnTo>
                  <a:pt x="337374" y="558006"/>
                </a:lnTo>
                <a:lnTo>
                  <a:pt x="350472" y="550069"/>
                </a:lnTo>
                <a:lnTo>
                  <a:pt x="363570" y="542131"/>
                </a:lnTo>
                <a:lnTo>
                  <a:pt x="390163" y="527050"/>
                </a:lnTo>
                <a:lnTo>
                  <a:pt x="417153" y="513159"/>
                </a:lnTo>
                <a:lnTo>
                  <a:pt x="444540" y="499666"/>
                </a:lnTo>
                <a:lnTo>
                  <a:pt x="472324" y="487363"/>
                </a:lnTo>
                <a:lnTo>
                  <a:pt x="500504" y="475853"/>
                </a:lnTo>
                <a:lnTo>
                  <a:pt x="529479" y="465534"/>
                </a:lnTo>
                <a:lnTo>
                  <a:pt x="558850" y="455613"/>
                </a:lnTo>
                <a:lnTo>
                  <a:pt x="588221" y="446088"/>
                </a:lnTo>
                <a:lnTo>
                  <a:pt x="618387" y="437753"/>
                </a:lnTo>
                <a:lnTo>
                  <a:pt x="648155" y="429022"/>
                </a:lnTo>
                <a:lnTo>
                  <a:pt x="678717" y="421481"/>
                </a:lnTo>
                <a:lnTo>
                  <a:pt x="709279" y="414734"/>
                </a:lnTo>
                <a:lnTo>
                  <a:pt x="740238" y="407988"/>
                </a:lnTo>
                <a:lnTo>
                  <a:pt x="771197" y="401638"/>
                </a:lnTo>
                <a:lnTo>
                  <a:pt x="802156" y="395684"/>
                </a:lnTo>
                <a:lnTo>
                  <a:pt x="864471" y="384572"/>
                </a:lnTo>
                <a:lnTo>
                  <a:pt x="926786" y="374650"/>
                </a:lnTo>
                <a:lnTo>
                  <a:pt x="1050622" y="354806"/>
                </a:lnTo>
                <a:lnTo>
                  <a:pt x="3575766" y="5160"/>
                </a:lnTo>
                <a:lnTo>
                  <a:pt x="3594817" y="3175"/>
                </a:lnTo>
                <a:lnTo>
                  <a:pt x="3613472" y="1588"/>
                </a:lnTo>
                <a:lnTo>
                  <a:pt x="3631333" y="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Insert your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51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background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588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</a:lstStyle>
          <a:p>
            <a:pPr lvl="0"/>
            <a:r>
              <a:rPr lang="en-GB" noProof="0" dirty="0" smtClean="0"/>
              <a:t>                                                          &lt;  Insert </a:t>
            </a:r>
            <a:r>
              <a:rPr lang="en-GB" noProof="0" dirty="0"/>
              <a:t>your picture here</a:t>
            </a: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576472" y="2670166"/>
            <a:ext cx="4601584" cy="1178168"/>
          </a:xfrm>
        </p:spPr>
        <p:txBody>
          <a:bodyPr anchor="t"/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76265" y="4005062"/>
            <a:ext cx="460216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576481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151322" y="1608141"/>
            <a:ext cx="38893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2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89351"/>
            <a:ext cx="11252997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9" y="1480159"/>
            <a:ext cx="11228409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97101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95425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415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background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588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</a:lstStyle>
          <a:p>
            <a:pPr lvl="0"/>
            <a:r>
              <a:rPr lang="en-GB" noProof="0" dirty="0" smtClean="0"/>
              <a:t>                                                          &lt;  Insert </a:t>
            </a:r>
            <a:r>
              <a:rPr lang="en-GB" noProof="0" dirty="0"/>
              <a:t>your picture here</a:t>
            </a: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576472" y="2670166"/>
            <a:ext cx="4601584" cy="1178168"/>
          </a:xfrm>
        </p:spPr>
        <p:txBody>
          <a:bodyPr anchor="t"/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76265" y="4005062"/>
            <a:ext cx="460216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576481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151322" y="1608141"/>
            <a:ext cx="38893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69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background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588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800" b="1" baseline="0"/>
            </a:lvl1pPr>
          </a:lstStyle>
          <a:p>
            <a:r>
              <a:rPr lang="en-GB" noProof="0" dirty="0" smtClean="0"/>
              <a:t>                                       Insert </a:t>
            </a:r>
            <a:r>
              <a:rPr lang="en-GB" noProof="0" dirty="0"/>
              <a:t>your photo </a:t>
            </a:r>
            <a:r>
              <a:rPr lang="en-GB" noProof="0" dirty="0" smtClean="0"/>
              <a:t>here &gt;</a:t>
            </a:r>
            <a:endParaRPr lang="en-GB" noProof="0" dirty="0"/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7970109" y="5495997"/>
            <a:ext cx="3541587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022110" y="2458245"/>
            <a:ext cx="5489593" cy="1727779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21664" y="4373324"/>
            <a:ext cx="549003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9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6348" y="1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576472" y="705385"/>
            <a:ext cx="5956600" cy="1325563"/>
          </a:xfrm>
        </p:spPr>
        <p:txBody>
          <a:bodyPr anchor="b"/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5" y="2277861"/>
            <a:ext cx="5957349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576481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Marcador de posición de imagen 17"/>
          <p:cNvSpPr>
            <a:spLocks noGrp="1"/>
          </p:cNvSpPr>
          <p:nvPr>
            <p:ph type="pic" sz="quarter" idx="16" hasCustomPrompt="1"/>
          </p:nvPr>
        </p:nvSpPr>
        <p:spPr>
          <a:xfrm>
            <a:off x="6487016" y="1433383"/>
            <a:ext cx="5708828" cy="5424615"/>
          </a:xfrm>
          <a:custGeom>
            <a:avLst/>
            <a:gdLst>
              <a:gd name="connsiteX0" fmla="*/ 5637046 w 7139966"/>
              <a:gd name="connsiteY0" fmla="*/ 946 h 5750830"/>
              <a:gd name="connsiteX1" fmla="*/ 6707626 w 7139966"/>
              <a:gd name="connsiteY1" fmla="*/ 810791 h 5750830"/>
              <a:gd name="connsiteX2" fmla="*/ 7139966 w 7139966"/>
              <a:gd name="connsiteY2" fmla="*/ 2214518 h 5750830"/>
              <a:gd name="connsiteX3" fmla="*/ 7139966 w 7139966"/>
              <a:gd name="connsiteY3" fmla="*/ 5750830 h 5750830"/>
              <a:gd name="connsiteX4" fmla="*/ 1951889 w 7139966"/>
              <a:gd name="connsiteY4" fmla="*/ 5750830 h 5750830"/>
              <a:gd name="connsiteX5" fmla="*/ 384658 w 7139966"/>
              <a:gd name="connsiteY5" fmla="*/ 4842007 h 5750830"/>
              <a:gd name="connsiteX6" fmla="*/ 96431 w 7139966"/>
              <a:gd name="connsiteY6" fmla="*/ 3690231 h 5750830"/>
              <a:gd name="connsiteX7" fmla="*/ 96431 w 7139966"/>
              <a:gd name="connsiteY7" fmla="*/ 2556452 h 5750830"/>
              <a:gd name="connsiteX8" fmla="*/ 1384443 w 7139966"/>
              <a:gd name="connsiteY8" fmla="*/ 1611635 h 5750830"/>
              <a:gd name="connsiteX9" fmla="*/ 5293515 w 7139966"/>
              <a:gd name="connsiteY9" fmla="*/ 72935 h 5750830"/>
              <a:gd name="connsiteX10" fmla="*/ 5637046 w 7139966"/>
              <a:gd name="connsiteY10" fmla="*/ 946 h 57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9966" h="5750830">
                <a:moveTo>
                  <a:pt x="5637046" y="946"/>
                </a:moveTo>
                <a:cubicBezTo>
                  <a:pt x="6121252" y="-19930"/>
                  <a:pt x="6539307" y="306327"/>
                  <a:pt x="6707626" y="810791"/>
                </a:cubicBezTo>
                <a:cubicBezTo>
                  <a:pt x="6707626" y="810791"/>
                  <a:pt x="6707626" y="810791"/>
                  <a:pt x="7139966" y="2214518"/>
                </a:cubicBezTo>
                <a:lnTo>
                  <a:pt x="7139966" y="5750830"/>
                </a:lnTo>
                <a:cubicBezTo>
                  <a:pt x="7139966" y="5750830"/>
                  <a:pt x="7139966" y="5750830"/>
                  <a:pt x="1951889" y="5750830"/>
                </a:cubicBezTo>
                <a:cubicBezTo>
                  <a:pt x="1357422" y="5633853"/>
                  <a:pt x="555792" y="5543871"/>
                  <a:pt x="384658" y="4842007"/>
                </a:cubicBezTo>
                <a:cubicBezTo>
                  <a:pt x="384658" y="4842007"/>
                  <a:pt x="384658" y="4842007"/>
                  <a:pt x="96431" y="3690231"/>
                </a:cubicBezTo>
                <a:cubicBezTo>
                  <a:pt x="6360" y="3303306"/>
                  <a:pt x="-65696" y="2943376"/>
                  <a:pt x="96431" y="2556452"/>
                </a:cubicBezTo>
                <a:cubicBezTo>
                  <a:pt x="312601" y="2025555"/>
                  <a:pt x="880047" y="1827593"/>
                  <a:pt x="1384443" y="1611635"/>
                </a:cubicBezTo>
                <a:cubicBezTo>
                  <a:pt x="1384443" y="1611635"/>
                  <a:pt x="1384443" y="1611635"/>
                  <a:pt x="5293515" y="72935"/>
                </a:cubicBezTo>
                <a:cubicBezTo>
                  <a:pt x="5410044" y="29068"/>
                  <a:pt x="5525307" y="5764"/>
                  <a:pt x="5637046" y="9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3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rgbClr val="005E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07837" y="1160165"/>
            <a:ext cx="4601584" cy="1325563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07261" y="2698787"/>
            <a:ext cx="4602163" cy="978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8790229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8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85000"/>
                </a:srgbClr>
              </a:solidFill>
              <a:latin typeface="Calibri Light"/>
            </a:endParaRPr>
          </a:p>
        </p:txBody>
      </p:sp>
      <p:sp>
        <p:nvSpPr>
          <p:cNvPr id="12" name="Marcador de posición de imagen 34"/>
          <p:cNvSpPr>
            <a:spLocks noGrp="1"/>
          </p:cNvSpPr>
          <p:nvPr>
            <p:ph type="pic" sz="quarter" idx="16" hasCustomPrompt="1"/>
          </p:nvPr>
        </p:nvSpPr>
        <p:spPr>
          <a:xfrm>
            <a:off x="-6547" y="1160164"/>
            <a:ext cx="4999609" cy="5774817"/>
          </a:xfrm>
          <a:custGeom>
            <a:avLst/>
            <a:gdLst>
              <a:gd name="connsiteX0" fmla="*/ 5273631 w 6666145"/>
              <a:gd name="connsiteY0" fmla="*/ 726 h 6276346"/>
              <a:gd name="connsiteX1" fmla="*/ 6666145 w 6666145"/>
              <a:gd name="connsiteY1" fmla="*/ 2806264 h 6276346"/>
              <a:gd name="connsiteX2" fmla="*/ 4880200 w 6666145"/>
              <a:gd name="connsiteY2" fmla="*/ 6276346 h 6276346"/>
              <a:gd name="connsiteX3" fmla="*/ 0 w 6666145"/>
              <a:gd name="connsiteY3" fmla="*/ 6276346 h 6276346"/>
              <a:gd name="connsiteX4" fmla="*/ 0 w 6666145"/>
              <a:gd name="connsiteY4" fmla="*/ 1755562 h 6276346"/>
              <a:gd name="connsiteX5" fmla="*/ 4956345 w 6666145"/>
              <a:gd name="connsiteY5" fmla="*/ 48171 h 6276346"/>
              <a:gd name="connsiteX6" fmla="*/ 5273631 w 6666145"/>
              <a:gd name="connsiteY6" fmla="*/ 726 h 62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6145" h="6276346">
                <a:moveTo>
                  <a:pt x="5273631" y="726"/>
                </a:moveTo>
                <a:cubicBezTo>
                  <a:pt x="6239757" y="42460"/>
                  <a:pt x="6666145" y="1872859"/>
                  <a:pt x="6666145" y="2806264"/>
                </a:cubicBezTo>
                <a:cubicBezTo>
                  <a:pt x="6666145" y="4237155"/>
                  <a:pt x="5960074" y="5502145"/>
                  <a:pt x="4880200" y="6276346"/>
                </a:cubicBezTo>
                <a:cubicBezTo>
                  <a:pt x="4880200" y="6276346"/>
                  <a:pt x="4880200" y="6276346"/>
                  <a:pt x="0" y="6276346"/>
                </a:cubicBezTo>
                <a:cubicBezTo>
                  <a:pt x="0" y="6276346"/>
                  <a:pt x="0" y="6276346"/>
                  <a:pt x="0" y="1755562"/>
                </a:cubicBezTo>
                <a:cubicBezTo>
                  <a:pt x="0" y="1755562"/>
                  <a:pt x="0" y="1755562"/>
                  <a:pt x="4956345" y="48171"/>
                </a:cubicBezTo>
                <a:cubicBezTo>
                  <a:pt x="5067966" y="11233"/>
                  <a:pt x="5173687" y="-3592"/>
                  <a:pt x="5273631" y="72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32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98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photo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081003" y="996683"/>
            <a:ext cx="8241679" cy="5879190"/>
          </a:xfrm>
          <a:custGeom>
            <a:avLst/>
            <a:gdLst>
              <a:gd name="T0" fmla="*/ 1104 w 1265"/>
              <a:gd name="T1" fmla="*/ 110 h 903"/>
              <a:gd name="T2" fmla="*/ 427 w 1265"/>
              <a:gd name="T3" fmla="*/ 25 h 903"/>
              <a:gd name="T4" fmla="*/ 169 w 1265"/>
              <a:gd name="T5" fmla="*/ 59 h 903"/>
              <a:gd name="T6" fmla="*/ 169 w 1265"/>
              <a:gd name="T7" fmla="*/ 59 h 903"/>
              <a:gd name="T8" fmla="*/ 169 w 1265"/>
              <a:gd name="T9" fmla="*/ 59 h 903"/>
              <a:gd name="T10" fmla="*/ 82 w 1265"/>
              <a:gd name="T11" fmla="*/ 221 h 903"/>
              <a:gd name="T12" fmla="*/ 32 w 1265"/>
              <a:gd name="T13" fmla="*/ 407 h 903"/>
              <a:gd name="T14" fmla="*/ 190 w 1265"/>
              <a:gd name="T15" fmla="*/ 663 h 903"/>
              <a:gd name="T16" fmla="*/ 489 w 1265"/>
              <a:gd name="T17" fmla="*/ 903 h 903"/>
              <a:gd name="T18" fmla="*/ 1129 w 1265"/>
              <a:gd name="T19" fmla="*/ 903 h 903"/>
              <a:gd name="T20" fmla="*/ 1247 w 1265"/>
              <a:gd name="T21" fmla="*/ 327 h 903"/>
              <a:gd name="T22" fmla="*/ 1104 w 1265"/>
              <a:gd name="T23" fmla="*/ 11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5" h="903">
                <a:moveTo>
                  <a:pt x="1104" y="110"/>
                </a:moveTo>
                <a:cubicBezTo>
                  <a:pt x="427" y="25"/>
                  <a:pt x="427" y="25"/>
                  <a:pt x="427" y="25"/>
                </a:cubicBezTo>
                <a:cubicBezTo>
                  <a:pt x="338" y="16"/>
                  <a:pt x="243" y="0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17" y="101"/>
                  <a:pt x="99" y="158"/>
                  <a:pt x="82" y="221"/>
                </a:cubicBezTo>
                <a:cubicBezTo>
                  <a:pt x="32" y="407"/>
                  <a:pt x="32" y="407"/>
                  <a:pt x="32" y="407"/>
                </a:cubicBezTo>
                <a:cubicBezTo>
                  <a:pt x="0" y="523"/>
                  <a:pt x="113" y="599"/>
                  <a:pt x="190" y="663"/>
                </a:cubicBezTo>
                <a:cubicBezTo>
                  <a:pt x="190" y="663"/>
                  <a:pt x="355" y="796"/>
                  <a:pt x="489" y="903"/>
                </a:cubicBezTo>
                <a:cubicBezTo>
                  <a:pt x="1129" y="903"/>
                  <a:pt x="1129" y="903"/>
                  <a:pt x="1129" y="903"/>
                </a:cubicBezTo>
                <a:cubicBezTo>
                  <a:pt x="1247" y="327"/>
                  <a:pt x="1247" y="327"/>
                  <a:pt x="1247" y="327"/>
                </a:cubicBezTo>
                <a:cubicBezTo>
                  <a:pt x="1265" y="222"/>
                  <a:pt x="1211" y="126"/>
                  <a:pt x="1104" y="1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2235201" y="1801092"/>
            <a:ext cx="7467796" cy="1913318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234263" y="3961324"/>
            <a:ext cx="7468733" cy="381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14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7083801" y="5091546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8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85000"/>
                </a:srgbClr>
              </a:solidFill>
              <a:latin typeface="Calibri Light"/>
            </a:endParaRPr>
          </a:p>
        </p:txBody>
      </p:sp>
      <p:sp>
        <p:nvSpPr>
          <p:cNvPr id="3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9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photo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 userDrawn="1"/>
        </p:nvSpPr>
        <p:spPr>
          <a:xfrm>
            <a:off x="19058" y="0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21430" y="0"/>
            <a:ext cx="6740885" cy="6858000"/>
          </a:xfrm>
          <a:custGeom>
            <a:avLst/>
            <a:gdLst>
              <a:gd name="T0" fmla="*/ 1140 w 1200"/>
              <a:gd name="T1" fmla="*/ 388 h 988"/>
              <a:gd name="T2" fmla="*/ 1140 w 1200"/>
              <a:gd name="T3" fmla="*/ 388 h 988"/>
              <a:gd name="T4" fmla="*/ 1069 w 1200"/>
              <a:gd name="T5" fmla="*/ 7 h 988"/>
              <a:gd name="T6" fmla="*/ 1062 w 1200"/>
              <a:gd name="T7" fmla="*/ 0 h 988"/>
              <a:gd name="T8" fmla="*/ 0 w 1200"/>
              <a:gd name="T9" fmla="*/ 0 h 988"/>
              <a:gd name="T10" fmla="*/ 0 w 1200"/>
              <a:gd name="T11" fmla="*/ 988 h 988"/>
              <a:gd name="T12" fmla="*/ 479 w 1200"/>
              <a:gd name="T13" fmla="*/ 988 h 988"/>
              <a:gd name="T14" fmla="*/ 986 w 1200"/>
              <a:gd name="T15" fmla="*/ 561 h 988"/>
              <a:gd name="T16" fmla="*/ 1140 w 1200"/>
              <a:gd name="T17" fmla="*/ 38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0" h="988">
                <a:moveTo>
                  <a:pt x="1140" y="388"/>
                </a:moveTo>
                <a:cubicBezTo>
                  <a:pt x="1140" y="388"/>
                  <a:pt x="1140" y="388"/>
                  <a:pt x="1140" y="388"/>
                </a:cubicBezTo>
                <a:cubicBezTo>
                  <a:pt x="1200" y="262"/>
                  <a:pt x="1167" y="104"/>
                  <a:pt x="1069" y="7"/>
                </a:cubicBezTo>
                <a:cubicBezTo>
                  <a:pt x="1067" y="4"/>
                  <a:pt x="1064" y="2"/>
                  <a:pt x="10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88"/>
                  <a:pt x="0" y="988"/>
                  <a:pt x="0" y="988"/>
                </a:cubicBezTo>
                <a:cubicBezTo>
                  <a:pt x="479" y="988"/>
                  <a:pt x="479" y="988"/>
                  <a:pt x="479" y="988"/>
                </a:cubicBezTo>
                <a:cubicBezTo>
                  <a:pt x="986" y="561"/>
                  <a:pt x="986" y="561"/>
                  <a:pt x="986" y="561"/>
                </a:cubicBezTo>
                <a:cubicBezTo>
                  <a:pt x="1045" y="511"/>
                  <a:pt x="1105" y="463"/>
                  <a:pt x="1140" y="388"/>
                </a:cubicBezTo>
                <a:close/>
              </a:path>
            </a:pathLst>
          </a:custGeom>
          <a:gradFill>
            <a:gsLst>
              <a:gs pos="0">
                <a:srgbClr val="005EB8"/>
              </a:gs>
              <a:gs pos="100000">
                <a:srgbClr val="00A9E0">
                  <a:alpha val="70999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50456" y="549276"/>
            <a:ext cx="5877064" cy="3213981"/>
          </a:xfrm>
        </p:spPr>
        <p:txBody>
          <a:bodyPr anchor="b"/>
          <a:lstStyle>
            <a:lvl1pPr algn="l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50249" y="3863657"/>
            <a:ext cx="4231352" cy="104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18" name="Text Placeholder 97"/>
          <p:cNvSpPr>
            <a:spLocks noGrp="1"/>
          </p:cNvSpPr>
          <p:nvPr>
            <p:ph type="body" sz="quarter" idx="16" hasCustomPrompt="1"/>
          </p:nvPr>
        </p:nvSpPr>
        <p:spPr>
          <a:xfrm>
            <a:off x="950258" y="5438785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34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rgbClr val="005E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264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Picture Placeholder 99"/>
          <p:cNvSpPr>
            <a:spLocks noGrp="1"/>
          </p:cNvSpPr>
          <p:nvPr>
            <p:ph type="pic" sz="quarter" idx="14" hasCustomPrompt="1"/>
          </p:nvPr>
        </p:nvSpPr>
        <p:spPr>
          <a:xfrm>
            <a:off x="-6348" y="1436912"/>
            <a:ext cx="12198351" cy="5421092"/>
          </a:xfrm>
          <a:custGeom>
            <a:avLst/>
            <a:gdLst>
              <a:gd name="connsiteX0" fmla="*/ 12198350 w 12198350"/>
              <a:gd name="connsiteY0" fmla="*/ 0 h 6303963"/>
              <a:gd name="connsiteX1" fmla="*/ 12198350 w 12198350"/>
              <a:gd name="connsiteY1" fmla="*/ 6303963 h 6303963"/>
              <a:gd name="connsiteX2" fmla="*/ 0 w 12198350"/>
              <a:gd name="connsiteY2" fmla="*/ 6303963 h 6303963"/>
              <a:gd name="connsiteX3" fmla="*/ 0 w 12198350"/>
              <a:gd name="connsiteY3" fmla="*/ 2020586 h 6303963"/>
              <a:gd name="connsiteX4" fmla="*/ 3333463 w 12198350"/>
              <a:gd name="connsiteY4" fmla="*/ 3978132 h 6303963"/>
              <a:gd name="connsiteX5" fmla="*/ 12121986 w 12198350"/>
              <a:gd name="connsiteY5" fmla="*/ 23225 h 6303963"/>
              <a:gd name="connsiteX6" fmla="*/ 12125306 w 12198350"/>
              <a:gd name="connsiteY6" fmla="*/ 23225 h 6303963"/>
              <a:gd name="connsiteX7" fmla="*/ 12198350 w 12198350"/>
              <a:gd name="connsiteY7" fmla="*/ 0 h 630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03963">
                <a:moveTo>
                  <a:pt x="12198350" y="0"/>
                </a:moveTo>
                <a:cubicBezTo>
                  <a:pt x="12198350" y="0"/>
                  <a:pt x="12198350" y="0"/>
                  <a:pt x="12198350" y="6303963"/>
                </a:cubicBezTo>
                <a:cubicBezTo>
                  <a:pt x="12198350" y="6303963"/>
                  <a:pt x="12198350" y="6303963"/>
                  <a:pt x="0" y="6303963"/>
                </a:cubicBezTo>
                <a:cubicBezTo>
                  <a:pt x="0" y="6303963"/>
                  <a:pt x="0" y="6303963"/>
                  <a:pt x="0" y="2020586"/>
                </a:cubicBezTo>
                <a:cubicBezTo>
                  <a:pt x="371861" y="3812239"/>
                  <a:pt x="1683333" y="4233609"/>
                  <a:pt x="3333463" y="3978132"/>
                </a:cubicBezTo>
                <a:cubicBezTo>
                  <a:pt x="6407952" y="3503676"/>
                  <a:pt x="10651145" y="683482"/>
                  <a:pt x="12121986" y="23225"/>
                </a:cubicBezTo>
                <a:cubicBezTo>
                  <a:pt x="12121986" y="23225"/>
                  <a:pt x="12125306" y="23225"/>
                  <a:pt x="12125306" y="23225"/>
                </a:cubicBezTo>
                <a:cubicBezTo>
                  <a:pt x="12148547" y="16589"/>
                  <a:pt x="12175109" y="6636"/>
                  <a:pt x="121983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52000" tIns="3265200" rIns="14400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342875">
              <a:lnSpc>
                <a:spcPts val="3075"/>
              </a:lnSpc>
              <a:buNone/>
              <a:defRPr lang="es-ES" sz="1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ctr" defTabSz="342875">
              <a:lnSpc>
                <a:spcPts val="3075"/>
              </a:lnSpc>
            </a:pPr>
            <a:r>
              <a:rPr lang="en-GB" noProof="0" dirty="0"/>
              <a:t>Insert your picture here</a:t>
            </a: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576473" y="1776527"/>
            <a:ext cx="6031363" cy="157052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Divider title here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8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85000"/>
                </a:srgbClr>
              </a:solidFill>
              <a:latin typeface="Calibri Light"/>
            </a:endParaRPr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727984"/>
            <a:ext cx="1382712" cy="920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95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1.</a:t>
            </a: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4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8225" y="310463"/>
            <a:ext cx="11252793" cy="596766"/>
          </a:xfrm>
        </p:spPr>
        <p:txBody>
          <a:bodyPr tIns="0" anchor="b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302728" y="1470991"/>
            <a:ext cx="11252792" cy="461315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00000"/>
              <a:buFont typeface="+mj-lt"/>
              <a:buAutoNum type="arabicPeriod"/>
              <a:defRPr sz="2800" baseline="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Index 1</a:t>
            </a:r>
          </a:p>
          <a:p>
            <a:pPr lvl="0"/>
            <a:r>
              <a:rPr lang="en-GB" noProof="0" dirty="0"/>
              <a:t>Index 2</a:t>
            </a:r>
          </a:p>
          <a:p>
            <a:pPr lvl="0"/>
            <a:r>
              <a:rPr lang="en-GB" noProof="0" dirty="0"/>
              <a:t>Index 3</a:t>
            </a:r>
          </a:p>
        </p:txBody>
      </p:sp>
      <p:sp>
        <p:nvSpPr>
          <p:cNvPr id="25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658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background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588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800" b="1" baseline="0"/>
            </a:lvl1pPr>
          </a:lstStyle>
          <a:p>
            <a:r>
              <a:rPr lang="en-GB" noProof="0" dirty="0" smtClean="0"/>
              <a:t>                                       Insert </a:t>
            </a:r>
            <a:r>
              <a:rPr lang="en-GB" noProof="0" dirty="0"/>
              <a:t>your photo </a:t>
            </a:r>
            <a:r>
              <a:rPr lang="en-GB" noProof="0" dirty="0" smtClean="0"/>
              <a:t>here &gt;</a:t>
            </a:r>
            <a:endParaRPr lang="en-GB" noProof="0" dirty="0"/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7970109" y="5495997"/>
            <a:ext cx="3541587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022110" y="2458245"/>
            <a:ext cx="5489593" cy="1727779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21664" y="4373324"/>
            <a:ext cx="549003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33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9" y="1480159"/>
            <a:ext cx="11228409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028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8" y="1480173"/>
            <a:ext cx="5492496" cy="4828566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1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63308" y="1472789"/>
            <a:ext cx="5492496" cy="4828566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28346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1480159"/>
            <a:ext cx="4886028" cy="1349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mtClean="0"/>
            </a:lvl1pPr>
          </a:lstStyle>
          <a:p>
            <a:r>
              <a:rPr lang="en-GB" dirty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6" y="2979036"/>
            <a:ext cx="4002685" cy="3878978"/>
          </a:xfrm>
          <a:custGeom>
            <a:avLst/>
            <a:gdLst>
              <a:gd name="connsiteX0" fmla="*/ 2435667 w 3352801"/>
              <a:gd name="connsiteY0" fmla="*/ 0 h 2652713"/>
              <a:gd name="connsiteX1" fmla="*/ 2441681 w 3352801"/>
              <a:gd name="connsiteY1" fmla="*/ 0 h 2652713"/>
              <a:gd name="connsiteX2" fmla="*/ 2467241 w 3352801"/>
              <a:gd name="connsiteY2" fmla="*/ 0 h 2652713"/>
              <a:gd name="connsiteX3" fmla="*/ 3352801 w 3352801"/>
              <a:gd name="connsiteY3" fmla="*/ 884739 h 2652713"/>
              <a:gd name="connsiteX4" fmla="*/ 3300179 w 3352801"/>
              <a:gd name="connsiteY4" fmla="*/ 1183657 h 2652713"/>
              <a:gd name="connsiteX5" fmla="*/ 3301682 w 3352801"/>
              <a:gd name="connsiteY5" fmla="*/ 1183657 h 2652713"/>
              <a:gd name="connsiteX6" fmla="*/ 2837101 w 3352801"/>
              <a:gd name="connsiteY6" fmla="*/ 2652713 h 2652713"/>
              <a:gd name="connsiteX7" fmla="*/ 4511 w 3352801"/>
              <a:gd name="connsiteY7" fmla="*/ 2652713 h 2652713"/>
              <a:gd name="connsiteX8" fmla="*/ 0 w 3352801"/>
              <a:gd name="connsiteY8" fmla="*/ 268876 h 2652713"/>
              <a:gd name="connsiteX9" fmla="*/ 2301856 w 3352801"/>
              <a:gd name="connsiteY9" fmla="*/ 15021 h 2652713"/>
              <a:gd name="connsiteX10" fmla="*/ 2435667 w 3352801"/>
              <a:gd name="connsiteY10" fmla="*/ 0 h 26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801" h="2652713">
                <a:moveTo>
                  <a:pt x="2435667" y="0"/>
                </a:moveTo>
                <a:cubicBezTo>
                  <a:pt x="2435667" y="0"/>
                  <a:pt x="2435667" y="0"/>
                  <a:pt x="2441681" y="0"/>
                </a:cubicBezTo>
                <a:cubicBezTo>
                  <a:pt x="2449199" y="0"/>
                  <a:pt x="2458220" y="0"/>
                  <a:pt x="2467241" y="0"/>
                </a:cubicBezTo>
                <a:cubicBezTo>
                  <a:pt x="2955878" y="0"/>
                  <a:pt x="3352801" y="395053"/>
                  <a:pt x="3352801" y="884739"/>
                </a:cubicBezTo>
                <a:cubicBezTo>
                  <a:pt x="3352801" y="989886"/>
                  <a:pt x="3334759" y="1090527"/>
                  <a:pt x="3300179" y="1183657"/>
                </a:cubicBezTo>
                <a:cubicBezTo>
                  <a:pt x="3300179" y="1183657"/>
                  <a:pt x="3300179" y="1183657"/>
                  <a:pt x="3301682" y="1183657"/>
                </a:cubicBezTo>
                <a:cubicBezTo>
                  <a:pt x="3301682" y="1183657"/>
                  <a:pt x="3301682" y="1183657"/>
                  <a:pt x="2837101" y="2652713"/>
                </a:cubicBezTo>
                <a:cubicBezTo>
                  <a:pt x="2837101" y="2652713"/>
                  <a:pt x="2837101" y="2652713"/>
                  <a:pt x="4511" y="2652713"/>
                </a:cubicBezTo>
                <a:cubicBezTo>
                  <a:pt x="4511" y="2652713"/>
                  <a:pt x="4511" y="2652713"/>
                  <a:pt x="0" y="268876"/>
                </a:cubicBezTo>
                <a:cubicBezTo>
                  <a:pt x="0" y="268876"/>
                  <a:pt x="0" y="268876"/>
                  <a:pt x="2301856" y="15021"/>
                </a:cubicBezTo>
                <a:cubicBezTo>
                  <a:pt x="2345457" y="6008"/>
                  <a:pt x="2390562" y="1502"/>
                  <a:pt x="2435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63308" y="1472789"/>
            <a:ext cx="5492496" cy="4828566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56405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050347" y="3548744"/>
            <a:ext cx="5717597" cy="254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Lucida Grande"/>
              <a:buNone/>
              <a:tabLst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60571" y="6106866"/>
            <a:ext cx="5717599" cy="201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rgbClr val="323232"/>
                </a:solidFill>
                <a:latin typeface="+mj-lt"/>
              </a:defRPr>
            </a:lvl1pPr>
            <a:lvl2pPr>
              <a:defRPr sz="1050">
                <a:latin typeface="+mj-lt"/>
              </a:defRPr>
            </a:lvl2pPr>
            <a:lvl3pPr>
              <a:defRPr sz="900">
                <a:latin typeface="+mj-lt"/>
              </a:defRPr>
            </a:lvl3pPr>
            <a:lvl4pPr>
              <a:defRPr sz="825">
                <a:latin typeface="+mj-lt"/>
              </a:defRPr>
            </a:lvl4pPr>
            <a:lvl5pPr>
              <a:defRPr sz="825"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50084" y="564189"/>
            <a:ext cx="5717597" cy="254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Lucida Grande"/>
              <a:buNone/>
              <a:tabLst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25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8225" y="296865"/>
            <a:ext cx="5628609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5" y="779412"/>
            <a:ext cx="5616304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68225" y="1302026"/>
            <a:ext cx="5492496" cy="4999329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4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50085" y="3143850"/>
            <a:ext cx="5717599" cy="201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rgbClr val="323232"/>
                </a:solidFill>
                <a:latin typeface="+mj-lt"/>
              </a:defRPr>
            </a:lvl1pPr>
            <a:lvl2pPr>
              <a:defRPr sz="1050">
                <a:latin typeface="+mj-lt"/>
              </a:defRPr>
            </a:lvl2pPr>
            <a:lvl3pPr>
              <a:defRPr sz="900">
                <a:latin typeface="+mj-lt"/>
              </a:defRPr>
            </a:lvl3pPr>
            <a:lvl4pPr>
              <a:defRPr sz="825">
                <a:latin typeface="+mj-lt"/>
              </a:defRPr>
            </a:lvl4pPr>
            <a:lvl5pPr>
              <a:defRPr sz="825"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807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3873" y="899886"/>
            <a:ext cx="11022863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“Click to insert your quote”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3657" y="5240908"/>
            <a:ext cx="460216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1350" i="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562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5"/>
          <p:cNvSpPr>
            <a:spLocks noGrp="1"/>
          </p:cNvSpPr>
          <p:nvPr>
            <p:ph sz="quarter" idx="4"/>
          </p:nvPr>
        </p:nvSpPr>
        <p:spPr>
          <a:xfrm>
            <a:off x="304085" y="4034980"/>
            <a:ext cx="3630108" cy="22402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6" name="Marcador de número de diapositiva 32"/>
          <p:cNvSpPr>
            <a:spLocks noGrp="1"/>
          </p:cNvSpPr>
          <p:nvPr>
            <p:ph type="sldNum" sz="quarter" idx="31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5165422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87824"/>
            <a:ext cx="5141038" cy="451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6" name="Picture Placeholder 59"/>
          <p:cNvSpPr>
            <a:spLocks noGrp="1"/>
          </p:cNvSpPr>
          <p:nvPr>
            <p:ph type="pic" sz="quarter" idx="22" hasCustomPrompt="1"/>
          </p:nvPr>
        </p:nvSpPr>
        <p:spPr>
          <a:xfrm>
            <a:off x="6217528" y="13343"/>
            <a:ext cx="5956887" cy="4900446"/>
          </a:xfrm>
          <a:custGeom>
            <a:avLst/>
            <a:gdLst>
              <a:gd name="connsiteX0" fmla="*/ 1507176 w 7526189"/>
              <a:gd name="connsiteY0" fmla="*/ 0 h 4900446"/>
              <a:gd name="connsiteX1" fmla="*/ 7526189 w 7526189"/>
              <a:gd name="connsiteY1" fmla="*/ 0 h 4900446"/>
              <a:gd name="connsiteX2" fmla="*/ 7526189 w 7526189"/>
              <a:gd name="connsiteY2" fmla="*/ 3753700 h 4900446"/>
              <a:gd name="connsiteX3" fmla="*/ 416883 w 7526189"/>
              <a:gd name="connsiteY3" fmla="*/ 3876833 h 4900446"/>
              <a:gd name="connsiteX4" fmla="*/ 1507176 w 7526189"/>
              <a:gd name="connsiteY4" fmla="*/ 0 h 49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189" h="4900446">
                <a:moveTo>
                  <a:pt x="1507176" y="0"/>
                </a:moveTo>
                <a:lnTo>
                  <a:pt x="7526189" y="0"/>
                </a:lnTo>
                <a:cubicBezTo>
                  <a:pt x="7526189" y="0"/>
                  <a:pt x="7526189" y="0"/>
                  <a:pt x="7526189" y="3753700"/>
                </a:cubicBezTo>
                <a:cubicBezTo>
                  <a:pt x="6581517" y="4171607"/>
                  <a:pt x="1660265" y="6037263"/>
                  <a:pt x="416883" y="3876833"/>
                </a:cubicBezTo>
                <a:cubicBezTo>
                  <a:pt x="-852636" y="1667897"/>
                  <a:pt x="1148723" y="235073"/>
                  <a:pt x="1507176" y="0"/>
                </a:cubicBezTo>
                <a:close/>
              </a:path>
            </a:pathLst>
          </a:custGeom>
          <a:solidFill>
            <a:srgbClr val="ECECEC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17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5759505" y="1091922"/>
            <a:ext cx="1388744" cy="1438317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 tIns="864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18" name="Text Placeholder 70"/>
          <p:cNvSpPr>
            <a:spLocks noGrp="1"/>
          </p:cNvSpPr>
          <p:nvPr>
            <p:ph type="body" sz="quarter" idx="24" hasCustomPrompt="1"/>
          </p:nvPr>
        </p:nvSpPr>
        <p:spPr>
          <a:xfrm>
            <a:off x="5883419" y="1517411"/>
            <a:ext cx="1205942" cy="4638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  <p:sp>
        <p:nvSpPr>
          <p:cNvPr id="19" name="Text Placeholder 71"/>
          <p:cNvSpPr>
            <a:spLocks noGrp="1"/>
          </p:cNvSpPr>
          <p:nvPr>
            <p:ph type="body" sz="quarter" idx="25" hasCustomPrompt="1"/>
          </p:nvPr>
        </p:nvSpPr>
        <p:spPr>
          <a:xfrm>
            <a:off x="6415026" y="3686660"/>
            <a:ext cx="2068498" cy="2142336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368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20" name="Text Placeholder 70"/>
          <p:cNvSpPr>
            <a:spLocks noGrp="1"/>
          </p:cNvSpPr>
          <p:nvPr>
            <p:ph type="body" sz="quarter" idx="26" hasCustomPrompt="1"/>
          </p:nvPr>
        </p:nvSpPr>
        <p:spPr>
          <a:xfrm>
            <a:off x="6453877" y="4415153"/>
            <a:ext cx="1939187" cy="6150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  <p:sp>
        <p:nvSpPr>
          <p:cNvPr id="21" name="Text Placeholder 73"/>
          <p:cNvSpPr>
            <a:spLocks noGrp="1"/>
          </p:cNvSpPr>
          <p:nvPr>
            <p:ph type="body" sz="quarter" idx="27" hasCustomPrompt="1"/>
          </p:nvPr>
        </p:nvSpPr>
        <p:spPr>
          <a:xfrm>
            <a:off x="8897242" y="3533043"/>
            <a:ext cx="1375616" cy="1424721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00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22" name="Text Placeholder 70"/>
          <p:cNvSpPr>
            <a:spLocks noGrp="1"/>
          </p:cNvSpPr>
          <p:nvPr>
            <p:ph type="body" sz="quarter" idx="28" hasCustomPrompt="1"/>
          </p:nvPr>
        </p:nvSpPr>
        <p:spPr>
          <a:xfrm>
            <a:off x="8950110" y="4001070"/>
            <a:ext cx="1266262" cy="414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  <p:sp>
        <p:nvSpPr>
          <p:cNvPr id="26" name="Text Placeholder 75"/>
          <p:cNvSpPr>
            <a:spLocks noGrp="1"/>
          </p:cNvSpPr>
          <p:nvPr>
            <p:ph type="body" sz="quarter" idx="29" hasCustomPrompt="1"/>
          </p:nvPr>
        </p:nvSpPr>
        <p:spPr>
          <a:xfrm>
            <a:off x="10520740" y="4644293"/>
            <a:ext cx="998726" cy="1034377"/>
          </a:xfrm>
          <a:custGeom>
            <a:avLst/>
            <a:gdLst>
              <a:gd name="connsiteX0" fmla="*/ 925829 w 1851658"/>
              <a:gd name="connsiteY0" fmla="*/ 0 h 1809056"/>
              <a:gd name="connsiteX1" fmla="*/ 1851658 w 1851658"/>
              <a:gd name="connsiteY1" fmla="*/ 904528 h 1809056"/>
              <a:gd name="connsiteX2" fmla="*/ 925829 w 1851658"/>
              <a:gd name="connsiteY2" fmla="*/ 1809056 h 1809056"/>
              <a:gd name="connsiteX3" fmla="*/ 0 w 1851658"/>
              <a:gd name="connsiteY3" fmla="*/ 904528 h 1809056"/>
              <a:gd name="connsiteX4" fmla="*/ 925829 w 1851658"/>
              <a:gd name="connsiteY4" fmla="*/ 0 h 180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58" h="1809056">
                <a:moveTo>
                  <a:pt x="925829" y="0"/>
                </a:moveTo>
                <a:cubicBezTo>
                  <a:pt x="1437150" y="0"/>
                  <a:pt x="1851658" y="404971"/>
                  <a:pt x="1851658" y="904528"/>
                </a:cubicBezTo>
                <a:cubicBezTo>
                  <a:pt x="1851658" y="1404085"/>
                  <a:pt x="1437150" y="1809056"/>
                  <a:pt x="925829" y="1809056"/>
                </a:cubicBezTo>
                <a:cubicBezTo>
                  <a:pt x="414508" y="1809056"/>
                  <a:pt x="0" y="1404085"/>
                  <a:pt x="0" y="904528"/>
                </a:cubicBezTo>
                <a:cubicBezTo>
                  <a:pt x="0" y="404971"/>
                  <a:pt x="414508" y="0"/>
                  <a:pt x="92582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tIns="684000">
            <a:noAutofit/>
          </a:bodyPr>
          <a:lstStyle>
            <a:lvl1pPr marL="0" indent="0" algn="ctr">
              <a:lnSpc>
                <a:spcPct val="50000"/>
              </a:lnSpc>
              <a:spcBef>
                <a:spcPts val="450"/>
              </a:spcBef>
              <a:buNone/>
              <a:defRPr sz="1050" baseline="0">
                <a:solidFill>
                  <a:schemeClr val="tx2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GB" noProof="0" dirty="0"/>
              <a:t>Click to edit</a:t>
            </a:r>
          </a:p>
        </p:txBody>
      </p:sp>
      <p:sp>
        <p:nvSpPr>
          <p:cNvPr id="27" name="Text Placeholder 70"/>
          <p:cNvSpPr>
            <a:spLocks noGrp="1"/>
          </p:cNvSpPr>
          <p:nvPr>
            <p:ph type="body" sz="quarter" idx="30" hasCustomPrompt="1"/>
          </p:nvPr>
        </p:nvSpPr>
        <p:spPr>
          <a:xfrm>
            <a:off x="10551870" y="4923524"/>
            <a:ext cx="967596" cy="300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Numb</a:t>
            </a:r>
          </a:p>
        </p:txBody>
      </p:sp>
    </p:spTree>
    <p:extLst>
      <p:ext uri="{BB962C8B-B14F-4D97-AF65-F5344CB8AC3E}">
        <p14:creationId xmlns:p14="http://schemas.microsoft.com/office/powerpoint/2010/main" val="64339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68225" y="2117672"/>
            <a:ext cx="4909841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268225" y="2854989"/>
            <a:ext cx="4909840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268227" y="3592306"/>
            <a:ext cx="4910208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68227" y="4322886"/>
            <a:ext cx="4909836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16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3" y="296865"/>
            <a:ext cx="1051859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3" y="779414"/>
            <a:ext cx="10495600" cy="376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438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71623" y="2193938"/>
            <a:ext cx="2931239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471414" y="2747699"/>
            <a:ext cx="2931447" cy="1312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2471405" y="4494906"/>
            <a:ext cx="2931448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2471405" y="5048653"/>
            <a:ext cx="2931448" cy="1260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216705" y="2202357"/>
            <a:ext cx="2835011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8216497" y="2747699"/>
            <a:ext cx="2835011" cy="1312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8216705" y="4494905"/>
            <a:ext cx="2835011" cy="447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8216705" y="5048653"/>
            <a:ext cx="2835011" cy="1260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4893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31"/>
          <p:cNvSpPr>
            <a:spLocks noGrp="1"/>
          </p:cNvSpPr>
          <p:nvPr>
            <p:ph type="body" sz="quarter" idx="10" hasCustomPrompt="1"/>
          </p:nvPr>
        </p:nvSpPr>
        <p:spPr>
          <a:xfrm>
            <a:off x="3940081" y="2207676"/>
            <a:ext cx="3713163" cy="99870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3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704890" y="4175599"/>
            <a:ext cx="2963793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702635" y="4697061"/>
            <a:ext cx="2994075" cy="161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459199" y="4228531"/>
            <a:ext cx="2991827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4456951" y="4749993"/>
            <a:ext cx="2994075" cy="1558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320948" y="4228531"/>
            <a:ext cx="2991827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318700" y="4749993"/>
            <a:ext cx="2994075" cy="1558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3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692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235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84027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1307634" y="2847398"/>
            <a:ext cx="1255923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3409175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408967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texto 4"/>
          <p:cNvSpPr>
            <a:spLocks noGrp="1"/>
          </p:cNvSpPr>
          <p:nvPr>
            <p:ph type="body" sz="quarter" idx="39" hasCustomPrompt="1"/>
          </p:nvPr>
        </p:nvSpPr>
        <p:spPr>
          <a:xfrm>
            <a:off x="4117730" y="2847398"/>
            <a:ext cx="1271279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201823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6201611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5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911748" y="2847398"/>
            <a:ext cx="1271279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3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026759" y="3788112"/>
            <a:ext cx="2688372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9026551" y="4589189"/>
            <a:ext cx="2688564" cy="1412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8" name="Marcador de texto 4"/>
          <p:cNvSpPr>
            <a:spLocks noGrp="1"/>
          </p:cNvSpPr>
          <p:nvPr>
            <p:ph type="body" sz="quarter" idx="45" hasCustomPrompt="1"/>
          </p:nvPr>
        </p:nvSpPr>
        <p:spPr>
          <a:xfrm>
            <a:off x="9736687" y="2847398"/>
            <a:ext cx="1271279" cy="973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4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989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6348" y="1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576472" y="705385"/>
            <a:ext cx="5956600" cy="1325563"/>
          </a:xfrm>
        </p:spPr>
        <p:txBody>
          <a:bodyPr anchor="b"/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5" y="2277861"/>
            <a:ext cx="5957349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576481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1" name="Marcador de posición de imagen 17"/>
          <p:cNvSpPr>
            <a:spLocks noGrp="1"/>
          </p:cNvSpPr>
          <p:nvPr>
            <p:ph type="pic" sz="quarter" idx="16" hasCustomPrompt="1"/>
          </p:nvPr>
        </p:nvSpPr>
        <p:spPr>
          <a:xfrm>
            <a:off x="6487016" y="1433383"/>
            <a:ext cx="5708828" cy="5424615"/>
          </a:xfrm>
          <a:custGeom>
            <a:avLst/>
            <a:gdLst>
              <a:gd name="connsiteX0" fmla="*/ 5637046 w 7139966"/>
              <a:gd name="connsiteY0" fmla="*/ 946 h 5750830"/>
              <a:gd name="connsiteX1" fmla="*/ 6707626 w 7139966"/>
              <a:gd name="connsiteY1" fmla="*/ 810791 h 5750830"/>
              <a:gd name="connsiteX2" fmla="*/ 7139966 w 7139966"/>
              <a:gd name="connsiteY2" fmla="*/ 2214518 h 5750830"/>
              <a:gd name="connsiteX3" fmla="*/ 7139966 w 7139966"/>
              <a:gd name="connsiteY3" fmla="*/ 5750830 h 5750830"/>
              <a:gd name="connsiteX4" fmla="*/ 1951889 w 7139966"/>
              <a:gd name="connsiteY4" fmla="*/ 5750830 h 5750830"/>
              <a:gd name="connsiteX5" fmla="*/ 384658 w 7139966"/>
              <a:gd name="connsiteY5" fmla="*/ 4842007 h 5750830"/>
              <a:gd name="connsiteX6" fmla="*/ 96431 w 7139966"/>
              <a:gd name="connsiteY6" fmla="*/ 3690231 h 5750830"/>
              <a:gd name="connsiteX7" fmla="*/ 96431 w 7139966"/>
              <a:gd name="connsiteY7" fmla="*/ 2556452 h 5750830"/>
              <a:gd name="connsiteX8" fmla="*/ 1384443 w 7139966"/>
              <a:gd name="connsiteY8" fmla="*/ 1611635 h 5750830"/>
              <a:gd name="connsiteX9" fmla="*/ 5293515 w 7139966"/>
              <a:gd name="connsiteY9" fmla="*/ 72935 h 5750830"/>
              <a:gd name="connsiteX10" fmla="*/ 5637046 w 7139966"/>
              <a:gd name="connsiteY10" fmla="*/ 946 h 57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9966" h="5750830">
                <a:moveTo>
                  <a:pt x="5637046" y="946"/>
                </a:moveTo>
                <a:cubicBezTo>
                  <a:pt x="6121252" y="-19930"/>
                  <a:pt x="6539307" y="306327"/>
                  <a:pt x="6707626" y="810791"/>
                </a:cubicBezTo>
                <a:cubicBezTo>
                  <a:pt x="6707626" y="810791"/>
                  <a:pt x="6707626" y="810791"/>
                  <a:pt x="7139966" y="2214518"/>
                </a:cubicBezTo>
                <a:lnTo>
                  <a:pt x="7139966" y="5750830"/>
                </a:lnTo>
                <a:cubicBezTo>
                  <a:pt x="7139966" y="5750830"/>
                  <a:pt x="7139966" y="5750830"/>
                  <a:pt x="1951889" y="5750830"/>
                </a:cubicBezTo>
                <a:cubicBezTo>
                  <a:pt x="1357422" y="5633853"/>
                  <a:pt x="555792" y="5543871"/>
                  <a:pt x="384658" y="4842007"/>
                </a:cubicBezTo>
                <a:cubicBezTo>
                  <a:pt x="384658" y="4842007"/>
                  <a:pt x="384658" y="4842007"/>
                  <a:pt x="96431" y="3690231"/>
                </a:cubicBezTo>
                <a:cubicBezTo>
                  <a:pt x="6360" y="3303306"/>
                  <a:pt x="-65696" y="2943376"/>
                  <a:pt x="96431" y="2556452"/>
                </a:cubicBezTo>
                <a:cubicBezTo>
                  <a:pt x="312601" y="2025555"/>
                  <a:pt x="880047" y="1827593"/>
                  <a:pt x="1384443" y="1611635"/>
                </a:cubicBezTo>
                <a:cubicBezTo>
                  <a:pt x="1384443" y="1611635"/>
                  <a:pt x="1384443" y="1611635"/>
                  <a:pt x="5293515" y="72935"/>
                </a:cubicBezTo>
                <a:cubicBezTo>
                  <a:pt x="5410044" y="29068"/>
                  <a:pt x="5525307" y="5764"/>
                  <a:pt x="5637046" y="9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3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rgbClr val="005E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94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245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55215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6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774793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1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7" hasCustomPrompt="1"/>
          </p:nvPr>
        </p:nvSpPr>
        <p:spPr>
          <a:xfrm>
            <a:off x="3549709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543679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texto 4"/>
          <p:cNvSpPr>
            <a:spLocks noGrp="1"/>
          </p:cNvSpPr>
          <p:nvPr>
            <p:ph type="body" sz="quarter" idx="39" hasCustomPrompt="1"/>
          </p:nvPr>
        </p:nvSpPr>
        <p:spPr>
          <a:xfrm>
            <a:off x="3563257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283421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6294324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5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296969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3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22489" y="3297489"/>
            <a:ext cx="2462491" cy="4472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Edit text style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9133392" y="3818945"/>
            <a:ext cx="2462667" cy="2489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8" name="Marcador de texto 4"/>
          <p:cNvSpPr>
            <a:spLocks noGrp="1"/>
          </p:cNvSpPr>
          <p:nvPr>
            <p:ph type="body" sz="quarter" idx="45" hasCustomPrompt="1"/>
          </p:nvPr>
        </p:nvSpPr>
        <p:spPr>
          <a:xfrm>
            <a:off x="9136037" y="2401759"/>
            <a:ext cx="1270115" cy="784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4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2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s-ES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s-ES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626500" y="2289059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628190" y="2291032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1.</a:t>
            </a:r>
          </a:p>
        </p:txBody>
      </p:sp>
      <p:sp>
        <p:nvSpPr>
          <p:cNvPr id="24" name="Marcador de texto 4"/>
          <p:cNvSpPr>
            <a:spLocks noGrp="1"/>
          </p:cNvSpPr>
          <p:nvPr>
            <p:ph type="body" sz="quarter" idx="38" hasCustomPrompt="1"/>
          </p:nvPr>
        </p:nvSpPr>
        <p:spPr>
          <a:xfrm>
            <a:off x="628190" y="3380951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2.</a:t>
            </a: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41" hasCustomPrompt="1"/>
          </p:nvPr>
        </p:nvSpPr>
        <p:spPr>
          <a:xfrm>
            <a:off x="1626500" y="3367948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28190" y="4459850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3.</a:t>
            </a: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43" hasCustomPrompt="1"/>
          </p:nvPr>
        </p:nvSpPr>
        <p:spPr>
          <a:xfrm>
            <a:off x="1626500" y="4446837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3" name="Marcador de posición de imagen 28"/>
          <p:cNvSpPr>
            <a:spLocks noGrp="1"/>
          </p:cNvSpPr>
          <p:nvPr>
            <p:ph type="pic" sz="quarter" idx="44" hasCustomPrompt="1"/>
          </p:nvPr>
        </p:nvSpPr>
        <p:spPr>
          <a:xfrm>
            <a:off x="7695959" y="2218004"/>
            <a:ext cx="3359735" cy="3256492"/>
          </a:xfrm>
          <a:custGeom>
            <a:avLst/>
            <a:gdLst>
              <a:gd name="connsiteX0" fmla="*/ 1708960 w 6589713"/>
              <a:gd name="connsiteY0" fmla="*/ 853 h 5805701"/>
              <a:gd name="connsiteX1" fmla="*/ 2304022 w 6589713"/>
              <a:gd name="connsiteY1" fmla="*/ 142353 h 5805701"/>
              <a:gd name="connsiteX2" fmla="*/ 3133681 w 6589713"/>
              <a:gd name="connsiteY2" fmla="*/ 876002 h 5805701"/>
              <a:gd name="connsiteX3" fmla="*/ 6410042 w 6589713"/>
              <a:gd name="connsiteY3" fmla="*/ 4771203 h 5805701"/>
              <a:gd name="connsiteX4" fmla="*/ 6589713 w 6589713"/>
              <a:gd name="connsiteY4" fmla="*/ 5198725 h 5805701"/>
              <a:gd name="connsiteX5" fmla="*/ 5982001 w 6589713"/>
              <a:gd name="connsiteY5" fmla="*/ 5805701 h 5805701"/>
              <a:gd name="connsiteX6" fmla="*/ 935348 w 6589713"/>
              <a:gd name="connsiteY6" fmla="*/ 5805701 h 5805701"/>
              <a:gd name="connsiteX7" fmla="*/ 0 w 6589713"/>
              <a:gd name="connsiteY7" fmla="*/ 4866208 h 5805701"/>
              <a:gd name="connsiteX8" fmla="*/ 0 w 6589713"/>
              <a:gd name="connsiteY8" fmla="*/ 1641319 h 5805701"/>
              <a:gd name="connsiteX9" fmla="*/ 480885 w 6589713"/>
              <a:gd name="connsiteY9" fmla="*/ 480148 h 5805701"/>
              <a:gd name="connsiteX10" fmla="*/ 1708960 w 6589713"/>
              <a:gd name="connsiteY10" fmla="*/ 853 h 58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713" h="5805701">
                <a:moveTo>
                  <a:pt x="1708960" y="853"/>
                </a:moveTo>
                <a:cubicBezTo>
                  <a:pt x="1913055" y="7515"/>
                  <a:pt x="2115763" y="53286"/>
                  <a:pt x="2304022" y="142353"/>
                </a:cubicBezTo>
                <a:cubicBezTo>
                  <a:pt x="2663364" y="311250"/>
                  <a:pt x="2890596" y="596265"/>
                  <a:pt x="3133681" y="876002"/>
                </a:cubicBezTo>
                <a:cubicBezTo>
                  <a:pt x="3133681" y="876002"/>
                  <a:pt x="3133681" y="876002"/>
                  <a:pt x="6410042" y="4771203"/>
                </a:cubicBezTo>
                <a:cubicBezTo>
                  <a:pt x="6505162" y="4887320"/>
                  <a:pt x="6589713" y="5035106"/>
                  <a:pt x="6589713" y="5198725"/>
                </a:cubicBezTo>
                <a:cubicBezTo>
                  <a:pt x="6589713" y="5531243"/>
                  <a:pt x="6320206" y="5805701"/>
                  <a:pt x="5982001" y="5805701"/>
                </a:cubicBezTo>
                <a:lnTo>
                  <a:pt x="935348" y="5805701"/>
                </a:lnTo>
                <a:cubicBezTo>
                  <a:pt x="417472" y="5805701"/>
                  <a:pt x="0" y="5383457"/>
                  <a:pt x="0" y="4866208"/>
                </a:cubicBezTo>
                <a:cubicBezTo>
                  <a:pt x="0" y="4628696"/>
                  <a:pt x="0" y="1641319"/>
                  <a:pt x="0" y="1641319"/>
                </a:cubicBezTo>
                <a:cubicBezTo>
                  <a:pt x="0" y="1219075"/>
                  <a:pt x="158534" y="802109"/>
                  <a:pt x="480885" y="480148"/>
                </a:cubicBezTo>
                <a:cubicBezTo>
                  <a:pt x="804228" y="160826"/>
                  <a:pt x="1259950" y="-13803"/>
                  <a:pt x="1708960" y="8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/>
            </a:lvl1pPr>
          </a:lstStyle>
          <a:p>
            <a:r>
              <a:rPr lang="en-GB" noProof="0" dirty="0"/>
              <a:t>    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 </a:t>
            </a:r>
            <a:r>
              <a:rPr lang="en-GB" noProof="0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63819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17" name="Marcador de texto 33"/>
          <p:cNvSpPr>
            <a:spLocks noGrp="1"/>
          </p:cNvSpPr>
          <p:nvPr>
            <p:ph type="body" sz="quarter" idx="14" hasCustomPrompt="1"/>
          </p:nvPr>
        </p:nvSpPr>
        <p:spPr>
          <a:xfrm>
            <a:off x="2857602" y="2057246"/>
            <a:ext cx="2942647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Title here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16" hasCustomPrompt="1"/>
          </p:nvPr>
        </p:nvSpPr>
        <p:spPr>
          <a:xfrm>
            <a:off x="576481" y="4420860"/>
            <a:ext cx="2942647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Title here</a:t>
            </a:r>
          </a:p>
        </p:txBody>
      </p:sp>
      <p:sp>
        <p:nvSpPr>
          <p:cNvPr id="21" name="Marcador de texto 33"/>
          <p:cNvSpPr>
            <a:spLocks noGrp="1"/>
          </p:cNvSpPr>
          <p:nvPr>
            <p:ph type="body" sz="quarter" idx="17" hasCustomPrompt="1"/>
          </p:nvPr>
        </p:nvSpPr>
        <p:spPr>
          <a:xfrm>
            <a:off x="5800189" y="4903912"/>
            <a:ext cx="3459659" cy="1200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Highlight here</a:t>
            </a:r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76481" y="4875698"/>
            <a:ext cx="2929143" cy="1307738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defRPr sz="2400">
                <a:solidFill>
                  <a:srgbClr val="323232"/>
                </a:solidFill>
              </a:defRPr>
            </a:lvl1pPr>
            <a:lvl2pPr marL="538163" indent="-139700">
              <a:lnSpc>
                <a:spcPct val="100000"/>
              </a:lnSpc>
              <a:defRPr sz="2400">
                <a:solidFill>
                  <a:srgbClr val="323232"/>
                </a:solidFill>
              </a:defRPr>
            </a:lvl2pPr>
            <a:lvl3pPr marL="985838" indent="-138113">
              <a:lnSpc>
                <a:spcPct val="100000"/>
              </a:lnSpc>
              <a:defRPr sz="24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857602" y="2489047"/>
            <a:ext cx="2929143" cy="1507399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defRPr sz="2400">
                <a:solidFill>
                  <a:srgbClr val="323232"/>
                </a:solidFill>
              </a:defRPr>
            </a:lvl1pPr>
            <a:lvl2pPr marL="627063" indent="-169863">
              <a:lnSpc>
                <a:spcPct val="100000"/>
              </a:lnSpc>
              <a:defRPr sz="2400">
                <a:solidFill>
                  <a:srgbClr val="323232"/>
                </a:solidFill>
              </a:defRPr>
            </a:lvl2pPr>
            <a:lvl3pPr marL="1076325" indent="-161925">
              <a:lnSpc>
                <a:spcPct val="100000"/>
              </a:lnSpc>
              <a:defRPr sz="24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8903377" y="2057260"/>
            <a:ext cx="2617847" cy="1507399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defRPr sz="2400">
                <a:solidFill>
                  <a:srgbClr val="323232"/>
                </a:solidFill>
              </a:defRPr>
            </a:lvl1pPr>
            <a:lvl2pPr marL="627063" indent="-169863">
              <a:lnSpc>
                <a:spcPct val="100000"/>
              </a:lnSpc>
              <a:defRPr sz="2000">
                <a:solidFill>
                  <a:srgbClr val="323232"/>
                </a:solidFill>
              </a:defRPr>
            </a:lvl2pPr>
            <a:lvl3pPr marL="1076325" indent="-228600">
              <a:lnSpc>
                <a:spcPct val="100000"/>
              </a:lnSpc>
              <a:defRPr sz="1600">
                <a:solidFill>
                  <a:srgbClr val="32323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058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977" y="3493009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68777" y="4317307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564116" y="3493009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3563913" y="4317307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364560" y="3507837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add</a:t>
            </a:r>
            <a:r>
              <a:rPr lang="es-ES" noProof="0" dirty="0"/>
              <a:t> </a:t>
            </a:r>
            <a:r>
              <a:rPr lang="es-ES" noProof="0" dirty="0" err="1"/>
              <a:t>text</a:t>
            </a:r>
            <a:endParaRPr lang="en-GB" noProof="0" dirty="0"/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6364567" y="4332129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9136016" y="3493009"/>
            <a:ext cx="2047701" cy="723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350">
                <a:solidFill>
                  <a:srgbClr val="454545"/>
                </a:solidFill>
                <a:latin typeface="+mj-lt"/>
              </a:defRPr>
            </a:lvl2pPr>
            <a:lvl3pPr>
              <a:defRPr sz="1200">
                <a:solidFill>
                  <a:srgbClr val="454545"/>
                </a:solidFill>
                <a:latin typeface="+mj-lt"/>
              </a:defRPr>
            </a:lvl3pPr>
            <a:lvl4pPr>
              <a:defRPr sz="1050">
                <a:solidFill>
                  <a:srgbClr val="454545"/>
                </a:solidFill>
                <a:latin typeface="+mj-lt"/>
              </a:defRPr>
            </a:lvl4pPr>
            <a:lvl5pPr>
              <a:defRPr sz="105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add</a:t>
            </a:r>
            <a:r>
              <a:rPr lang="es-ES" noProof="0" dirty="0"/>
              <a:t> </a:t>
            </a:r>
            <a:r>
              <a:rPr lang="es-ES" noProof="0" dirty="0" err="1"/>
              <a:t>text</a:t>
            </a:r>
            <a:endParaRPr lang="en-GB" noProof="0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9135814" y="4317307"/>
            <a:ext cx="2047703" cy="19765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0915493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0891629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117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-221371" y="65244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50" dirty="0">
              <a:solidFill>
                <a:srgbClr val="005EB8"/>
              </a:solidFill>
              <a:latin typeface="Calibri"/>
            </a:endParaRPr>
          </a:p>
        </p:txBody>
      </p:sp>
      <p:cxnSp>
        <p:nvCxnSpPr>
          <p:cNvPr id="123" name="Straight Connector 11"/>
          <p:cNvCxnSpPr/>
          <p:nvPr userDrawn="1"/>
        </p:nvCxnSpPr>
        <p:spPr>
          <a:xfrm>
            <a:off x="1948357" y="6282442"/>
            <a:ext cx="0" cy="4308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471325" y="6307922"/>
            <a:ext cx="1602489" cy="1784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900" i="1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You can follow us on:</a:t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2072506" y="6518623"/>
            <a:ext cx="2154941" cy="2268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600" i="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err="1" smtClean="0"/>
              <a:t>AmadeusITgroup</a:t>
            </a:r>
            <a:endParaRPr lang="en-GB" noProof="0" dirty="0" smtClean="0"/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89804" y="6323083"/>
            <a:ext cx="1764284" cy="390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1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amadeus.com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 smtClean="0"/>
              <a:t>amadeus.com/blog</a:t>
            </a:r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5859960" y="6402824"/>
            <a:ext cx="246084" cy="244475"/>
          </a:xfrm>
          <a:custGeom>
            <a:avLst/>
            <a:gdLst>
              <a:gd name="T0" fmla="*/ 0 w 92"/>
              <a:gd name="T1" fmla="*/ 0 h 92"/>
              <a:gd name="T2" fmla="*/ 0 w 92"/>
              <a:gd name="T3" fmla="*/ 92 h 92"/>
              <a:gd name="T4" fmla="*/ 36 w 92"/>
              <a:gd name="T5" fmla="*/ 92 h 92"/>
              <a:gd name="T6" fmla="*/ 36 w 92"/>
              <a:gd name="T7" fmla="*/ 92 h 92"/>
              <a:gd name="T8" fmla="*/ 36 w 92"/>
              <a:gd name="T9" fmla="*/ 84 h 92"/>
              <a:gd name="T10" fmla="*/ 20 w 92"/>
              <a:gd name="T11" fmla="*/ 77 h 92"/>
              <a:gd name="T12" fmla="*/ 15 w 92"/>
              <a:gd name="T13" fmla="*/ 70 h 92"/>
              <a:gd name="T14" fmla="*/ 15 w 92"/>
              <a:gd name="T15" fmla="*/ 67 h 92"/>
              <a:gd name="T16" fmla="*/ 22 w 92"/>
              <a:gd name="T17" fmla="*/ 72 h 92"/>
              <a:gd name="T18" fmla="*/ 36 w 92"/>
              <a:gd name="T19" fmla="*/ 76 h 92"/>
              <a:gd name="T20" fmla="*/ 39 w 92"/>
              <a:gd name="T21" fmla="*/ 70 h 92"/>
              <a:gd name="T22" fmla="*/ 18 w 92"/>
              <a:gd name="T23" fmla="*/ 46 h 92"/>
              <a:gd name="T24" fmla="*/ 23 w 92"/>
              <a:gd name="T25" fmla="*/ 33 h 92"/>
              <a:gd name="T26" fmla="*/ 23 w 92"/>
              <a:gd name="T27" fmla="*/ 20 h 92"/>
              <a:gd name="T28" fmla="*/ 36 w 92"/>
              <a:gd name="T29" fmla="*/ 25 h 92"/>
              <a:gd name="T30" fmla="*/ 48 w 92"/>
              <a:gd name="T31" fmla="*/ 24 h 92"/>
              <a:gd name="T32" fmla="*/ 60 w 92"/>
              <a:gd name="T33" fmla="*/ 25 h 92"/>
              <a:gd name="T34" fmla="*/ 73 w 92"/>
              <a:gd name="T35" fmla="*/ 20 h 92"/>
              <a:gd name="T36" fmla="*/ 74 w 92"/>
              <a:gd name="T37" fmla="*/ 33 h 92"/>
              <a:gd name="T38" fmla="*/ 79 w 92"/>
              <a:gd name="T39" fmla="*/ 46 h 92"/>
              <a:gd name="T40" fmla="*/ 57 w 92"/>
              <a:gd name="T41" fmla="*/ 70 h 92"/>
              <a:gd name="T42" fmla="*/ 60 w 92"/>
              <a:gd name="T43" fmla="*/ 79 h 92"/>
              <a:gd name="T44" fmla="*/ 60 w 92"/>
              <a:gd name="T45" fmla="*/ 92 h 92"/>
              <a:gd name="T46" fmla="*/ 60 w 92"/>
              <a:gd name="T47" fmla="*/ 92 h 92"/>
              <a:gd name="T48" fmla="*/ 92 w 92"/>
              <a:gd name="T49" fmla="*/ 92 h 92"/>
              <a:gd name="T50" fmla="*/ 92 w 92"/>
              <a:gd name="T51" fmla="*/ 0 h 92"/>
              <a:gd name="T52" fmla="*/ 0 w 92"/>
              <a:gd name="T5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92">
                <a:moveTo>
                  <a:pt x="0" y="0"/>
                </a:moveTo>
                <a:cubicBezTo>
                  <a:pt x="0" y="92"/>
                  <a:pt x="0" y="92"/>
                  <a:pt x="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1"/>
                  <a:pt x="36" y="88"/>
                  <a:pt x="36" y="84"/>
                </a:cubicBezTo>
                <a:cubicBezTo>
                  <a:pt x="23" y="86"/>
                  <a:pt x="20" y="77"/>
                  <a:pt x="20" y="77"/>
                </a:cubicBezTo>
                <a:cubicBezTo>
                  <a:pt x="18" y="72"/>
                  <a:pt x="15" y="70"/>
                  <a:pt x="15" y="70"/>
                </a:cubicBezTo>
                <a:cubicBezTo>
                  <a:pt x="10" y="67"/>
                  <a:pt x="15" y="67"/>
                  <a:pt x="15" y="67"/>
                </a:cubicBezTo>
                <a:cubicBezTo>
                  <a:pt x="20" y="67"/>
                  <a:pt x="22" y="72"/>
                  <a:pt x="22" y="72"/>
                </a:cubicBezTo>
                <a:cubicBezTo>
                  <a:pt x="27" y="79"/>
                  <a:pt x="34" y="77"/>
                  <a:pt x="36" y="76"/>
                </a:cubicBezTo>
                <a:cubicBezTo>
                  <a:pt x="37" y="73"/>
                  <a:pt x="38" y="71"/>
                  <a:pt x="39" y="70"/>
                </a:cubicBezTo>
                <a:cubicBezTo>
                  <a:pt x="29" y="68"/>
                  <a:pt x="18" y="64"/>
                  <a:pt x="18" y="46"/>
                </a:cubicBezTo>
                <a:cubicBezTo>
                  <a:pt x="18" y="41"/>
                  <a:pt x="19" y="36"/>
                  <a:pt x="23" y="33"/>
                </a:cubicBezTo>
                <a:cubicBezTo>
                  <a:pt x="22" y="32"/>
                  <a:pt x="20" y="27"/>
                  <a:pt x="23" y="20"/>
                </a:cubicBezTo>
                <a:cubicBezTo>
                  <a:pt x="23" y="20"/>
                  <a:pt x="27" y="19"/>
                  <a:pt x="36" y="25"/>
                </a:cubicBezTo>
                <a:cubicBezTo>
                  <a:pt x="40" y="24"/>
                  <a:pt x="44" y="24"/>
                  <a:pt x="48" y="24"/>
                </a:cubicBezTo>
                <a:cubicBezTo>
                  <a:pt x="52" y="24"/>
                  <a:pt x="56" y="24"/>
                  <a:pt x="60" y="25"/>
                </a:cubicBezTo>
                <a:cubicBezTo>
                  <a:pt x="69" y="19"/>
                  <a:pt x="73" y="20"/>
                  <a:pt x="73" y="20"/>
                </a:cubicBezTo>
                <a:cubicBezTo>
                  <a:pt x="76" y="27"/>
                  <a:pt x="74" y="32"/>
                  <a:pt x="74" y="33"/>
                </a:cubicBezTo>
                <a:cubicBezTo>
                  <a:pt x="77" y="36"/>
                  <a:pt x="79" y="41"/>
                  <a:pt x="79" y="46"/>
                </a:cubicBezTo>
                <a:cubicBezTo>
                  <a:pt x="79" y="64"/>
                  <a:pt x="68" y="68"/>
                  <a:pt x="57" y="70"/>
                </a:cubicBezTo>
                <a:cubicBezTo>
                  <a:pt x="59" y="71"/>
                  <a:pt x="60" y="74"/>
                  <a:pt x="60" y="79"/>
                </a:cubicBezTo>
                <a:cubicBezTo>
                  <a:pt x="60" y="85"/>
                  <a:pt x="60" y="90"/>
                  <a:pt x="6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0"/>
                  <a:pt x="92" y="0"/>
                  <a:pt x="9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3773776" y="6402824"/>
            <a:ext cx="234950" cy="244475"/>
          </a:xfrm>
          <a:custGeom>
            <a:avLst/>
            <a:gdLst>
              <a:gd name="T0" fmla="*/ 9 w 54"/>
              <a:gd name="T1" fmla="*/ 54 h 54"/>
              <a:gd name="T2" fmla="*/ 25 w 54"/>
              <a:gd name="T3" fmla="*/ 54 h 54"/>
              <a:gd name="T4" fmla="*/ 25 w 54"/>
              <a:gd name="T5" fmla="*/ 53 h 54"/>
              <a:gd name="T6" fmla="*/ 25 w 54"/>
              <a:gd name="T7" fmla="*/ 51 h 54"/>
              <a:gd name="T8" fmla="*/ 19 w 54"/>
              <a:gd name="T9" fmla="*/ 45 h 54"/>
              <a:gd name="T10" fmla="*/ 17 w 54"/>
              <a:gd name="T11" fmla="*/ 44 h 54"/>
              <a:gd name="T12" fmla="*/ 13 w 54"/>
              <a:gd name="T13" fmla="*/ 43 h 54"/>
              <a:gd name="T14" fmla="*/ 13 w 54"/>
              <a:gd name="T15" fmla="*/ 43 h 54"/>
              <a:gd name="T16" fmla="*/ 1 w 54"/>
              <a:gd name="T17" fmla="*/ 48 h 54"/>
              <a:gd name="T18" fmla="*/ 1 w 54"/>
              <a:gd name="T19" fmla="*/ 54 h 54"/>
              <a:gd name="T20" fmla="*/ 9 w 54"/>
              <a:gd name="T21" fmla="*/ 54 h 54"/>
              <a:gd name="T22" fmla="*/ 32 w 54"/>
              <a:gd name="T23" fmla="*/ 54 h 54"/>
              <a:gd name="T24" fmla="*/ 46 w 54"/>
              <a:gd name="T25" fmla="*/ 54 h 54"/>
              <a:gd name="T26" fmla="*/ 54 w 54"/>
              <a:gd name="T27" fmla="*/ 54 h 54"/>
              <a:gd name="T28" fmla="*/ 54 w 54"/>
              <a:gd name="T29" fmla="*/ 45 h 54"/>
              <a:gd name="T30" fmla="*/ 54 w 54"/>
              <a:gd name="T31" fmla="*/ 18 h 54"/>
              <a:gd name="T32" fmla="*/ 46 w 54"/>
              <a:gd name="T33" fmla="*/ 18 h 54"/>
              <a:gd name="T34" fmla="*/ 46 w 54"/>
              <a:gd name="T35" fmla="*/ 27 h 54"/>
              <a:gd name="T36" fmla="*/ 41 w 54"/>
              <a:gd name="T37" fmla="*/ 27 h 54"/>
              <a:gd name="T38" fmla="*/ 41 w 54"/>
              <a:gd name="T39" fmla="*/ 18 h 54"/>
              <a:gd name="T40" fmla="*/ 33 w 54"/>
              <a:gd name="T41" fmla="*/ 18 h 54"/>
              <a:gd name="T42" fmla="*/ 33 w 54"/>
              <a:gd name="T43" fmla="*/ 13 h 54"/>
              <a:gd name="T44" fmla="*/ 41 w 54"/>
              <a:gd name="T45" fmla="*/ 13 h 54"/>
              <a:gd name="T46" fmla="*/ 41 w 54"/>
              <a:gd name="T47" fmla="*/ 5 h 54"/>
              <a:gd name="T48" fmla="*/ 46 w 54"/>
              <a:gd name="T49" fmla="*/ 5 h 54"/>
              <a:gd name="T50" fmla="*/ 46 w 54"/>
              <a:gd name="T51" fmla="*/ 13 h 54"/>
              <a:gd name="T52" fmla="*/ 54 w 54"/>
              <a:gd name="T53" fmla="*/ 13 h 54"/>
              <a:gd name="T54" fmla="*/ 54 w 54"/>
              <a:gd name="T55" fmla="*/ 9 h 54"/>
              <a:gd name="T56" fmla="*/ 54 w 54"/>
              <a:gd name="T57" fmla="*/ 0 h 54"/>
              <a:gd name="T58" fmla="*/ 46 w 54"/>
              <a:gd name="T59" fmla="*/ 0 h 54"/>
              <a:gd name="T60" fmla="*/ 9 w 54"/>
              <a:gd name="T61" fmla="*/ 0 h 54"/>
              <a:gd name="T62" fmla="*/ 0 w 54"/>
              <a:gd name="T63" fmla="*/ 0 h 54"/>
              <a:gd name="T64" fmla="*/ 0 w 54"/>
              <a:gd name="T65" fmla="*/ 9 h 54"/>
              <a:gd name="T66" fmla="*/ 0 w 54"/>
              <a:gd name="T67" fmla="*/ 9 h 54"/>
              <a:gd name="T68" fmla="*/ 14 w 54"/>
              <a:gd name="T69" fmla="*/ 4 h 54"/>
              <a:gd name="T70" fmla="*/ 33 w 54"/>
              <a:gd name="T71" fmla="*/ 4 h 54"/>
              <a:gd name="T72" fmla="*/ 28 w 54"/>
              <a:gd name="T73" fmla="*/ 9 h 54"/>
              <a:gd name="T74" fmla="*/ 24 w 54"/>
              <a:gd name="T75" fmla="*/ 9 h 54"/>
              <a:gd name="T76" fmla="*/ 29 w 54"/>
              <a:gd name="T77" fmla="*/ 19 h 54"/>
              <a:gd name="T78" fmla="*/ 23 w 54"/>
              <a:gd name="T79" fmla="*/ 29 h 54"/>
              <a:gd name="T80" fmla="*/ 20 w 54"/>
              <a:gd name="T81" fmla="*/ 34 h 54"/>
              <a:gd name="T82" fmla="*/ 24 w 54"/>
              <a:gd name="T83" fmla="*/ 39 h 54"/>
              <a:gd name="T84" fmla="*/ 25 w 54"/>
              <a:gd name="T85" fmla="*/ 39 h 54"/>
              <a:gd name="T86" fmla="*/ 32 w 54"/>
              <a:gd name="T87" fmla="*/ 52 h 54"/>
              <a:gd name="T88" fmla="*/ 32 w 54"/>
              <a:gd name="T89" fmla="*/ 54 h 54"/>
              <a:gd name="T90" fmla="*/ 0 w 54"/>
              <a:gd name="T91" fmla="*/ 29 h 54"/>
              <a:gd name="T92" fmla="*/ 0 w 54"/>
              <a:gd name="T93" fmla="*/ 42 h 54"/>
              <a:gd name="T94" fmla="*/ 10 w 54"/>
              <a:gd name="T95" fmla="*/ 40 h 54"/>
              <a:gd name="T96" fmla="*/ 12 w 54"/>
              <a:gd name="T97" fmla="*/ 40 h 54"/>
              <a:gd name="T98" fmla="*/ 13 w 54"/>
              <a:gd name="T99" fmla="*/ 40 h 54"/>
              <a:gd name="T100" fmla="*/ 11 w 54"/>
              <a:gd name="T101" fmla="*/ 36 h 54"/>
              <a:gd name="T102" fmla="*/ 11 w 54"/>
              <a:gd name="T103" fmla="*/ 33 h 54"/>
              <a:gd name="T104" fmla="*/ 10 w 54"/>
              <a:gd name="T105" fmla="*/ 33 h 54"/>
              <a:gd name="T106" fmla="*/ 0 w 54"/>
              <a:gd name="T107" fmla="*/ 29 h 54"/>
              <a:gd name="T108" fmla="*/ 11 w 54"/>
              <a:gd name="T109" fmla="*/ 8 h 54"/>
              <a:gd name="T110" fmla="*/ 6 w 54"/>
              <a:gd name="T111" fmla="*/ 10 h 54"/>
              <a:gd name="T112" fmla="*/ 4 w 54"/>
              <a:gd name="T113" fmla="*/ 18 h 54"/>
              <a:gd name="T114" fmla="*/ 14 w 54"/>
              <a:gd name="T115" fmla="*/ 29 h 54"/>
              <a:gd name="T116" fmla="*/ 14 w 54"/>
              <a:gd name="T117" fmla="*/ 29 h 54"/>
              <a:gd name="T118" fmla="*/ 19 w 54"/>
              <a:gd name="T119" fmla="*/ 27 h 54"/>
              <a:gd name="T120" fmla="*/ 20 w 54"/>
              <a:gd name="T121" fmla="*/ 19 h 54"/>
              <a:gd name="T122" fmla="*/ 11 w 54"/>
              <a:gd name="T123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" h="54">
                <a:moveTo>
                  <a:pt x="9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2"/>
                  <a:pt x="25" y="51"/>
                  <a:pt x="25" y="51"/>
                </a:cubicBezTo>
                <a:cubicBezTo>
                  <a:pt x="25" y="48"/>
                  <a:pt x="22" y="47"/>
                  <a:pt x="19" y="45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3"/>
                  <a:pt x="14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8" y="43"/>
                  <a:pt x="3" y="45"/>
                  <a:pt x="1" y="48"/>
                </a:cubicBezTo>
                <a:cubicBezTo>
                  <a:pt x="1" y="54"/>
                  <a:pt x="1" y="54"/>
                  <a:pt x="1" y="54"/>
                </a:cubicBezTo>
                <a:lnTo>
                  <a:pt x="9" y="54"/>
                </a:lnTo>
                <a:close/>
                <a:moveTo>
                  <a:pt x="32" y="54"/>
                </a:moveTo>
                <a:cubicBezTo>
                  <a:pt x="46" y="54"/>
                  <a:pt x="46" y="54"/>
                  <a:pt x="46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18"/>
                  <a:pt x="54" y="18"/>
                  <a:pt x="54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18"/>
                  <a:pt x="41" y="18"/>
                  <a:pt x="41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3"/>
                  <a:pt x="33" y="13"/>
                  <a:pt x="33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5"/>
                  <a:pt x="41" y="5"/>
                  <a:pt x="4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3"/>
                  <a:pt x="46" y="13"/>
                  <a:pt x="4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4" y="6"/>
                  <a:pt x="8" y="4"/>
                  <a:pt x="14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7" y="11"/>
                  <a:pt x="29" y="15"/>
                  <a:pt x="29" y="19"/>
                </a:cubicBezTo>
                <a:cubicBezTo>
                  <a:pt x="29" y="23"/>
                  <a:pt x="27" y="26"/>
                  <a:pt x="23" y="29"/>
                </a:cubicBezTo>
                <a:cubicBezTo>
                  <a:pt x="20" y="31"/>
                  <a:pt x="20" y="32"/>
                  <a:pt x="20" y="34"/>
                </a:cubicBezTo>
                <a:cubicBezTo>
                  <a:pt x="20" y="35"/>
                  <a:pt x="23" y="38"/>
                  <a:pt x="24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1" y="44"/>
                  <a:pt x="32" y="47"/>
                  <a:pt x="32" y="52"/>
                </a:cubicBezTo>
                <a:cubicBezTo>
                  <a:pt x="32" y="53"/>
                  <a:pt x="32" y="53"/>
                  <a:pt x="32" y="54"/>
                </a:cubicBezTo>
                <a:moveTo>
                  <a:pt x="0" y="29"/>
                </a:moveTo>
                <a:cubicBezTo>
                  <a:pt x="0" y="42"/>
                  <a:pt x="0" y="42"/>
                  <a:pt x="0" y="42"/>
                </a:cubicBezTo>
                <a:cubicBezTo>
                  <a:pt x="3" y="41"/>
                  <a:pt x="7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39"/>
                  <a:pt x="11" y="38"/>
                  <a:pt x="11" y="36"/>
                </a:cubicBezTo>
                <a:cubicBezTo>
                  <a:pt x="11" y="35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6" y="33"/>
                  <a:pt x="3" y="31"/>
                  <a:pt x="0" y="29"/>
                </a:cubicBezTo>
                <a:moveTo>
                  <a:pt x="11" y="8"/>
                </a:moveTo>
                <a:cubicBezTo>
                  <a:pt x="9" y="8"/>
                  <a:pt x="7" y="9"/>
                  <a:pt x="6" y="10"/>
                </a:cubicBezTo>
                <a:cubicBezTo>
                  <a:pt x="4" y="12"/>
                  <a:pt x="3" y="15"/>
                  <a:pt x="4" y="18"/>
                </a:cubicBezTo>
                <a:cubicBezTo>
                  <a:pt x="5" y="24"/>
                  <a:pt x="9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6" y="29"/>
                  <a:pt x="18" y="28"/>
                  <a:pt x="19" y="27"/>
                </a:cubicBezTo>
                <a:cubicBezTo>
                  <a:pt x="20" y="25"/>
                  <a:pt x="21" y="23"/>
                  <a:pt x="20" y="19"/>
                </a:cubicBezTo>
                <a:cubicBezTo>
                  <a:pt x="20" y="13"/>
                  <a:pt x="15" y="8"/>
                  <a:pt x="11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4675476" y="6402824"/>
            <a:ext cx="234950" cy="244475"/>
          </a:xfrm>
          <a:custGeom>
            <a:avLst/>
            <a:gdLst>
              <a:gd name="T0" fmla="*/ 0 w 54"/>
              <a:gd name="T1" fmla="*/ 0 h 54"/>
              <a:gd name="T2" fmla="*/ 0 w 54"/>
              <a:gd name="T3" fmla="*/ 54 h 54"/>
              <a:gd name="T4" fmla="*/ 27 w 54"/>
              <a:gd name="T5" fmla="*/ 54 h 54"/>
              <a:gd name="T6" fmla="*/ 27 w 54"/>
              <a:gd name="T7" fmla="*/ 34 h 54"/>
              <a:gd name="T8" fmla="*/ 20 w 54"/>
              <a:gd name="T9" fmla="*/ 34 h 54"/>
              <a:gd name="T10" fmla="*/ 20 w 54"/>
              <a:gd name="T11" fmla="*/ 26 h 54"/>
              <a:gd name="T12" fmla="*/ 27 w 54"/>
              <a:gd name="T13" fmla="*/ 26 h 54"/>
              <a:gd name="T14" fmla="*/ 27 w 54"/>
              <a:gd name="T15" fmla="*/ 21 h 54"/>
              <a:gd name="T16" fmla="*/ 37 w 54"/>
              <a:gd name="T17" fmla="*/ 10 h 54"/>
              <a:gd name="T18" fmla="*/ 44 w 54"/>
              <a:gd name="T19" fmla="*/ 10 h 54"/>
              <a:gd name="T20" fmla="*/ 44 w 54"/>
              <a:gd name="T21" fmla="*/ 19 h 54"/>
              <a:gd name="T22" fmla="*/ 37 w 54"/>
              <a:gd name="T23" fmla="*/ 19 h 54"/>
              <a:gd name="T24" fmla="*/ 35 w 54"/>
              <a:gd name="T25" fmla="*/ 21 h 54"/>
              <a:gd name="T26" fmla="*/ 35 w 54"/>
              <a:gd name="T27" fmla="*/ 26 h 54"/>
              <a:gd name="T28" fmla="*/ 44 w 54"/>
              <a:gd name="T29" fmla="*/ 26 h 54"/>
              <a:gd name="T30" fmla="*/ 44 w 54"/>
              <a:gd name="T31" fmla="*/ 34 h 54"/>
              <a:gd name="T32" fmla="*/ 35 w 54"/>
              <a:gd name="T33" fmla="*/ 34 h 54"/>
              <a:gd name="T34" fmla="*/ 35 w 54"/>
              <a:gd name="T35" fmla="*/ 54 h 54"/>
              <a:gd name="T36" fmla="*/ 54 w 54"/>
              <a:gd name="T37" fmla="*/ 54 h 54"/>
              <a:gd name="T38" fmla="*/ 54 w 54"/>
              <a:gd name="T39" fmla="*/ 0 h 54"/>
              <a:gd name="T40" fmla="*/ 0 w 54"/>
              <a:gd name="T4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4"/>
                  <a:pt x="27" y="34"/>
                  <a:pt x="2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5"/>
                  <a:pt x="31" y="10"/>
                  <a:pt x="3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5" y="20"/>
                  <a:pt x="35" y="21"/>
                </a:cubicBezTo>
                <a:cubicBezTo>
                  <a:pt x="35" y="26"/>
                  <a:pt x="35" y="26"/>
                  <a:pt x="35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4"/>
                  <a:pt x="44" y="34"/>
                  <a:pt x="44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54"/>
                  <a:pt x="35" y="54"/>
                  <a:pt x="35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7" name="Freeform 7"/>
          <p:cNvSpPr>
            <a:spLocks noEditPoints="1"/>
          </p:cNvSpPr>
          <p:nvPr userDrawn="1"/>
        </p:nvSpPr>
        <p:spPr bwMode="auto">
          <a:xfrm>
            <a:off x="4970751" y="6402824"/>
            <a:ext cx="236537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8 w 54"/>
              <a:gd name="T11" fmla="*/ 36 h 54"/>
              <a:gd name="T12" fmla="*/ 37 w 54"/>
              <a:gd name="T13" fmla="*/ 36 h 54"/>
              <a:gd name="T14" fmla="*/ 41 w 54"/>
              <a:gd name="T15" fmla="*/ 40 h 54"/>
              <a:gd name="T16" fmla="*/ 37 w 54"/>
              <a:gd name="T17" fmla="*/ 44 h 54"/>
              <a:gd name="T18" fmla="*/ 27 w 54"/>
              <a:gd name="T19" fmla="*/ 44 h 54"/>
              <a:gd name="T20" fmla="*/ 14 w 54"/>
              <a:gd name="T21" fmla="*/ 30 h 54"/>
              <a:gd name="T22" fmla="*/ 14 w 54"/>
              <a:gd name="T23" fmla="*/ 15 h 54"/>
              <a:gd name="T24" fmla="*/ 18 w 54"/>
              <a:gd name="T25" fmla="*/ 11 h 54"/>
              <a:gd name="T26" fmla="*/ 22 w 54"/>
              <a:gd name="T27" fmla="*/ 15 h 54"/>
              <a:gd name="T28" fmla="*/ 22 w 54"/>
              <a:gd name="T29" fmla="*/ 19 h 54"/>
              <a:gd name="T30" fmla="*/ 37 w 54"/>
              <a:gd name="T31" fmla="*/ 19 h 54"/>
              <a:gd name="T32" fmla="*/ 41 w 54"/>
              <a:gd name="T33" fmla="*/ 23 h 54"/>
              <a:gd name="T34" fmla="*/ 37 w 54"/>
              <a:gd name="T35" fmla="*/ 28 h 54"/>
              <a:gd name="T36" fmla="*/ 22 w 54"/>
              <a:gd name="T37" fmla="*/ 28 h 54"/>
              <a:gd name="T38" fmla="*/ 22 w 54"/>
              <a:gd name="T39" fmla="*/ 30 h 54"/>
              <a:gd name="T40" fmla="*/ 28 w 54"/>
              <a:gd name="T41" fmla="*/ 3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8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43"/>
                  <a:pt x="39" y="44"/>
                  <a:pt x="3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0" y="44"/>
                  <a:pt x="14" y="38"/>
                  <a:pt x="14" y="3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2"/>
                  <a:pt x="16" y="11"/>
                  <a:pt x="18" y="11"/>
                </a:cubicBezTo>
                <a:cubicBezTo>
                  <a:pt x="20" y="11"/>
                  <a:pt x="22" y="12"/>
                  <a:pt x="22" y="15"/>
                </a:cubicBezTo>
                <a:cubicBezTo>
                  <a:pt x="22" y="19"/>
                  <a:pt x="22" y="19"/>
                  <a:pt x="22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9"/>
                  <a:pt x="41" y="21"/>
                  <a:pt x="41" y="23"/>
                </a:cubicBezTo>
                <a:cubicBezTo>
                  <a:pt x="41" y="26"/>
                  <a:pt x="39" y="28"/>
                  <a:pt x="3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3"/>
                  <a:pt x="25" y="36"/>
                  <a:pt x="28" y="36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8" name="Freeform 8"/>
          <p:cNvSpPr>
            <a:spLocks noEditPoints="1"/>
          </p:cNvSpPr>
          <p:nvPr userDrawn="1"/>
        </p:nvSpPr>
        <p:spPr bwMode="auto">
          <a:xfrm>
            <a:off x="407381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0 w 54"/>
              <a:gd name="T11" fmla="*/ 44 h 54"/>
              <a:gd name="T12" fmla="*/ 14 w 54"/>
              <a:gd name="T13" fmla="*/ 44 h 54"/>
              <a:gd name="T14" fmla="*/ 14 w 54"/>
              <a:gd name="T15" fmla="*/ 20 h 54"/>
              <a:gd name="T16" fmla="*/ 20 w 54"/>
              <a:gd name="T17" fmla="*/ 20 h 54"/>
              <a:gd name="T18" fmla="*/ 20 w 54"/>
              <a:gd name="T19" fmla="*/ 44 h 54"/>
              <a:gd name="T20" fmla="*/ 17 w 54"/>
              <a:gd name="T21" fmla="*/ 18 h 54"/>
              <a:gd name="T22" fmla="*/ 13 w 54"/>
              <a:gd name="T23" fmla="*/ 14 h 54"/>
              <a:gd name="T24" fmla="*/ 17 w 54"/>
              <a:gd name="T25" fmla="*/ 9 h 54"/>
              <a:gd name="T26" fmla="*/ 21 w 54"/>
              <a:gd name="T27" fmla="*/ 14 h 54"/>
              <a:gd name="T28" fmla="*/ 17 w 54"/>
              <a:gd name="T29" fmla="*/ 18 h 54"/>
              <a:gd name="T30" fmla="*/ 44 w 54"/>
              <a:gd name="T31" fmla="*/ 44 h 54"/>
              <a:gd name="T32" fmla="*/ 37 w 54"/>
              <a:gd name="T33" fmla="*/ 44 h 54"/>
              <a:gd name="T34" fmla="*/ 37 w 54"/>
              <a:gd name="T35" fmla="*/ 30 h 54"/>
              <a:gd name="T36" fmla="*/ 36 w 54"/>
              <a:gd name="T37" fmla="*/ 28 h 54"/>
              <a:gd name="T38" fmla="*/ 33 w 54"/>
              <a:gd name="T39" fmla="*/ 28 h 54"/>
              <a:gd name="T40" fmla="*/ 31 w 54"/>
              <a:gd name="T41" fmla="*/ 29 h 54"/>
              <a:gd name="T42" fmla="*/ 31 w 54"/>
              <a:gd name="T43" fmla="*/ 44 h 54"/>
              <a:gd name="T44" fmla="*/ 24 w 54"/>
              <a:gd name="T45" fmla="*/ 44 h 54"/>
              <a:gd name="T46" fmla="*/ 24 w 54"/>
              <a:gd name="T47" fmla="*/ 20 h 54"/>
              <a:gd name="T48" fmla="*/ 31 w 54"/>
              <a:gd name="T49" fmla="*/ 20 h 54"/>
              <a:gd name="T50" fmla="*/ 31 w 54"/>
              <a:gd name="T51" fmla="*/ 21 h 54"/>
              <a:gd name="T52" fmla="*/ 40 w 54"/>
              <a:gd name="T53" fmla="*/ 22 h 54"/>
              <a:gd name="T54" fmla="*/ 44 w 54"/>
              <a:gd name="T55" fmla="*/ 30 h 54"/>
              <a:gd name="T56" fmla="*/ 44 w 54"/>
              <a:gd name="T57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0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4" y="20"/>
                  <a:pt x="14" y="20"/>
                  <a:pt x="14" y="20"/>
                </a:cubicBezTo>
                <a:cubicBezTo>
                  <a:pt x="20" y="20"/>
                  <a:pt x="20" y="20"/>
                  <a:pt x="20" y="20"/>
                </a:cubicBezTo>
                <a:lnTo>
                  <a:pt x="20" y="44"/>
                </a:lnTo>
                <a:close/>
                <a:moveTo>
                  <a:pt x="17" y="18"/>
                </a:moveTo>
                <a:cubicBezTo>
                  <a:pt x="15" y="18"/>
                  <a:pt x="13" y="16"/>
                  <a:pt x="13" y="14"/>
                </a:cubicBezTo>
                <a:cubicBezTo>
                  <a:pt x="13" y="11"/>
                  <a:pt x="15" y="9"/>
                  <a:pt x="17" y="9"/>
                </a:cubicBezTo>
                <a:cubicBezTo>
                  <a:pt x="19" y="9"/>
                  <a:pt x="21" y="11"/>
                  <a:pt x="21" y="14"/>
                </a:cubicBezTo>
                <a:cubicBezTo>
                  <a:pt x="21" y="16"/>
                  <a:pt x="19" y="18"/>
                  <a:pt x="17" y="18"/>
                </a:cubicBezTo>
                <a:moveTo>
                  <a:pt x="44" y="44"/>
                </a:moveTo>
                <a:cubicBezTo>
                  <a:pt x="37" y="44"/>
                  <a:pt x="37" y="44"/>
                  <a:pt x="37" y="44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8"/>
                  <a:pt x="36" y="28"/>
                </a:cubicBezTo>
                <a:cubicBezTo>
                  <a:pt x="36" y="27"/>
                  <a:pt x="34" y="27"/>
                  <a:pt x="33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44"/>
                  <a:pt x="31" y="44"/>
                  <a:pt x="31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20"/>
                  <a:pt x="24" y="20"/>
                  <a:pt x="24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20"/>
                  <a:pt x="37" y="20"/>
                  <a:pt x="40" y="22"/>
                </a:cubicBezTo>
                <a:cubicBezTo>
                  <a:pt x="42" y="23"/>
                  <a:pt x="44" y="27"/>
                  <a:pt x="44" y="30"/>
                </a:cubicBezTo>
                <a:lnTo>
                  <a:pt x="44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9" name="Freeform 9"/>
          <p:cNvSpPr>
            <a:spLocks noEditPoints="1"/>
          </p:cNvSpPr>
          <p:nvPr userDrawn="1"/>
        </p:nvSpPr>
        <p:spPr bwMode="auto">
          <a:xfrm>
            <a:off x="557241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38 w 54"/>
              <a:gd name="T11" fmla="*/ 35 h 54"/>
              <a:gd name="T12" fmla="*/ 26 w 54"/>
              <a:gd name="T13" fmla="*/ 36 h 54"/>
              <a:gd name="T14" fmla="*/ 24 w 54"/>
              <a:gd name="T15" fmla="*/ 35 h 54"/>
              <a:gd name="T16" fmla="*/ 20 w 54"/>
              <a:gd name="T17" fmla="*/ 47 h 54"/>
              <a:gd name="T18" fmla="*/ 18 w 54"/>
              <a:gd name="T19" fmla="*/ 47 h 54"/>
              <a:gd name="T20" fmla="*/ 18 w 54"/>
              <a:gd name="T21" fmla="*/ 47 h 54"/>
              <a:gd name="T22" fmla="*/ 18 w 54"/>
              <a:gd name="T23" fmla="*/ 41 h 54"/>
              <a:gd name="T24" fmla="*/ 21 w 54"/>
              <a:gd name="T25" fmla="*/ 27 h 54"/>
              <a:gd name="T26" fmla="*/ 20 w 54"/>
              <a:gd name="T27" fmla="*/ 22 h 54"/>
              <a:gd name="T28" fmla="*/ 28 w 54"/>
              <a:gd name="T29" fmla="*/ 19 h 54"/>
              <a:gd name="T30" fmla="*/ 27 w 54"/>
              <a:gd name="T31" fmla="*/ 33 h 54"/>
              <a:gd name="T32" fmla="*/ 31 w 54"/>
              <a:gd name="T33" fmla="*/ 34 h 54"/>
              <a:gd name="T34" fmla="*/ 33 w 54"/>
              <a:gd name="T35" fmla="*/ 13 h 54"/>
              <a:gd name="T36" fmla="*/ 16 w 54"/>
              <a:gd name="T37" fmla="*/ 24 h 54"/>
              <a:gd name="T38" fmla="*/ 17 w 54"/>
              <a:gd name="T39" fmla="*/ 32 h 54"/>
              <a:gd name="T40" fmla="*/ 11 w 54"/>
              <a:gd name="T41" fmla="*/ 23 h 54"/>
              <a:gd name="T42" fmla="*/ 30 w 54"/>
              <a:gd name="T43" fmla="*/ 8 h 54"/>
              <a:gd name="T44" fmla="*/ 43 w 54"/>
              <a:gd name="T45" fmla="*/ 20 h 54"/>
              <a:gd name="T46" fmla="*/ 38 w 54"/>
              <a:gd name="T47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38" y="35"/>
                </a:moveTo>
                <a:cubicBezTo>
                  <a:pt x="35" y="37"/>
                  <a:pt x="29" y="39"/>
                  <a:pt x="26" y="36"/>
                </a:cubicBezTo>
                <a:cubicBezTo>
                  <a:pt x="25" y="36"/>
                  <a:pt x="25" y="35"/>
                  <a:pt x="24" y="35"/>
                </a:cubicBezTo>
                <a:cubicBezTo>
                  <a:pt x="23" y="39"/>
                  <a:pt x="22" y="44"/>
                  <a:pt x="20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5"/>
                  <a:pt x="18" y="42"/>
                  <a:pt x="18" y="41"/>
                </a:cubicBezTo>
                <a:cubicBezTo>
                  <a:pt x="18" y="37"/>
                  <a:pt x="21" y="31"/>
                  <a:pt x="21" y="27"/>
                </a:cubicBezTo>
                <a:cubicBezTo>
                  <a:pt x="21" y="26"/>
                  <a:pt x="20" y="24"/>
                  <a:pt x="20" y="22"/>
                </a:cubicBezTo>
                <a:cubicBezTo>
                  <a:pt x="21" y="18"/>
                  <a:pt x="26" y="15"/>
                  <a:pt x="28" y="19"/>
                </a:cubicBezTo>
                <a:cubicBezTo>
                  <a:pt x="30" y="24"/>
                  <a:pt x="23" y="29"/>
                  <a:pt x="27" y="33"/>
                </a:cubicBezTo>
                <a:cubicBezTo>
                  <a:pt x="27" y="33"/>
                  <a:pt x="29" y="34"/>
                  <a:pt x="31" y="34"/>
                </a:cubicBezTo>
                <a:cubicBezTo>
                  <a:pt x="38" y="32"/>
                  <a:pt x="39" y="17"/>
                  <a:pt x="33" y="13"/>
                </a:cubicBezTo>
                <a:cubicBezTo>
                  <a:pt x="24" y="8"/>
                  <a:pt x="15" y="16"/>
                  <a:pt x="16" y="24"/>
                </a:cubicBezTo>
                <a:cubicBezTo>
                  <a:pt x="16" y="27"/>
                  <a:pt x="19" y="29"/>
                  <a:pt x="17" y="32"/>
                </a:cubicBezTo>
                <a:cubicBezTo>
                  <a:pt x="13" y="30"/>
                  <a:pt x="11" y="27"/>
                  <a:pt x="11" y="23"/>
                </a:cubicBezTo>
                <a:cubicBezTo>
                  <a:pt x="11" y="13"/>
                  <a:pt x="20" y="7"/>
                  <a:pt x="30" y="8"/>
                </a:cubicBezTo>
                <a:cubicBezTo>
                  <a:pt x="37" y="9"/>
                  <a:pt x="42" y="14"/>
                  <a:pt x="43" y="20"/>
                </a:cubicBezTo>
                <a:cubicBezTo>
                  <a:pt x="43" y="25"/>
                  <a:pt x="41" y="32"/>
                  <a:pt x="38" y="35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30" name="Freeform 10"/>
          <p:cNvSpPr>
            <a:spLocks noEditPoints="1"/>
          </p:cNvSpPr>
          <p:nvPr userDrawn="1"/>
        </p:nvSpPr>
        <p:spPr bwMode="auto">
          <a:xfrm>
            <a:off x="5272376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15 w 54"/>
              <a:gd name="T11" fmla="*/ 44 h 54"/>
              <a:gd name="T12" fmla="*/ 10 w 54"/>
              <a:gd name="T13" fmla="*/ 40 h 54"/>
              <a:gd name="T14" fmla="*/ 15 w 54"/>
              <a:gd name="T15" fmla="*/ 36 h 54"/>
              <a:gd name="T16" fmla="*/ 19 w 54"/>
              <a:gd name="T17" fmla="*/ 40 h 54"/>
              <a:gd name="T18" fmla="*/ 15 w 54"/>
              <a:gd name="T19" fmla="*/ 44 h 54"/>
              <a:gd name="T20" fmla="*/ 26 w 54"/>
              <a:gd name="T21" fmla="*/ 44 h 54"/>
              <a:gd name="T22" fmla="*/ 21 w 54"/>
              <a:gd name="T23" fmla="*/ 34 h 54"/>
              <a:gd name="T24" fmla="*/ 10 w 54"/>
              <a:gd name="T25" fmla="*/ 29 h 54"/>
              <a:gd name="T26" fmla="*/ 10 w 54"/>
              <a:gd name="T27" fmla="*/ 23 h 54"/>
              <a:gd name="T28" fmla="*/ 31 w 54"/>
              <a:gd name="T29" fmla="*/ 44 h 54"/>
              <a:gd name="T30" fmla="*/ 26 w 54"/>
              <a:gd name="T31" fmla="*/ 44 h 54"/>
              <a:gd name="T32" fmla="*/ 37 w 54"/>
              <a:gd name="T33" fmla="*/ 44 h 54"/>
              <a:gd name="T34" fmla="*/ 10 w 54"/>
              <a:gd name="T35" fmla="*/ 18 h 54"/>
              <a:gd name="T36" fmla="*/ 10 w 54"/>
              <a:gd name="T37" fmla="*/ 12 h 54"/>
              <a:gd name="T38" fmla="*/ 42 w 54"/>
              <a:gd name="T39" fmla="*/ 44 h 54"/>
              <a:gd name="T40" fmla="*/ 37 w 54"/>
              <a:gd name="T41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15" y="44"/>
                </a:moveTo>
                <a:cubicBezTo>
                  <a:pt x="12" y="44"/>
                  <a:pt x="10" y="43"/>
                  <a:pt x="10" y="40"/>
                </a:cubicBezTo>
                <a:cubicBezTo>
                  <a:pt x="10" y="38"/>
                  <a:pt x="12" y="36"/>
                  <a:pt x="15" y="36"/>
                </a:cubicBezTo>
                <a:cubicBezTo>
                  <a:pt x="17" y="36"/>
                  <a:pt x="19" y="38"/>
                  <a:pt x="19" y="40"/>
                </a:cubicBezTo>
                <a:cubicBezTo>
                  <a:pt x="19" y="43"/>
                  <a:pt x="17" y="44"/>
                  <a:pt x="15" y="44"/>
                </a:cubicBezTo>
                <a:moveTo>
                  <a:pt x="26" y="44"/>
                </a:moveTo>
                <a:cubicBezTo>
                  <a:pt x="26" y="42"/>
                  <a:pt x="24" y="37"/>
                  <a:pt x="21" y="34"/>
                </a:cubicBezTo>
                <a:cubicBezTo>
                  <a:pt x="18" y="31"/>
                  <a:pt x="13" y="29"/>
                  <a:pt x="10" y="29"/>
                </a:cubicBezTo>
                <a:cubicBezTo>
                  <a:pt x="10" y="23"/>
                  <a:pt x="10" y="23"/>
                  <a:pt x="10" y="23"/>
                </a:cubicBezTo>
                <a:cubicBezTo>
                  <a:pt x="22" y="23"/>
                  <a:pt x="31" y="33"/>
                  <a:pt x="31" y="44"/>
                </a:cubicBezTo>
                <a:lnTo>
                  <a:pt x="26" y="44"/>
                </a:lnTo>
                <a:close/>
                <a:moveTo>
                  <a:pt x="37" y="44"/>
                </a:moveTo>
                <a:cubicBezTo>
                  <a:pt x="37" y="30"/>
                  <a:pt x="25" y="18"/>
                  <a:pt x="10" y="18"/>
                </a:cubicBezTo>
                <a:cubicBezTo>
                  <a:pt x="10" y="12"/>
                  <a:pt x="10" y="12"/>
                  <a:pt x="10" y="12"/>
                </a:cubicBezTo>
                <a:cubicBezTo>
                  <a:pt x="28" y="12"/>
                  <a:pt x="42" y="27"/>
                  <a:pt x="42" y="44"/>
                </a:cubicBezTo>
                <a:lnTo>
                  <a:pt x="37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31" name="Freeform 11"/>
          <p:cNvSpPr>
            <a:spLocks noEditPoints="1"/>
          </p:cNvSpPr>
          <p:nvPr userDrawn="1"/>
        </p:nvSpPr>
        <p:spPr bwMode="auto">
          <a:xfrm>
            <a:off x="4373851" y="6402824"/>
            <a:ext cx="236537" cy="244475"/>
          </a:xfrm>
          <a:custGeom>
            <a:avLst/>
            <a:gdLst>
              <a:gd name="T0" fmla="*/ 0 w 149"/>
              <a:gd name="T1" fmla="*/ 154 h 154"/>
              <a:gd name="T2" fmla="*/ 149 w 149"/>
              <a:gd name="T3" fmla="*/ 154 h 154"/>
              <a:gd name="T4" fmla="*/ 149 w 149"/>
              <a:gd name="T5" fmla="*/ 0 h 154"/>
              <a:gd name="T6" fmla="*/ 0 w 149"/>
              <a:gd name="T7" fmla="*/ 0 h 154"/>
              <a:gd name="T8" fmla="*/ 0 w 149"/>
              <a:gd name="T9" fmla="*/ 154 h 154"/>
              <a:gd name="T10" fmla="*/ 42 w 149"/>
              <a:gd name="T11" fmla="*/ 122 h 154"/>
              <a:gd name="T12" fmla="*/ 42 w 149"/>
              <a:gd name="T13" fmla="*/ 34 h 154"/>
              <a:gd name="T14" fmla="*/ 105 w 149"/>
              <a:gd name="T15" fmla="*/ 80 h 154"/>
              <a:gd name="T16" fmla="*/ 42 w 149"/>
              <a:gd name="T17" fmla="*/ 12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154">
                <a:moveTo>
                  <a:pt x="0" y="154"/>
                </a:moveTo>
                <a:lnTo>
                  <a:pt x="149" y="154"/>
                </a:lnTo>
                <a:lnTo>
                  <a:pt x="149" y="0"/>
                </a:lnTo>
                <a:lnTo>
                  <a:pt x="0" y="0"/>
                </a:lnTo>
                <a:lnTo>
                  <a:pt x="0" y="154"/>
                </a:lnTo>
                <a:close/>
                <a:moveTo>
                  <a:pt x="42" y="122"/>
                </a:moveTo>
                <a:lnTo>
                  <a:pt x="42" y="34"/>
                </a:lnTo>
                <a:lnTo>
                  <a:pt x="105" y="80"/>
                </a:lnTo>
                <a:lnTo>
                  <a:pt x="42" y="1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9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189000" tIns="378000" rIns="10800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75"/>
              </a:lnSpc>
            </a:pPr>
            <a:endParaRPr lang="es-ES" sz="330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-221371" y="65244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50" dirty="0">
              <a:solidFill>
                <a:srgbClr val="005EB8"/>
              </a:solidFill>
              <a:latin typeface="Calibri"/>
            </a:endParaRPr>
          </a:p>
        </p:txBody>
      </p:sp>
      <p:cxnSp>
        <p:nvCxnSpPr>
          <p:cNvPr id="31" name="Straight Connector 11"/>
          <p:cNvCxnSpPr/>
          <p:nvPr userDrawn="1"/>
        </p:nvCxnSpPr>
        <p:spPr>
          <a:xfrm>
            <a:off x="1928477" y="6283948"/>
            <a:ext cx="0" cy="430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8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85000"/>
                </a:srgbClr>
              </a:solidFill>
              <a:latin typeface="Calibri Light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259404" y="6348849"/>
            <a:ext cx="458258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496866" y="6318158"/>
            <a:ext cx="1602489" cy="1784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900" i="1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You can follow us on:</a:t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2052626" y="6519209"/>
            <a:ext cx="2154941" cy="2268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600" i="0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err="1" smtClean="0"/>
              <a:t>AmadeusITgroup</a:t>
            </a:r>
            <a:endParaRPr lang="en-GB" noProof="0" dirty="0" smtClean="0"/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76389" y="6298613"/>
            <a:ext cx="1764284" cy="390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1100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875" indent="0">
              <a:buNone/>
              <a:defRPr sz="1200">
                <a:solidFill>
                  <a:srgbClr val="454545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rgbClr val="454545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rgbClr val="454545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rgbClr val="454545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amadeus.com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 smtClean="0"/>
              <a:t>amadeus.com/blog</a:t>
            </a: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0" name="Freeform 5"/>
          <p:cNvSpPr>
            <a:spLocks/>
          </p:cNvSpPr>
          <p:nvPr userDrawn="1"/>
        </p:nvSpPr>
        <p:spPr bwMode="auto">
          <a:xfrm>
            <a:off x="5840080" y="6402824"/>
            <a:ext cx="246084" cy="244475"/>
          </a:xfrm>
          <a:custGeom>
            <a:avLst/>
            <a:gdLst>
              <a:gd name="T0" fmla="*/ 0 w 92"/>
              <a:gd name="T1" fmla="*/ 0 h 92"/>
              <a:gd name="T2" fmla="*/ 0 w 92"/>
              <a:gd name="T3" fmla="*/ 92 h 92"/>
              <a:gd name="T4" fmla="*/ 36 w 92"/>
              <a:gd name="T5" fmla="*/ 92 h 92"/>
              <a:gd name="T6" fmla="*/ 36 w 92"/>
              <a:gd name="T7" fmla="*/ 92 h 92"/>
              <a:gd name="T8" fmla="*/ 36 w 92"/>
              <a:gd name="T9" fmla="*/ 84 h 92"/>
              <a:gd name="T10" fmla="*/ 20 w 92"/>
              <a:gd name="T11" fmla="*/ 77 h 92"/>
              <a:gd name="T12" fmla="*/ 15 w 92"/>
              <a:gd name="T13" fmla="*/ 70 h 92"/>
              <a:gd name="T14" fmla="*/ 15 w 92"/>
              <a:gd name="T15" fmla="*/ 67 h 92"/>
              <a:gd name="T16" fmla="*/ 22 w 92"/>
              <a:gd name="T17" fmla="*/ 72 h 92"/>
              <a:gd name="T18" fmla="*/ 36 w 92"/>
              <a:gd name="T19" fmla="*/ 76 h 92"/>
              <a:gd name="T20" fmla="*/ 39 w 92"/>
              <a:gd name="T21" fmla="*/ 70 h 92"/>
              <a:gd name="T22" fmla="*/ 18 w 92"/>
              <a:gd name="T23" fmla="*/ 46 h 92"/>
              <a:gd name="T24" fmla="*/ 23 w 92"/>
              <a:gd name="T25" fmla="*/ 33 h 92"/>
              <a:gd name="T26" fmla="*/ 23 w 92"/>
              <a:gd name="T27" fmla="*/ 20 h 92"/>
              <a:gd name="T28" fmla="*/ 36 w 92"/>
              <a:gd name="T29" fmla="*/ 25 h 92"/>
              <a:gd name="T30" fmla="*/ 48 w 92"/>
              <a:gd name="T31" fmla="*/ 24 h 92"/>
              <a:gd name="T32" fmla="*/ 60 w 92"/>
              <a:gd name="T33" fmla="*/ 25 h 92"/>
              <a:gd name="T34" fmla="*/ 73 w 92"/>
              <a:gd name="T35" fmla="*/ 20 h 92"/>
              <a:gd name="T36" fmla="*/ 74 w 92"/>
              <a:gd name="T37" fmla="*/ 33 h 92"/>
              <a:gd name="T38" fmla="*/ 79 w 92"/>
              <a:gd name="T39" fmla="*/ 46 h 92"/>
              <a:gd name="T40" fmla="*/ 57 w 92"/>
              <a:gd name="T41" fmla="*/ 70 h 92"/>
              <a:gd name="T42" fmla="*/ 60 w 92"/>
              <a:gd name="T43" fmla="*/ 79 h 92"/>
              <a:gd name="T44" fmla="*/ 60 w 92"/>
              <a:gd name="T45" fmla="*/ 92 h 92"/>
              <a:gd name="T46" fmla="*/ 60 w 92"/>
              <a:gd name="T47" fmla="*/ 92 h 92"/>
              <a:gd name="T48" fmla="*/ 92 w 92"/>
              <a:gd name="T49" fmla="*/ 92 h 92"/>
              <a:gd name="T50" fmla="*/ 92 w 92"/>
              <a:gd name="T51" fmla="*/ 0 h 92"/>
              <a:gd name="T52" fmla="*/ 0 w 92"/>
              <a:gd name="T5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" h="92">
                <a:moveTo>
                  <a:pt x="0" y="0"/>
                </a:moveTo>
                <a:cubicBezTo>
                  <a:pt x="0" y="92"/>
                  <a:pt x="0" y="92"/>
                  <a:pt x="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1"/>
                  <a:pt x="36" y="88"/>
                  <a:pt x="36" y="84"/>
                </a:cubicBezTo>
                <a:cubicBezTo>
                  <a:pt x="23" y="86"/>
                  <a:pt x="20" y="77"/>
                  <a:pt x="20" y="77"/>
                </a:cubicBezTo>
                <a:cubicBezTo>
                  <a:pt x="18" y="72"/>
                  <a:pt x="15" y="70"/>
                  <a:pt x="15" y="70"/>
                </a:cubicBezTo>
                <a:cubicBezTo>
                  <a:pt x="10" y="67"/>
                  <a:pt x="15" y="67"/>
                  <a:pt x="15" y="67"/>
                </a:cubicBezTo>
                <a:cubicBezTo>
                  <a:pt x="20" y="67"/>
                  <a:pt x="22" y="72"/>
                  <a:pt x="22" y="72"/>
                </a:cubicBezTo>
                <a:cubicBezTo>
                  <a:pt x="27" y="79"/>
                  <a:pt x="34" y="77"/>
                  <a:pt x="36" y="76"/>
                </a:cubicBezTo>
                <a:cubicBezTo>
                  <a:pt x="37" y="73"/>
                  <a:pt x="38" y="71"/>
                  <a:pt x="39" y="70"/>
                </a:cubicBezTo>
                <a:cubicBezTo>
                  <a:pt x="29" y="68"/>
                  <a:pt x="18" y="64"/>
                  <a:pt x="18" y="46"/>
                </a:cubicBezTo>
                <a:cubicBezTo>
                  <a:pt x="18" y="41"/>
                  <a:pt x="19" y="36"/>
                  <a:pt x="23" y="33"/>
                </a:cubicBezTo>
                <a:cubicBezTo>
                  <a:pt x="22" y="32"/>
                  <a:pt x="20" y="27"/>
                  <a:pt x="23" y="20"/>
                </a:cubicBezTo>
                <a:cubicBezTo>
                  <a:pt x="23" y="20"/>
                  <a:pt x="27" y="19"/>
                  <a:pt x="36" y="25"/>
                </a:cubicBezTo>
                <a:cubicBezTo>
                  <a:pt x="40" y="24"/>
                  <a:pt x="44" y="24"/>
                  <a:pt x="48" y="24"/>
                </a:cubicBezTo>
                <a:cubicBezTo>
                  <a:pt x="52" y="24"/>
                  <a:pt x="56" y="24"/>
                  <a:pt x="60" y="25"/>
                </a:cubicBezTo>
                <a:cubicBezTo>
                  <a:pt x="69" y="19"/>
                  <a:pt x="73" y="20"/>
                  <a:pt x="73" y="20"/>
                </a:cubicBezTo>
                <a:cubicBezTo>
                  <a:pt x="76" y="27"/>
                  <a:pt x="74" y="32"/>
                  <a:pt x="74" y="33"/>
                </a:cubicBezTo>
                <a:cubicBezTo>
                  <a:pt x="77" y="36"/>
                  <a:pt x="79" y="41"/>
                  <a:pt x="79" y="46"/>
                </a:cubicBezTo>
                <a:cubicBezTo>
                  <a:pt x="79" y="64"/>
                  <a:pt x="68" y="68"/>
                  <a:pt x="57" y="70"/>
                </a:cubicBezTo>
                <a:cubicBezTo>
                  <a:pt x="59" y="71"/>
                  <a:pt x="60" y="74"/>
                  <a:pt x="60" y="79"/>
                </a:cubicBezTo>
                <a:cubicBezTo>
                  <a:pt x="60" y="85"/>
                  <a:pt x="60" y="90"/>
                  <a:pt x="6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0"/>
                  <a:pt x="92" y="0"/>
                  <a:pt x="9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3753896" y="6402824"/>
            <a:ext cx="234950" cy="244475"/>
          </a:xfrm>
          <a:custGeom>
            <a:avLst/>
            <a:gdLst>
              <a:gd name="T0" fmla="*/ 9 w 54"/>
              <a:gd name="T1" fmla="*/ 54 h 54"/>
              <a:gd name="T2" fmla="*/ 25 w 54"/>
              <a:gd name="T3" fmla="*/ 54 h 54"/>
              <a:gd name="T4" fmla="*/ 25 w 54"/>
              <a:gd name="T5" fmla="*/ 53 h 54"/>
              <a:gd name="T6" fmla="*/ 25 w 54"/>
              <a:gd name="T7" fmla="*/ 51 h 54"/>
              <a:gd name="T8" fmla="*/ 19 w 54"/>
              <a:gd name="T9" fmla="*/ 45 h 54"/>
              <a:gd name="T10" fmla="*/ 17 w 54"/>
              <a:gd name="T11" fmla="*/ 44 h 54"/>
              <a:gd name="T12" fmla="*/ 13 w 54"/>
              <a:gd name="T13" fmla="*/ 43 h 54"/>
              <a:gd name="T14" fmla="*/ 13 w 54"/>
              <a:gd name="T15" fmla="*/ 43 h 54"/>
              <a:gd name="T16" fmla="*/ 1 w 54"/>
              <a:gd name="T17" fmla="*/ 48 h 54"/>
              <a:gd name="T18" fmla="*/ 1 w 54"/>
              <a:gd name="T19" fmla="*/ 54 h 54"/>
              <a:gd name="T20" fmla="*/ 9 w 54"/>
              <a:gd name="T21" fmla="*/ 54 h 54"/>
              <a:gd name="T22" fmla="*/ 32 w 54"/>
              <a:gd name="T23" fmla="*/ 54 h 54"/>
              <a:gd name="T24" fmla="*/ 46 w 54"/>
              <a:gd name="T25" fmla="*/ 54 h 54"/>
              <a:gd name="T26" fmla="*/ 54 w 54"/>
              <a:gd name="T27" fmla="*/ 54 h 54"/>
              <a:gd name="T28" fmla="*/ 54 w 54"/>
              <a:gd name="T29" fmla="*/ 45 h 54"/>
              <a:gd name="T30" fmla="*/ 54 w 54"/>
              <a:gd name="T31" fmla="*/ 18 h 54"/>
              <a:gd name="T32" fmla="*/ 46 w 54"/>
              <a:gd name="T33" fmla="*/ 18 h 54"/>
              <a:gd name="T34" fmla="*/ 46 w 54"/>
              <a:gd name="T35" fmla="*/ 27 h 54"/>
              <a:gd name="T36" fmla="*/ 41 w 54"/>
              <a:gd name="T37" fmla="*/ 27 h 54"/>
              <a:gd name="T38" fmla="*/ 41 w 54"/>
              <a:gd name="T39" fmla="*/ 18 h 54"/>
              <a:gd name="T40" fmla="*/ 33 w 54"/>
              <a:gd name="T41" fmla="*/ 18 h 54"/>
              <a:gd name="T42" fmla="*/ 33 w 54"/>
              <a:gd name="T43" fmla="*/ 13 h 54"/>
              <a:gd name="T44" fmla="*/ 41 w 54"/>
              <a:gd name="T45" fmla="*/ 13 h 54"/>
              <a:gd name="T46" fmla="*/ 41 w 54"/>
              <a:gd name="T47" fmla="*/ 5 h 54"/>
              <a:gd name="T48" fmla="*/ 46 w 54"/>
              <a:gd name="T49" fmla="*/ 5 h 54"/>
              <a:gd name="T50" fmla="*/ 46 w 54"/>
              <a:gd name="T51" fmla="*/ 13 h 54"/>
              <a:gd name="T52" fmla="*/ 54 w 54"/>
              <a:gd name="T53" fmla="*/ 13 h 54"/>
              <a:gd name="T54" fmla="*/ 54 w 54"/>
              <a:gd name="T55" fmla="*/ 9 h 54"/>
              <a:gd name="T56" fmla="*/ 54 w 54"/>
              <a:gd name="T57" fmla="*/ 0 h 54"/>
              <a:gd name="T58" fmla="*/ 46 w 54"/>
              <a:gd name="T59" fmla="*/ 0 h 54"/>
              <a:gd name="T60" fmla="*/ 9 w 54"/>
              <a:gd name="T61" fmla="*/ 0 h 54"/>
              <a:gd name="T62" fmla="*/ 0 w 54"/>
              <a:gd name="T63" fmla="*/ 0 h 54"/>
              <a:gd name="T64" fmla="*/ 0 w 54"/>
              <a:gd name="T65" fmla="*/ 9 h 54"/>
              <a:gd name="T66" fmla="*/ 0 w 54"/>
              <a:gd name="T67" fmla="*/ 9 h 54"/>
              <a:gd name="T68" fmla="*/ 14 w 54"/>
              <a:gd name="T69" fmla="*/ 4 h 54"/>
              <a:gd name="T70" fmla="*/ 33 w 54"/>
              <a:gd name="T71" fmla="*/ 4 h 54"/>
              <a:gd name="T72" fmla="*/ 28 w 54"/>
              <a:gd name="T73" fmla="*/ 9 h 54"/>
              <a:gd name="T74" fmla="*/ 24 w 54"/>
              <a:gd name="T75" fmla="*/ 9 h 54"/>
              <a:gd name="T76" fmla="*/ 29 w 54"/>
              <a:gd name="T77" fmla="*/ 19 h 54"/>
              <a:gd name="T78" fmla="*/ 23 w 54"/>
              <a:gd name="T79" fmla="*/ 29 h 54"/>
              <a:gd name="T80" fmla="*/ 20 w 54"/>
              <a:gd name="T81" fmla="*/ 34 h 54"/>
              <a:gd name="T82" fmla="*/ 24 w 54"/>
              <a:gd name="T83" fmla="*/ 39 h 54"/>
              <a:gd name="T84" fmla="*/ 25 w 54"/>
              <a:gd name="T85" fmla="*/ 39 h 54"/>
              <a:gd name="T86" fmla="*/ 32 w 54"/>
              <a:gd name="T87" fmla="*/ 52 h 54"/>
              <a:gd name="T88" fmla="*/ 32 w 54"/>
              <a:gd name="T89" fmla="*/ 54 h 54"/>
              <a:gd name="T90" fmla="*/ 0 w 54"/>
              <a:gd name="T91" fmla="*/ 29 h 54"/>
              <a:gd name="T92" fmla="*/ 0 w 54"/>
              <a:gd name="T93" fmla="*/ 42 h 54"/>
              <a:gd name="T94" fmla="*/ 10 w 54"/>
              <a:gd name="T95" fmla="*/ 40 h 54"/>
              <a:gd name="T96" fmla="*/ 12 w 54"/>
              <a:gd name="T97" fmla="*/ 40 h 54"/>
              <a:gd name="T98" fmla="*/ 13 w 54"/>
              <a:gd name="T99" fmla="*/ 40 h 54"/>
              <a:gd name="T100" fmla="*/ 11 w 54"/>
              <a:gd name="T101" fmla="*/ 36 h 54"/>
              <a:gd name="T102" fmla="*/ 11 w 54"/>
              <a:gd name="T103" fmla="*/ 33 h 54"/>
              <a:gd name="T104" fmla="*/ 10 w 54"/>
              <a:gd name="T105" fmla="*/ 33 h 54"/>
              <a:gd name="T106" fmla="*/ 0 w 54"/>
              <a:gd name="T107" fmla="*/ 29 h 54"/>
              <a:gd name="T108" fmla="*/ 11 w 54"/>
              <a:gd name="T109" fmla="*/ 8 h 54"/>
              <a:gd name="T110" fmla="*/ 6 w 54"/>
              <a:gd name="T111" fmla="*/ 10 h 54"/>
              <a:gd name="T112" fmla="*/ 4 w 54"/>
              <a:gd name="T113" fmla="*/ 18 h 54"/>
              <a:gd name="T114" fmla="*/ 14 w 54"/>
              <a:gd name="T115" fmla="*/ 29 h 54"/>
              <a:gd name="T116" fmla="*/ 14 w 54"/>
              <a:gd name="T117" fmla="*/ 29 h 54"/>
              <a:gd name="T118" fmla="*/ 19 w 54"/>
              <a:gd name="T119" fmla="*/ 27 h 54"/>
              <a:gd name="T120" fmla="*/ 20 w 54"/>
              <a:gd name="T121" fmla="*/ 19 h 54"/>
              <a:gd name="T122" fmla="*/ 11 w 54"/>
              <a:gd name="T123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" h="54">
                <a:moveTo>
                  <a:pt x="9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2"/>
                  <a:pt x="25" y="51"/>
                  <a:pt x="25" y="51"/>
                </a:cubicBezTo>
                <a:cubicBezTo>
                  <a:pt x="25" y="48"/>
                  <a:pt x="22" y="47"/>
                  <a:pt x="19" y="45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3"/>
                  <a:pt x="14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8" y="43"/>
                  <a:pt x="3" y="45"/>
                  <a:pt x="1" y="48"/>
                </a:cubicBezTo>
                <a:cubicBezTo>
                  <a:pt x="1" y="54"/>
                  <a:pt x="1" y="54"/>
                  <a:pt x="1" y="54"/>
                </a:cubicBezTo>
                <a:lnTo>
                  <a:pt x="9" y="54"/>
                </a:lnTo>
                <a:close/>
                <a:moveTo>
                  <a:pt x="32" y="54"/>
                </a:moveTo>
                <a:cubicBezTo>
                  <a:pt x="46" y="54"/>
                  <a:pt x="46" y="54"/>
                  <a:pt x="46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18"/>
                  <a:pt x="54" y="18"/>
                  <a:pt x="54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18"/>
                  <a:pt x="41" y="18"/>
                  <a:pt x="41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3"/>
                  <a:pt x="33" y="13"/>
                  <a:pt x="33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5"/>
                  <a:pt x="41" y="5"/>
                  <a:pt x="4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3"/>
                  <a:pt x="46" y="13"/>
                  <a:pt x="46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4" y="6"/>
                  <a:pt x="8" y="4"/>
                  <a:pt x="14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7" y="11"/>
                  <a:pt x="29" y="15"/>
                  <a:pt x="29" y="19"/>
                </a:cubicBezTo>
                <a:cubicBezTo>
                  <a:pt x="29" y="23"/>
                  <a:pt x="27" y="26"/>
                  <a:pt x="23" y="29"/>
                </a:cubicBezTo>
                <a:cubicBezTo>
                  <a:pt x="20" y="31"/>
                  <a:pt x="20" y="32"/>
                  <a:pt x="20" y="34"/>
                </a:cubicBezTo>
                <a:cubicBezTo>
                  <a:pt x="20" y="35"/>
                  <a:pt x="23" y="38"/>
                  <a:pt x="24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1" y="44"/>
                  <a:pt x="32" y="47"/>
                  <a:pt x="32" y="52"/>
                </a:cubicBezTo>
                <a:cubicBezTo>
                  <a:pt x="32" y="53"/>
                  <a:pt x="32" y="53"/>
                  <a:pt x="32" y="54"/>
                </a:cubicBezTo>
                <a:moveTo>
                  <a:pt x="0" y="29"/>
                </a:moveTo>
                <a:cubicBezTo>
                  <a:pt x="0" y="42"/>
                  <a:pt x="0" y="42"/>
                  <a:pt x="0" y="42"/>
                </a:cubicBezTo>
                <a:cubicBezTo>
                  <a:pt x="3" y="41"/>
                  <a:pt x="7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39"/>
                  <a:pt x="11" y="38"/>
                  <a:pt x="11" y="36"/>
                </a:cubicBezTo>
                <a:cubicBezTo>
                  <a:pt x="11" y="35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6" y="33"/>
                  <a:pt x="3" y="31"/>
                  <a:pt x="0" y="29"/>
                </a:cubicBezTo>
                <a:moveTo>
                  <a:pt x="11" y="8"/>
                </a:moveTo>
                <a:cubicBezTo>
                  <a:pt x="9" y="8"/>
                  <a:pt x="7" y="9"/>
                  <a:pt x="6" y="10"/>
                </a:cubicBezTo>
                <a:cubicBezTo>
                  <a:pt x="4" y="12"/>
                  <a:pt x="3" y="15"/>
                  <a:pt x="4" y="18"/>
                </a:cubicBezTo>
                <a:cubicBezTo>
                  <a:pt x="5" y="24"/>
                  <a:pt x="9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6" y="29"/>
                  <a:pt x="18" y="28"/>
                  <a:pt x="19" y="27"/>
                </a:cubicBezTo>
                <a:cubicBezTo>
                  <a:pt x="20" y="25"/>
                  <a:pt x="21" y="23"/>
                  <a:pt x="20" y="19"/>
                </a:cubicBezTo>
                <a:cubicBezTo>
                  <a:pt x="20" y="13"/>
                  <a:pt x="15" y="8"/>
                  <a:pt x="1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>
            <a:off x="4655596" y="6402824"/>
            <a:ext cx="234950" cy="244475"/>
          </a:xfrm>
          <a:custGeom>
            <a:avLst/>
            <a:gdLst>
              <a:gd name="T0" fmla="*/ 0 w 54"/>
              <a:gd name="T1" fmla="*/ 0 h 54"/>
              <a:gd name="T2" fmla="*/ 0 w 54"/>
              <a:gd name="T3" fmla="*/ 54 h 54"/>
              <a:gd name="T4" fmla="*/ 27 w 54"/>
              <a:gd name="T5" fmla="*/ 54 h 54"/>
              <a:gd name="T6" fmla="*/ 27 w 54"/>
              <a:gd name="T7" fmla="*/ 34 h 54"/>
              <a:gd name="T8" fmla="*/ 20 w 54"/>
              <a:gd name="T9" fmla="*/ 34 h 54"/>
              <a:gd name="T10" fmla="*/ 20 w 54"/>
              <a:gd name="T11" fmla="*/ 26 h 54"/>
              <a:gd name="T12" fmla="*/ 27 w 54"/>
              <a:gd name="T13" fmla="*/ 26 h 54"/>
              <a:gd name="T14" fmla="*/ 27 w 54"/>
              <a:gd name="T15" fmla="*/ 21 h 54"/>
              <a:gd name="T16" fmla="*/ 37 w 54"/>
              <a:gd name="T17" fmla="*/ 10 h 54"/>
              <a:gd name="T18" fmla="*/ 44 w 54"/>
              <a:gd name="T19" fmla="*/ 10 h 54"/>
              <a:gd name="T20" fmla="*/ 44 w 54"/>
              <a:gd name="T21" fmla="*/ 19 h 54"/>
              <a:gd name="T22" fmla="*/ 37 w 54"/>
              <a:gd name="T23" fmla="*/ 19 h 54"/>
              <a:gd name="T24" fmla="*/ 35 w 54"/>
              <a:gd name="T25" fmla="*/ 21 h 54"/>
              <a:gd name="T26" fmla="*/ 35 w 54"/>
              <a:gd name="T27" fmla="*/ 26 h 54"/>
              <a:gd name="T28" fmla="*/ 44 w 54"/>
              <a:gd name="T29" fmla="*/ 26 h 54"/>
              <a:gd name="T30" fmla="*/ 44 w 54"/>
              <a:gd name="T31" fmla="*/ 34 h 54"/>
              <a:gd name="T32" fmla="*/ 35 w 54"/>
              <a:gd name="T33" fmla="*/ 34 h 54"/>
              <a:gd name="T34" fmla="*/ 35 w 54"/>
              <a:gd name="T35" fmla="*/ 54 h 54"/>
              <a:gd name="T36" fmla="*/ 54 w 54"/>
              <a:gd name="T37" fmla="*/ 54 h 54"/>
              <a:gd name="T38" fmla="*/ 54 w 54"/>
              <a:gd name="T39" fmla="*/ 0 h 54"/>
              <a:gd name="T40" fmla="*/ 0 w 54"/>
              <a:gd name="T4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4"/>
                  <a:pt x="27" y="34"/>
                  <a:pt x="2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5"/>
                  <a:pt x="31" y="10"/>
                  <a:pt x="3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5" y="20"/>
                  <a:pt x="35" y="21"/>
                </a:cubicBezTo>
                <a:cubicBezTo>
                  <a:pt x="35" y="26"/>
                  <a:pt x="35" y="26"/>
                  <a:pt x="35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4"/>
                  <a:pt x="44" y="34"/>
                  <a:pt x="44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54"/>
                  <a:pt x="35" y="54"/>
                  <a:pt x="35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3" name="Freeform 7"/>
          <p:cNvSpPr>
            <a:spLocks noEditPoints="1"/>
          </p:cNvSpPr>
          <p:nvPr userDrawn="1"/>
        </p:nvSpPr>
        <p:spPr bwMode="auto">
          <a:xfrm>
            <a:off x="4950871" y="6402824"/>
            <a:ext cx="236537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8 w 54"/>
              <a:gd name="T11" fmla="*/ 36 h 54"/>
              <a:gd name="T12" fmla="*/ 37 w 54"/>
              <a:gd name="T13" fmla="*/ 36 h 54"/>
              <a:gd name="T14" fmla="*/ 41 w 54"/>
              <a:gd name="T15" fmla="*/ 40 h 54"/>
              <a:gd name="T16" fmla="*/ 37 w 54"/>
              <a:gd name="T17" fmla="*/ 44 h 54"/>
              <a:gd name="T18" fmla="*/ 27 w 54"/>
              <a:gd name="T19" fmla="*/ 44 h 54"/>
              <a:gd name="T20" fmla="*/ 14 w 54"/>
              <a:gd name="T21" fmla="*/ 30 h 54"/>
              <a:gd name="T22" fmla="*/ 14 w 54"/>
              <a:gd name="T23" fmla="*/ 15 h 54"/>
              <a:gd name="T24" fmla="*/ 18 w 54"/>
              <a:gd name="T25" fmla="*/ 11 h 54"/>
              <a:gd name="T26" fmla="*/ 22 w 54"/>
              <a:gd name="T27" fmla="*/ 15 h 54"/>
              <a:gd name="T28" fmla="*/ 22 w 54"/>
              <a:gd name="T29" fmla="*/ 19 h 54"/>
              <a:gd name="T30" fmla="*/ 37 w 54"/>
              <a:gd name="T31" fmla="*/ 19 h 54"/>
              <a:gd name="T32" fmla="*/ 41 w 54"/>
              <a:gd name="T33" fmla="*/ 23 h 54"/>
              <a:gd name="T34" fmla="*/ 37 w 54"/>
              <a:gd name="T35" fmla="*/ 28 h 54"/>
              <a:gd name="T36" fmla="*/ 22 w 54"/>
              <a:gd name="T37" fmla="*/ 28 h 54"/>
              <a:gd name="T38" fmla="*/ 22 w 54"/>
              <a:gd name="T39" fmla="*/ 30 h 54"/>
              <a:gd name="T40" fmla="*/ 28 w 54"/>
              <a:gd name="T41" fmla="*/ 3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8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43"/>
                  <a:pt x="39" y="44"/>
                  <a:pt x="3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0" y="44"/>
                  <a:pt x="14" y="38"/>
                  <a:pt x="14" y="3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2"/>
                  <a:pt x="16" y="11"/>
                  <a:pt x="18" y="11"/>
                </a:cubicBezTo>
                <a:cubicBezTo>
                  <a:pt x="20" y="11"/>
                  <a:pt x="22" y="12"/>
                  <a:pt x="22" y="15"/>
                </a:cubicBezTo>
                <a:cubicBezTo>
                  <a:pt x="22" y="19"/>
                  <a:pt x="22" y="19"/>
                  <a:pt x="22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9"/>
                  <a:pt x="41" y="21"/>
                  <a:pt x="41" y="23"/>
                </a:cubicBezTo>
                <a:cubicBezTo>
                  <a:pt x="41" y="26"/>
                  <a:pt x="39" y="28"/>
                  <a:pt x="3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3"/>
                  <a:pt x="25" y="36"/>
                  <a:pt x="28" y="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4" name="Freeform 8"/>
          <p:cNvSpPr>
            <a:spLocks noEditPoints="1"/>
          </p:cNvSpPr>
          <p:nvPr userDrawn="1"/>
        </p:nvSpPr>
        <p:spPr bwMode="auto">
          <a:xfrm>
            <a:off x="405393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20 w 54"/>
              <a:gd name="T11" fmla="*/ 44 h 54"/>
              <a:gd name="T12" fmla="*/ 14 w 54"/>
              <a:gd name="T13" fmla="*/ 44 h 54"/>
              <a:gd name="T14" fmla="*/ 14 w 54"/>
              <a:gd name="T15" fmla="*/ 20 h 54"/>
              <a:gd name="T16" fmla="*/ 20 w 54"/>
              <a:gd name="T17" fmla="*/ 20 h 54"/>
              <a:gd name="T18" fmla="*/ 20 w 54"/>
              <a:gd name="T19" fmla="*/ 44 h 54"/>
              <a:gd name="T20" fmla="*/ 17 w 54"/>
              <a:gd name="T21" fmla="*/ 18 h 54"/>
              <a:gd name="T22" fmla="*/ 13 w 54"/>
              <a:gd name="T23" fmla="*/ 14 h 54"/>
              <a:gd name="T24" fmla="*/ 17 w 54"/>
              <a:gd name="T25" fmla="*/ 9 h 54"/>
              <a:gd name="T26" fmla="*/ 21 w 54"/>
              <a:gd name="T27" fmla="*/ 14 h 54"/>
              <a:gd name="T28" fmla="*/ 17 w 54"/>
              <a:gd name="T29" fmla="*/ 18 h 54"/>
              <a:gd name="T30" fmla="*/ 44 w 54"/>
              <a:gd name="T31" fmla="*/ 44 h 54"/>
              <a:gd name="T32" fmla="*/ 37 w 54"/>
              <a:gd name="T33" fmla="*/ 44 h 54"/>
              <a:gd name="T34" fmla="*/ 37 w 54"/>
              <a:gd name="T35" fmla="*/ 30 h 54"/>
              <a:gd name="T36" fmla="*/ 36 w 54"/>
              <a:gd name="T37" fmla="*/ 28 h 54"/>
              <a:gd name="T38" fmla="*/ 33 w 54"/>
              <a:gd name="T39" fmla="*/ 28 h 54"/>
              <a:gd name="T40" fmla="*/ 31 w 54"/>
              <a:gd name="T41" fmla="*/ 29 h 54"/>
              <a:gd name="T42" fmla="*/ 31 w 54"/>
              <a:gd name="T43" fmla="*/ 44 h 54"/>
              <a:gd name="T44" fmla="*/ 24 w 54"/>
              <a:gd name="T45" fmla="*/ 44 h 54"/>
              <a:gd name="T46" fmla="*/ 24 w 54"/>
              <a:gd name="T47" fmla="*/ 20 h 54"/>
              <a:gd name="T48" fmla="*/ 31 w 54"/>
              <a:gd name="T49" fmla="*/ 20 h 54"/>
              <a:gd name="T50" fmla="*/ 31 w 54"/>
              <a:gd name="T51" fmla="*/ 21 h 54"/>
              <a:gd name="T52" fmla="*/ 40 w 54"/>
              <a:gd name="T53" fmla="*/ 22 h 54"/>
              <a:gd name="T54" fmla="*/ 44 w 54"/>
              <a:gd name="T55" fmla="*/ 30 h 54"/>
              <a:gd name="T56" fmla="*/ 44 w 54"/>
              <a:gd name="T57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20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4" y="20"/>
                  <a:pt x="14" y="20"/>
                  <a:pt x="14" y="20"/>
                </a:cubicBezTo>
                <a:cubicBezTo>
                  <a:pt x="20" y="20"/>
                  <a:pt x="20" y="20"/>
                  <a:pt x="20" y="20"/>
                </a:cubicBezTo>
                <a:lnTo>
                  <a:pt x="20" y="44"/>
                </a:lnTo>
                <a:close/>
                <a:moveTo>
                  <a:pt x="17" y="18"/>
                </a:moveTo>
                <a:cubicBezTo>
                  <a:pt x="15" y="18"/>
                  <a:pt x="13" y="16"/>
                  <a:pt x="13" y="14"/>
                </a:cubicBezTo>
                <a:cubicBezTo>
                  <a:pt x="13" y="11"/>
                  <a:pt x="15" y="9"/>
                  <a:pt x="17" y="9"/>
                </a:cubicBezTo>
                <a:cubicBezTo>
                  <a:pt x="19" y="9"/>
                  <a:pt x="21" y="11"/>
                  <a:pt x="21" y="14"/>
                </a:cubicBezTo>
                <a:cubicBezTo>
                  <a:pt x="21" y="16"/>
                  <a:pt x="19" y="18"/>
                  <a:pt x="17" y="18"/>
                </a:cubicBezTo>
                <a:moveTo>
                  <a:pt x="44" y="44"/>
                </a:moveTo>
                <a:cubicBezTo>
                  <a:pt x="37" y="44"/>
                  <a:pt x="37" y="44"/>
                  <a:pt x="37" y="44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8"/>
                  <a:pt x="36" y="28"/>
                </a:cubicBezTo>
                <a:cubicBezTo>
                  <a:pt x="36" y="27"/>
                  <a:pt x="34" y="27"/>
                  <a:pt x="33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44"/>
                  <a:pt x="31" y="44"/>
                  <a:pt x="31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20"/>
                  <a:pt x="24" y="20"/>
                  <a:pt x="24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20"/>
                  <a:pt x="37" y="20"/>
                  <a:pt x="40" y="22"/>
                </a:cubicBezTo>
                <a:cubicBezTo>
                  <a:pt x="42" y="23"/>
                  <a:pt x="44" y="27"/>
                  <a:pt x="44" y="30"/>
                </a:cubicBezTo>
                <a:lnTo>
                  <a:pt x="4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5" name="Freeform 9"/>
          <p:cNvSpPr>
            <a:spLocks noEditPoints="1"/>
          </p:cNvSpPr>
          <p:nvPr userDrawn="1"/>
        </p:nvSpPr>
        <p:spPr bwMode="auto">
          <a:xfrm>
            <a:off x="5552534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38 w 54"/>
              <a:gd name="T11" fmla="*/ 35 h 54"/>
              <a:gd name="T12" fmla="*/ 26 w 54"/>
              <a:gd name="T13" fmla="*/ 36 h 54"/>
              <a:gd name="T14" fmla="*/ 24 w 54"/>
              <a:gd name="T15" fmla="*/ 35 h 54"/>
              <a:gd name="T16" fmla="*/ 20 w 54"/>
              <a:gd name="T17" fmla="*/ 47 h 54"/>
              <a:gd name="T18" fmla="*/ 18 w 54"/>
              <a:gd name="T19" fmla="*/ 47 h 54"/>
              <a:gd name="T20" fmla="*/ 18 w 54"/>
              <a:gd name="T21" fmla="*/ 47 h 54"/>
              <a:gd name="T22" fmla="*/ 18 w 54"/>
              <a:gd name="T23" fmla="*/ 41 h 54"/>
              <a:gd name="T24" fmla="*/ 21 w 54"/>
              <a:gd name="T25" fmla="*/ 27 h 54"/>
              <a:gd name="T26" fmla="*/ 20 w 54"/>
              <a:gd name="T27" fmla="*/ 22 h 54"/>
              <a:gd name="T28" fmla="*/ 28 w 54"/>
              <a:gd name="T29" fmla="*/ 19 h 54"/>
              <a:gd name="T30" fmla="*/ 27 w 54"/>
              <a:gd name="T31" fmla="*/ 33 h 54"/>
              <a:gd name="T32" fmla="*/ 31 w 54"/>
              <a:gd name="T33" fmla="*/ 34 h 54"/>
              <a:gd name="T34" fmla="*/ 33 w 54"/>
              <a:gd name="T35" fmla="*/ 13 h 54"/>
              <a:gd name="T36" fmla="*/ 16 w 54"/>
              <a:gd name="T37" fmla="*/ 24 h 54"/>
              <a:gd name="T38" fmla="*/ 17 w 54"/>
              <a:gd name="T39" fmla="*/ 32 h 54"/>
              <a:gd name="T40" fmla="*/ 11 w 54"/>
              <a:gd name="T41" fmla="*/ 23 h 54"/>
              <a:gd name="T42" fmla="*/ 30 w 54"/>
              <a:gd name="T43" fmla="*/ 8 h 54"/>
              <a:gd name="T44" fmla="*/ 43 w 54"/>
              <a:gd name="T45" fmla="*/ 20 h 54"/>
              <a:gd name="T46" fmla="*/ 38 w 54"/>
              <a:gd name="T47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38" y="35"/>
                </a:moveTo>
                <a:cubicBezTo>
                  <a:pt x="35" y="37"/>
                  <a:pt x="29" y="39"/>
                  <a:pt x="26" y="36"/>
                </a:cubicBezTo>
                <a:cubicBezTo>
                  <a:pt x="25" y="36"/>
                  <a:pt x="25" y="35"/>
                  <a:pt x="24" y="35"/>
                </a:cubicBezTo>
                <a:cubicBezTo>
                  <a:pt x="23" y="39"/>
                  <a:pt x="22" y="44"/>
                  <a:pt x="20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5"/>
                  <a:pt x="18" y="42"/>
                  <a:pt x="18" y="41"/>
                </a:cubicBezTo>
                <a:cubicBezTo>
                  <a:pt x="18" y="37"/>
                  <a:pt x="21" y="31"/>
                  <a:pt x="21" y="27"/>
                </a:cubicBezTo>
                <a:cubicBezTo>
                  <a:pt x="21" y="26"/>
                  <a:pt x="20" y="24"/>
                  <a:pt x="20" y="22"/>
                </a:cubicBezTo>
                <a:cubicBezTo>
                  <a:pt x="21" y="18"/>
                  <a:pt x="26" y="15"/>
                  <a:pt x="28" y="19"/>
                </a:cubicBezTo>
                <a:cubicBezTo>
                  <a:pt x="30" y="24"/>
                  <a:pt x="23" y="29"/>
                  <a:pt x="27" y="33"/>
                </a:cubicBezTo>
                <a:cubicBezTo>
                  <a:pt x="27" y="33"/>
                  <a:pt x="29" y="34"/>
                  <a:pt x="31" y="34"/>
                </a:cubicBezTo>
                <a:cubicBezTo>
                  <a:pt x="38" y="32"/>
                  <a:pt x="39" y="17"/>
                  <a:pt x="33" y="13"/>
                </a:cubicBezTo>
                <a:cubicBezTo>
                  <a:pt x="24" y="8"/>
                  <a:pt x="15" y="16"/>
                  <a:pt x="16" y="24"/>
                </a:cubicBezTo>
                <a:cubicBezTo>
                  <a:pt x="16" y="27"/>
                  <a:pt x="19" y="29"/>
                  <a:pt x="17" y="32"/>
                </a:cubicBezTo>
                <a:cubicBezTo>
                  <a:pt x="13" y="30"/>
                  <a:pt x="11" y="27"/>
                  <a:pt x="11" y="23"/>
                </a:cubicBezTo>
                <a:cubicBezTo>
                  <a:pt x="11" y="13"/>
                  <a:pt x="20" y="7"/>
                  <a:pt x="30" y="8"/>
                </a:cubicBezTo>
                <a:cubicBezTo>
                  <a:pt x="37" y="9"/>
                  <a:pt x="42" y="14"/>
                  <a:pt x="43" y="20"/>
                </a:cubicBezTo>
                <a:cubicBezTo>
                  <a:pt x="43" y="25"/>
                  <a:pt x="41" y="32"/>
                  <a:pt x="38" y="3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6" name="Freeform 10"/>
          <p:cNvSpPr>
            <a:spLocks noEditPoints="1"/>
          </p:cNvSpPr>
          <p:nvPr userDrawn="1"/>
        </p:nvSpPr>
        <p:spPr bwMode="auto">
          <a:xfrm>
            <a:off x="5252496" y="6402824"/>
            <a:ext cx="234950" cy="24447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54 h 54"/>
              <a:gd name="T4" fmla="*/ 54 w 54"/>
              <a:gd name="T5" fmla="*/ 0 h 54"/>
              <a:gd name="T6" fmla="*/ 0 w 54"/>
              <a:gd name="T7" fmla="*/ 0 h 54"/>
              <a:gd name="T8" fmla="*/ 0 w 54"/>
              <a:gd name="T9" fmla="*/ 54 h 54"/>
              <a:gd name="T10" fmla="*/ 15 w 54"/>
              <a:gd name="T11" fmla="*/ 44 h 54"/>
              <a:gd name="T12" fmla="*/ 10 w 54"/>
              <a:gd name="T13" fmla="*/ 40 h 54"/>
              <a:gd name="T14" fmla="*/ 15 w 54"/>
              <a:gd name="T15" fmla="*/ 36 h 54"/>
              <a:gd name="T16" fmla="*/ 19 w 54"/>
              <a:gd name="T17" fmla="*/ 40 h 54"/>
              <a:gd name="T18" fmla="*/ 15 w 54"/>
              <a:gd name="T19" fmla="*/ 44 h 54"/>
              <a:gd name="T20" fmla="*/ 26 w 54"/>
              <a:gd name="T21" fmla="*/ 44 h 54"/>
              <a:gd name="T22" fmla="*/ 21 w 54"/>
              <a:gd name="T23" fmla="*/ 34 h 54"/>
              <a:gd name="T24" fmla="*/ 10 w 54"/>
              <a:gd name="T25" fmla="*/ 29 h 54"/>
              <a:gd name="T26" fmla="*/ 10 w 54"/>
              <a:gd name="T27" fmla="*/ 23 h 54"/>
              <a:gd name="T28" fmla="*/ 31 w 54"/>
              <a:gd name="T29" fmla="*/ 44 h 54"/>
              <a:gd name="T30" fmla="*/ 26 w 54"/>
              <a:gd name="T31" fmla="*/ 44 h 54"/>
              <a:gd name="T32" fmla="*/ 37 w 54"/>
              <a:gd name="T33" fmla="*/ 44 h 54"/>
              <a:gd name="T34" fmla="*/ 10 w 54"/>
              <a:gd name="T35" fmla="*/ 18 h 54"/>
              <a:gd name="T36" fmla="*/ 10 w 54"/>
              <a:gd name="T37" fmla="*/ 12 h 54"/>
              <a:gd name="T38" fmla="*/ 42 w 54"/>
              <a:gd name="T39" fmla="*/ 44 h 54"/>
              <a:gd name="T40" fmla="*/ 37 w 54"/>
              <a:gd name="T41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54">
                <a:moveTo>
                  <a:pt x="0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lnTo>
                  <a:pt x="0" y="54"/>
                </a:lnTo>
                <a:close/>
                <a:moveTo>
                  <a:pt x="15" y="44"/>
                </a:moveTo>
                <a:cubicBezTo>
                  <a:pt x="12" y="44"/>
                  <a:pt x="10" y="43"/>
                  <a:pt x="10" y="40"/>
                </a:cubicBezTo>
                <a:cubicBezTo>
                  <a:pt x="10" y="38"/>
                  <a:pt x="12" y="36"/>
                  <a:pt x="15" y="36"/>
                </a:cubicBezTo>
                <a:cubicBezTo>
                  <a:pt x="17" y="36"/>
                  <a:pt x="19" y="38"/>
                  <a:pt x="19" y="40"/>
                </a:cubicBezTo>
                <a:cubicBezTo>
                  <a:pt x="19" y="43"/>
                  <a:pt x="17" y="44"/>
                  <a:pt x="15" y="44"/>
                </a:cubicBezTo>
                <a:moveTo>
                  <a:pt x="26" y="44"/>
                </a:moveTo>
                <a:cubicBezTo>
                  <a:pt x="26" y="42"/>
                  <a:pt x="24" y="37"/>
                  <a:pt x="21" y="34"/>
                </a:cubicBezTo>
                <a:cubicBezTo>
                  <a:pt x="18" y="31"/>
                  <a:pt x="13" y="29"/>
                  <a:pt x="10" y="29"/>
                </a:cubicBezTo>
                <a:cubicBezTo>
                  <a:pt x="10" y="23"/>
                  <a:pt x="10" y="23"/>
                  <a:pt x="10" y="23"/>
                </a:cubicBezTo>
                <a:cubicBezTo>
                  <a:pt x="22" y="23"/>
                  <a:pt x="31" y="33"/>
                  <a:pt x="31" y="44"/>
                </a:cubicBezTo>
                <a:lnTo>
                  <a:pt x="26" y="44"/>
                </a:lnTo>
                <a:close/>
                <a:moveTo>
                  <a:pt x="37" y="44"/>
                </a:moveTo>
                <a:cubicBezTo>
                  <a:pt x="37" y="30"/>
                  <a:pt x="25" y="18"/>
                  <a:pt x="10" y="18"/>
                </a:cubicBezTo>
                <a:cubicBezTo>
                  <a:pt x="10" y="12"/>
                  <a:pt x="10" y="12"/>
                  <a:pt x="10" y="12"/>
                </a:cubicBezTo>
                <a:cubicBezTo>
                  <a:pt x="28" y="12"/>
                  <a:pt x="42" y="27"/>
                  <a:pt x="42" y="44"/>
                </a:cubicBezTo>
                <a:lnTo>
                  <a:pt x="37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4353971" y="6402824"/>
            <a:ext cx="236537" cy="244475"/>
          </a:xfrm>
          <a:custGeom>
            <a:avLst/>
            <a:gdLst>
              <a:gd name="T0" fmla="*/ 0 w 149"/>
              <a:gd name="T1" fmla="*/ 154 h 154"/>
              <a:gd name="T2" fmla="*/ 149 w 149"/>
              <a:gd name="T3" fmla="*/ 154 h 154"/>
              <a:gd name="T4" fmla="*/ 149 w 149"/>
              <a:gd name="T5" fmla="*/ 0 h 154"/>
              <a:gd name="T6" fmla="*/ 0 w 149"/>
              <a:gd name="T7" fmla="*/ 0 h 154"/>
              <a:gd name="T8" fmla="*/ 0 w 149"/>
              <a:gd name="T9" fmla="*/ 154 h 154"/>
              <a:gd name="T10" fmla="*/ 42 w 149"/>
              <a:gd name="T11" fmla="*/ 122 h 154"/>
              <a:gd name="T12" fmla="*/ 42 w 149"/>
              <a:gd name="T13" fmla="*/ 34 h 154"/>
              <a:gd name="T14" fmla="*/ 105 w 149"/>
              <a:gd name="T15" fmla="*/ 80 h 154"/>
              <a:gd name="T16" fmla="*/ 42 w 149"/>
              <a:gd name="T17" fmla="*/ 12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154">
                <a:moveTo>
                  <a:pt x="0" y="154"/>
                </a:moveTo>
                <a:lnTo>
                  <a:pt x="149" y="154"/>
                </a:lnTo>
                <a:lnTo>
                  <a:pt x="149" y="0"/>
                </a:lnTo>
                <a:lnTo>
                  <a:pt x="0" y="0"/>
                </a:lnTo>
                <a:lnTo>
                  <a:pt x="0" y="154"/>
                </a:lnTo>
                <a:close/>
                <a:moveTo>
                  <a:pt x="42" y="122"/>
                </a:moveTo>
                <a:lnTo>
                  <a:pt x="42" y="34"/>
                </a:lnTo>
                <a:lnTo>
                  <a:pt x="105" y="80"/>
                </a:lnTo>
                <a:lnTo>
                  <a:pt x="42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48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13" y="1480163"/>
            <a:ext cx="5617534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6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6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9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92608" y="779416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434720" y="1753456"/>
            <a:ext cx="4556125" cy="3886200"/>
          </a:xfrm>
          <a:custGeom>
            <a:avLst/>
            <a:gdLst>
              <a:gd name="connsiteX0" fmla="*/ 3764756 w 4556125"/>
              <a:gd name="connsiteY0" fmla="*/ 0 h 3886200"/>
              <a:gd name="connsiteX1" fmla="*/ 3778647 w 4556125"/>
              <a:gd name="connsiteY1" fmla="*/ 0 h 3886200"/>
              <a:gd name="connsiteX2" fmla="*/ 3792538 w 4556125"/>
              <a:gd name="connsiteY2" fmla="*/ 397 h 3886200"/>
              <a:gd name="connsiteX3" fmla="*/ 3806031 w 4556125"/>
              <a:gd name="connsiteY3" fmla="*/ 1191 h 3886200"/>
              <a:gd name="connsiteX4" fmla="*/ 3819922 w 4556125"/>
              <a:gd name="connsiteY4" fmla="*/ 2381 h 3886200"/>
              <a:gd name="connsiteX5" fmla="*/ 3833019 w 4556125"/>
              <a:gd name="connsiteY5" fmla="*/ 3969 h 3886200"/>
              <a:gd name="connsiteX6" fmla="*/ 3846512 w 4556125"/>
              <a:gd name="connsiteY6" fmla="*/ 5953 h 3886200"/>
              <a:gd name="connsiteX7" fmla="*/ 3859610 w 4556125"/>
              <a:gd name="connsiteY7" fmla="*/ 8731 h 3886200"/>
              <a:gd name="connsiteX8" fmla="*/ 3871912 w 4556125"/>
              <a:gd name="connsiteY8" fmla="*/ 11510 h 3886200"/>
              <a:gd name="connsiteX9" fmla="*/ 3885010 w 4556125"/>
              <a:gd name="connsiteY9" fmla="*/ 14685 h 3886200"/>
              <a:gd name="connsiteX10" fmla="*/ 3897710 w 4556125"/>
              <a:gd name="connsiteY10" fmla="*/ 18256 h 3886200"/>
              <a:gd name="connsiteX11" fmla="*/ 3910410 w 4556125"/>
              <a:gd name="connsiteY11" fmla="*/ 22622 h 3886200"/>
              <a:gd name="connsiteX12" fmla="*/ 3923110 w 4556125"/>
              <a:gd name="connsiteY12" fmla="*/ 26591 h 3886200"/>
              <a:gd name="connsiteX13" fmla="*/ 3935016 w 4556125"/>
              <a:gd name="connsiteY13" fmla="*/ 31750 h 3886200"/>
              <a:gd name="connsiteX14" fmla="*/ 3947716 w 4556125"/>
              <a:gd name="connsiteY14" fmla="*/ 36910 h 3886200"/>
              <a:gd name="connsiteX15" fmla="*/ 3959622 w 4556125"/>
              <a:gd name="connsiteY15" fmla="*/ 42863 h 3886200"/>
              <a:gd name="connsiteX16" fmla="*/ 3971131 w 4556125"/>
              <a:gd name="connsiteY16" fmla="*/ 48419 h 3886200"/>
              <a:gd name="connsiteX17" fmla="*/ 3983434 w 4556125"/>
              <a:gd name="connsiteY17" fmla="*/ 54769 h 3886200"/>
              <a:gd name="connsiteX18" fmla="*/ 3994944 w 4556125"/>
              <a:gd name="connsiteY18" fmla="*/ 61516 h 3886200"/>
              <a:gd name="connsiteX19" fmla="*/ 4006453 w 4556125"/>
              <a:gd name="connsiteY19" fmla="*/ 68660 h 3886200"/>
              <a:gd name="connsiteX20" fmla="*/ 4017962 w 4556125"/>
              <a:gd name="connsiteY20" fmla="*/ 76200 h 3886200"/>
              <a:gd name="connsiteX21" fmla="*/ 4029075 w 4556125"/>
              <a:gd name="connsiteY21" fmla="*/ 83741 h 3886200"/>
              <a:gd name="connsiteX22" fmla="*/ 4040188 w 4556125"/>
              <a:gd name="connsiteY22" fmla="*/ 91678 h 3886200"/>
              <a:gd name="connsiteX23" fmla="*/ 4051300 w 4556125"/>
              <a:gd name="connsiteY23" fmla="*/ 100013 h 3886200"/>
              <a:gd name="connsiteX24" fmla="*/ 4062412 w 4556125"/>
              <a:gd name="connsiteY24" fmla="*/ 108744 h 3886200"/>
              <a:gd name="connsiteX25" fmla="*/ 4073128 w 4556125"/>
              <a:gd name="connsiteY25" fmla="*/ 117872 h 3886200"/>
              <a:gd name="connsiteX26" fmla="*/ 4083844 w 4556125"/>
              <a:gd name="connsiteY26" fmla="*/ 127000 h 3886200"/>
              <a:gd name="connsiteX27" fmla="*/ 4094560 w 4556125"/>
              <a:gd name="connsiteY27" fmla="*/ 136525 h 3886200"/>
              <a:gd name="connsiteX28" fmla="*/ 4104481 w 4556125"/>
              <a:gd name="connsiteY28" fmla="*/ 146447 h 3886200"/>
              <a:gd name="connsiteX29" fmla="*/ 4125119 w 4556125"/>
              <a:gd name="connsiteY29" fmla="*/ 167084 h 3886200"/>
              <a:gd name="connsiteX30" fmla="*/ 4145360 w 4556125"/>
              <a:gd name="connsiteY30" fmla="*/ 188913 h 3886200"/>
              <a:gd name="connsiteX31" fmla="*/ 4164410 w 4556125"/>
              <a:gd name="connsiteY31" fmla="*/ 211931 h 3886200"/>
              <a:gd name="connsiteX32" fmla="*/ 4183856 w 4556125"/>
              <a:gd name="connsiteY32" fmla="*/ 235744 h 3886200"/>
              <a:gd name="connsiteX33" fmla="*/ 4202112 w 4556125"/>
              <a:gd name="connsiteY33" fmla="*/ 260350 h 3886200"/>
              <a:gd name="connsiteX34" fmla="*/ 4219972 w 4556125"/>
              <a:gd name="connsiteY34" fmla="*/ 286544 h 3886200"/>
              <a:gd name="connsiteX35" fmla="*/ 4237434 w 4556125"/>
              <a:gd name="connsiteY35" fmla="*/ 313135 h 3886200"/>
              <a:gd name="connsiteX36" fmla="*/ 4254500 w 4556125"/>
              <a:gd name="connsiteY36" fmla="*/ 340519 h 3886200"/>
              <a:gd name="connsiteX37" fmla="*/ 4271169 w 4556125"/>
              <a:gd name="connsiteY37" fmla="*/ 369094 h 3886200"/>
              <a:gd name="connsiteX38" fmla="*/ 4286647 w 4556125"/>
              <a:gd name="connsiteY38" fmla="*/ 398463 h 3886200"/>
              <a:gd name="connsiteX39" fmla="*/ 4302522 w 4556125"/>
              <a:gd name="connsiteY39" fmla="*/ 427831 h 3886200"/>
              <a:gd name="connsiteX40" fmla="*/ 4317603 w 4556125"/>
              <a:gd name="connsiteY40" fmla="*/ 458391 h 3886200"/>
              <a:gd name="connsiteX41" fmla="*/ 4332288 w 4556125"/>
              <a:gd name="connsiteY41" fmla="*/ 489347 h 3886200"/>
              <a:gd name="connsiteX42" fmla="*/ 4346178 w 4556125"/>
              <a:gd name="connsiteY42" fmla="*/ 521097 h 3886200"/>
              <a:gd name="connsiteX43" fmla="*/ 4359672 w 4556125"/>
              <a:gd name="connsiteY43" fmla="*/ 553244 h 3886200"/>
              <a:gd name="connsiteX44" fmla="*/ 4372769 w 4556125"/>
              <a:gd name="connsiteY44" fmla="*/ 586185 h 3886200"/>
              <a:gd name="connsiteX45" fmla="*/ 4385469 w 4556125"/>
              <a:gd name="connsiteY45" fmla="*/ 619522 h 3886200"/>
              <a:gd name="connsiteX46" fmla="*/ 4398169 w 4556125"/>
              <a:gd name="connsiteY46" fmla="*/ 652463 h 3886200"/>
              <a:gd name="connsiteX47" fmla="*/ 4409678 w 4556125"/>
              <a:gd name="connsiteY47" fmla="*/ 686991 h 3886200"/>
              <a:gd name="connsiteX48" fmla="*/ 4420790 w 4556125"/>
              <a:gd name="connsiteY48" fmla="*/ 721122 h 3886200"/>
              <a:gd name="connsiteX49" fmla="*/ 4431903 w 4556125"/>
              <a:gd name="connsiteY49" fmla="*/ 755253 h 3886200"/>
              <a:gd name="connsiteX50" fmla="*/ 4441825 w 4556125"/>
              <a:gd name="connsiteY50" fmla="*/ 790178 h 3886200"/>
              <a:gd name="connsiteX51" fmla="*/ 4451747 w 4556125"/>
              <a:gd name="connsiteY51" fmla="*/ 824706 h 3886200"/>
              <a:gd name="connsiteX52" fmla="*/ 4461669 w 4556125"/>
              <a:gd name="connsiteY52" fmla="*/ 859631 h 3886200"/>
              <a:gd name="connsiteX53" fmla="*/ 4470003 w 4556125"/>
              <a:gd name="connsiteY53" fmla="*/ 894953 h 3886200"/>
              <a:gd name="connsiteX54" fmla="*/ 4478734 w 4556125"/>
              <a:gd name="connsiteY54" fmla="*/ 929878 h 3886200"/>
              <a:gd name="connsiteX55" fmla="*/ 4486672 w 4556125"/>
              <a:gd name="connsiteY55" fmla="*/ 964803 h 3886200"/>
              <a:gd name="connsiteX56" fmla="*/ 4494212 w 4556125"/>
              <a:gd name="connsiteY56" fmla="*/ 1000125 h 3886200"/>
              <a:gd name="connsiteX57" fmla="*/ 4501753 w 4556125"/>
              <a:gd name="connsiteY57" fmla="*/ 1034653 h 3886200"/>
              <a:gd name="connsiteX58" fmla="*/ 4508500 w 4556125"/>
              <a:gd name="connsiteY58" fmla="*/ 1069578 h 3886200"/>
              <a:gd name="connsiteX59" fmla="*/ 4514453 w 4556125"/>
              <a:gd name="connsiteY59" fmla="*/ 1104106 h 3886200"/>
              <a:gd name="connsiteX60" fmla="*/ 4520406 w 4556125"/>
              <a:gd name="connsiteY60" fmla="*/ 1138635 h 3886200"/>
              <a:gd name="connsiteX61" fmla="*/ 4525566 w 4556125"/>
              <a:gd name="connsiteY61" fmla="*/ 1172369 h 3886200"/>
              <a:gd name="connsiteX62" fmla="*/ 4530328 w 4556125"/>
              <a:gd name="connsiteY62" fmla="*/ 1206103 h 3886200"/>
              <a:gd name="connsiteX63" fmla="*/ 4535090 w 4556125"/>
              <a:gd name="connsiteY63" fmla="*/ 1239044 h 3886200"/>
              <a:gd name="connsiteX64" fmla="*/ 4539060 w 4556125"/>
              <a:gd name="connsiteY64" fmla="*/ 1271985 h 3886200"/>
              <a:gd name="connsiteX65" fmla="*/ 4542631 w 4556125"/>
              <a:gd name="connsiteY65" fmla="*/ 1304528 h 3886200"/>
              <a:gd name="connsiteX66" fmla="*/ 4546203 w 4556125"/>
              <a:gd name="connsiteY66" fmla="*/ 1336278 h 3886200"/>
              <a:gd name="connsiteX67" fmla="*/ 4548584 w 4556125"/>
              <a:gd name="connsiteY67" fmla="*/ 1367631 h 3886200"/>
              <a:gd name="connsiteX68" fmla="*/ 4550966 w 4556125"/>
              <a:gd name="connsiteY68" fmla="*/ 1398191 h 3886200"/>
              <a:gd name="connsiteX69" fmla="*/ 4552950 w 4556125"/>
              <a:gd name="connsiteY69" fmla="*/ 1428353 h 3886200"/>
              <a:gd name="connsiteX70" fmla="*/ 4554538 w 4556125"/>
              <a:gd name="connsiteY70" fmla="*/ 1458119 h 3886200"/>
              <a:gd name="connsiteX71" fmla="*/ 4555728 w 4556125"/>
              <a:gd name="connsiteY71" fmla="*/ 1486297 h 3886200"/>
              <a:gd name="connsiteX72" fmla="*/ 4556125 w 4556125"/>
              <a:gd name="connsiteY72" fmla="*/ 1514475 h 3886200"/>
              <a:gd name="connsiteX73" fmla="*/ 4556125 w 4556125"/>
              <a:gd name="connsiteY73" fmla="*/ 1541463 h 3886200"/>
              <a:gd name="connsiteX74" fmla="*/ 4556125 w 4556125"/>
              <a:gd name="connsiteY74" fmla="*/ 1572022 h 3886200"/>
              <a:gd name="connsiteX75" fmla="*/ 4555728 w 4556125"/>
              <a:gd name="connsiteY75" fmla="*/ 1602185 h 3886200"/>
              <a:gd name="connsiteX76" fmla="*/ 4554538 w 4556125"/>
              <a:gd name="connsiteY76" fmla="*/ 1631950 h 3886200"/>
              <a:gd name="connsiteX77" fmla="*/ 4552950 w 4556125"/>
              <a:gd name="connsiteY77" fmla="*/ 1662113 h 3886200"/>
              <a:gd name="connsiteX78" fmla="*/ 4551760 w 4556125"/>
              <a:gd name="connsiteY78" fmla="*/ 1692275 h 3886200"/>
              <a:gd name="connsiteX79" fmla="*/ 4549775 w 4556125"/>
              <a:gd name="connsiteY79" fmla="*/ 1722041 h 3886200"/>
              <a:gd name="connsiteX80" fmla="*/ 4546997 w 4556125"/>
              <a:gd name="connsiteY80" fmla="*/ 1751806 h 3886200"/>
              <a:gd name="connsiteX81" fmla="*/ 4544219 w 4556125"/>
              <a:gd name="connsiteY81" fmla="*/ 1781572 h 3886200"/>
              <a:gd name="connsiteX82" fmla="*/ 4541044 w 4556125"/>
              <a:gd name="connsiteY82" fmla="*/ 1810544 h 3886200"/>
              <a:gd name="connsiteX83" fmla="*/ 4537472 w 4556125"/>
              <a:gd name="connsiteY83" fmla="*/ 1840310 h 3886200"/>
              <a:gd name="connsiteX84" fmla="*/ 4533503 w 4556125"/>
              <a:gd name="connsiteY84" fmla="*/ 1869678 h 3886200"/>
              <a:gd name="connsiteX85" fmla="*/ 4529534 w 4556125"/>
              <a:gd name="connsiteY85" fmla="*/ 1898650 h 3886200"/>
              <a:gd name="connsiteX86" fmla="*/ 4524375 w 4556125"/>
              <a:gd name="connsiteY86" fmla="*/ 1927622 h 3886200"/>
              <a:gd name="connsiteX87" fmla="*/ 4520010 w 4556125"/>
              <a:gd name="connsiteY87" fmla="*/ 1956594 h 3886200"/>
              <a:gd name="connsiteX88" fmla="*/ 4514453 w 4556125"/>
              <a:gd name="connsiteY88" fmla="*/ 1985566 h 3886200"/>
              <a:gd name="connsiteX89" fmla="*/ 4508897 w 4556125"/>
              <a:gd name="connsiteY89" fmla="*/ 2014141 h 3886200"/>
              <a:gd name="connsiteX90" fmla="*/ 4502944 w 4556125"/>
              <a:gd name="connsiteY90" fmla="*/ 2042716 h 3886200"/>
              <a:gd name="connsiteX91" fmla="*/ 4496197 w 4556125"/>
              <a:gd name="connsiteY91" fmla="*/ 2070894 h 3886200"/>
              <a:gd name="connsiteX92" fmla="*/ 4489847 w 4556125"/>
              <a:gd name="connsiteY92" fmla="*/ 2099072 h 3886200"/>
              <a:gd name="connsiteX93" fmla="*/ 4482703 w 4556125"/>
              <a:gd name="connsiteY93" fmla="*/ 2127250 h 3886200"/>
              <a:gd name="connsiteX94" fmla="*/ 4475162 w 4556125"/>
              <a:gd name="connsiteY94" fmla="*/ 2155428 h 3886200"/>
              <a:gd name="connsiteX95" fmla="*/ 4467622 w 4556125"/>
              <a:gd name="connsiteY95" fmla="*/ 2183210 h 3886200"/>
              <a:gd name="connsiteX96" fmla="*/ 4459684 w 4556125"/>
              <a:gd name="connsiteY96" fmla="*/ 2210991 h 3886200"/>
              <a:gd name="connsiteX97" fmla="*/ 4450953 w 4556125"/>
              <a:gd name="connsiteY97" fmla="*/ 2238772 h 3886200"/>
              <a:gd name="connsiteX98" fmla="*/ 4442222 w 4556125"/>
              <a:gd name="connsiteY98" fmla="*/ 2266553 h 3886200"/>
              <a:gd name="connsiteX99" fmla="*/ 4433490 w 4556125"/>
              <a:gd name="connsiteY99" fmla="*/ 2293541 h 3886200"/>
              <a:gd name="connsiteX100" fmla="*/ 4423569 w 4556125"/>
              <a:gd name="connsiteY100" fmla="*/ 2320925 h 3886200"/>
              <a:gd name="connsiteX101" fmla="*/ 4414044 w 4556125"/>
              <a:gd name="connsiteY101" fmla="*/ 2347913 h 3886200"/>
              <a:gd name="connsiteX102" fmla="*/ 4404122 w 4556125"/>
              <a:gd name="connsiteY102" fmla="*/ 2374503 h 3886200"/>
              <a:gd name="connsiteX103" fmla="*/ 4393406 w 4556125"/>
              <a:gd name="connsiteY103" fmla="*/ 2401491 h 3886200"/>
              <a:gd name="connsiteX104" fmla="*/ 4383088 w 4556125"/>
              <a:gd name="connsiteY104" fmla="*/ 2428081 h 3886200"/>
              <a:gd name="connsiteX105" fmla="*/ 4371975 w 4556125"/>
              <a:gd name="connsiteY105" fmla="*/ 2454275 h 3886200"/>
              <a:gd name="connsiteX106" fmla="*/ 4360862 w 4556125"/>
              <a:gd name="connsiteY106" fmla="*/ 2480469 h 3886200"/>
              <a:gd name="connsiteX107" fmla="*/ 4349353 w 4556125"/>
              <a:gd name="connsiteY107" fmla="*/ 2506663 h 3886200"/>
              <a:gd name="connsiteX108" fmla="*/ 4337050 w 4556125"/>
              <a:gd name="connsiteY108" fmla="*/ 2532063 h 3886200"/>
              <a:gd name="connsiteX109" fmla="*/ 4325144 w 4556125"/>
              <a:gd name="connsiteY109" fmla="*/ 2557860 h 3886200"/>
              <a:gd name="connsiteX110" fmla="*/ 4312444 w 4556125"/>
              <a:gd name="connsiteY110" fmla="*/ 2583656 h 3886200"/>
              <a:gd name="connsiteX111" fmla="*/ 4299744 w 4556125"/>
              <a:gd name="connsiteY111" fmla="*/ 2608660 h 3886200"/>
              <a:gd name="connsiteX112" fmla="*/ 4286647 w 4556125"/>
              <a:gd name="connsiteY112" fmla="*/ 2634060 h 3886200"/>
              <a:gd name="connsiteX113" fmla="*/ 4273153 w 4556125"/>
              <a:gd name="connsiteY113" fmla="*/ 2659063 h 3886200"/>
              <a:gd name="connsiteX114" fmla="*/ 4259660 w 4556125"/>
              <a:gd name="connsiteY114" fmla="*/ 2683669 h 3886200"/>
              <a:gd name="connsiteX115" fmla="*/ 4245769 w 4556125"/>
              <a:gd name="connsiteY115" fmla="*/ 2708275 h 3886200"/>
              <a:gd name="connsiteX116" fmla="*/ 4231481 w 4556125"/>
              <a:gd name="connsiteY116" fmla="*/ 2733278 h 3886200"/>
              <a:gd name="connsiteX117" fmla="*/ 4216797 w 4556125"/>
              <a:gd name="connsiteY117" fmla="*/ 2757488 h 3886200"/>
              <a:gd name="connsiteX118" fmla="*/ 4202112 w 4556125"/>
              <a:gd name="connsiteY118" fmla="*/ 2781300 h 3886200"/>
              <a:gd name="connsiteX119" fmla="*/ 4187031 w 4556125"/>
              <a:gd name="connsiteY119" fmla="*/ 2805113 h 3886200"/>
              <a:gd name="connsiteX120" fmla="*/ 4171553 w 4556125"/>
              <a:gd name="connsiteY120" fmla="*/ 2828925 h 3886200"/>
              <a:gd name="connsiteX121" fmla="*/ 4156075 w 4556125"/>
              <a:gd name="connsiteY121" fmla="*/ 2852341 h 3886200"/>
              <a:gd name="connsiteX122" fmla="*/ 4139803 w 4556125"/>
              <a:gd name="connsiteY122" fmla="*/ 2875756 h 3886200"/>
              <a:gd name="connsiteX123" fmla="*/ 4123928 w 4556125"/>
              <a:gd name="connsiteY123" fmla="*/ 2898775 h 3886200"/>
              <a:gd name="connsiteX124" fmla="*/ 4107260 w 4556125"/>
              <a:gd name="connsiteY124" fmla="*/ 2921794 h 3886200"/>
              <a:gd name="connsiteX125" fmla="*/ 4090590 w 4556125"/>
              <a:gd name="connsiteY125" fmla="*/ 2944416 h 3886200"/>
              <a:gd name="connsiteX126" fmla="*/ 4073525 w 4556125"/>
              <a:gd name="connsiteY126" fmla="*/ 2966641 h 3886200"/>
              <a:gd name="connsiteX127" fmla="*/ 4056460 w 4556125"/>
              <a:gd name="connsiteY127" fmla="*/ 2988866 h 3886200"/>
              <a:gd name="connsiteX128" fmla="*/ 4038600 w 4556125"/>
              <a:gd name="connsiteY128" fmla="*/ 3011091 h 3886200"/>
              <a:gd name="connsiteX129" fmla="*/ 4021138 w 4556125"/>
              <a:gd name="connsiteY129" fmla="*/ 3033316 h 3886200"/>
              <a:gd name="connsiteX130" fmla="*/ 4002881 w 4556125"/>
              <a:gd name="connsiteY130" fmla="*/ 3054350 h 3886200"/>
              <a:gd name="connsiteX131" fmla="*/ 3985022 w 4556125"/>
              <a:gd name="connsiteY131" fmla="*/ 3076178 h 3886200"/>
              <a:gd name="connsiteX132" fmla="*/ 3966369 w 4556125"/>
              <a:gd name="connsiteY132" fmla="*/ 3097213 h 3886200"/>
              <a:gd name="connsiteX133" fmla="*/ 3947716 w 4556125"/>
              <a:gd name="connsiteY133" fmla="*/ 3117850 h 3886200"/>
              <a:gd name="connsiteX134" fmla="*/ 3928666 w 4556125"/>
              <a:gd name="connsiteY134" fmla="*/ 3138885 h 3886200"/>
              <a:gd name="connsiteX135" fmla="*/ 3908822 w 4556125"/>
              <a:gd name="connsiteY135" fmla="*/ 3159125 h 3886200"/>
              <a:gd name="connsiteX136" fmla="*/ 3889772 w 4556125"/>
              <a:gd name="connsiteY136" fmla="*/ 3179366 h 3886200"/>
              <a:gd name="connsiteX137" fmla="*/ 3869531 w 4556125"/>
              <a:gd name="connsiteY137" fmla="*/ 3199210 h 3886200"/>
              <a:gd name="connsiteX138" fmla="*/ 3850084 w 4556125"/>
              <a:gd name="connsiteY138" fmla="*/ 3219053 h 3886200"/>
              <a:gd name="connsiteX139" fmla="*/ 3829447 w 4556125"/>
              <a:gd name="connsiteY139" fmla="*/ 3238500 h 3886200"/>
              <a:gd name="connsiteX140" fmla="*/ 3809206 w 4556125"/>
              <a:gd name="connsiteY140" fmla="*/ 3258344 h 3886200"/>
              <a:gd name="connsiteX141" fmla="*/ 3788569 w 4556125"/>
              <a:gd name="connsiteY141" fmla="*/ 3276997 h 3886200"/>
              <a:gd name="connsiteX142" fmla="*/ 3767534 w 4556125"/>
              <a:gd name="connsiteY142" fmla="*/ 3296047 h 3886200"/>
              <a:gd name="connsiteX143" fmla="*/ 3746103 w 4556125"/>
              <a:gd name="connsiteY143" fmla="*/ 3314700 h 3886200"/>
              <a:gd name="connsiteX144" fmla="*/ 3725069 w 4556125"/>
              <a:gd name="connsiteY144" fmla="*/ 3332956 h 3886200"/>
              <a:gd name="connsiteX145" fmla="*/ 3703638 w 4556125"/>
              <a:gd name="connsiteY145" fmla="*/ 3350816 h 3886200"/>
              <a:gd name="connsiteX146" fmla="*/ 3681412 w 4556125"/>
              <a:gd name="connsiteY146" fmla="*/ 3368675 h 3886200"/>
              <a:gd name="connsiteX147" fmla="*/ 3659584 w 4556125"/>
              <a:gd name="connsiteY147" fmla="*/ 3386138 h 3886200"/>
              <a:gd name="connsiteX148" fmla="*/ 3636962 w 4556125"/>
              <a:gd name="connsiteY148" fmla="*/ 3403203 h 3886200"/>
              <a:gd name="connsiteX149" fmla="*/ 3614738 w 4556125"/>
              <a:gd name="connsiteY149" fmla="*/ 3420269 h 3886200"/>
              <a:gd name="connsiteX150" fmla="*/ 3592116 w 4556125"/>
              <a:gd name="connsiteY150" fmla="*/ 3436938 h 3886200"/>
              <a:gd name="connsiteX151" fmla="*/ 3569097 w 4556125"/>
              <a:gd name="connsiteY151" fmla="*/ 3453606 h 3886200"/>
              <a:gd name="connsiteX152" fmla="*/ 3546078 w 4556125"/>
              <a:gd name="connsiteY152" fmla="*/ 3469878 h 3886200"/>
              <a:gd name="connsiteX153" fmla="*/ 3522662 w 4556125"/>
              <a:gd name="connsiteY153" fmla="*/ 3485753 h 3886200"/>
              <a:gd name="connsiteX154" fmla="*/ 3499644 w 4556125"/>
              <a:gd name="connsiteY154" fmla="*/ 3501628 h 3886200"/>
              <a:gd name="connsiteX155" fmla="*/ 3475831 w 4556125"/>
              <a:gd name="connsiteY155" fmla="*/ 3517106 h 3886200"/>
              <a:gd name="connsiteX156" fmla="*/ 3452019 w 4556125"/>
              <a:gd name="connsiteY156" fmla="*/ 3532188 h 3886200"/>
              <a:gd name="connsiteX157" fmla="*/ 3427810 w 4556125"/>
              <a:gd name="connsiteY157" fmla="*/ 3546872 h 3886200"/>
              <a:gd name="connsiteX158" fmla="*/ 3403600 w 4556125"/>
              <a:gd name="connsiteY158" fmla="*/ 3561556 h 3886200"/>
              <a:gd name="connsiteX159" fmla="*/ 3379390 w 4556125"/>
              <a:gd name="connsiteY159" fmla="*/ 3575447 h 3886200"/>
              <a:gd name="connsiteX160" fmla="*/ 3354784 w 4556125"/>
              <a:gd name="connsiteY160" fmla="*/ 3589735 h 3886200"/>
              <a:gd name="connsiteX161" fmla="*/ 3329384 w 4556125"/>
              <a:gd name="connsiteY161" fmla="*/ 3603228 h 3886200"/>
              <a:gd name="connsiteX162" fmla="*/ 3304778 w 4556125"/>
              <a:gd name="connsiteY162" fmla="*/ 3616722 h 3886200"/>
              <a:gd name="connsiteX163" fmla="*/ 3279775 w 4556125"/>
              <a:gd name="connsiteY163" fmla="*/ 3629819 h 3886200"/>
              <a:gd name="connsiteX164" fmla="*/ 3253978 w 4556125"/>
              <a:gd name="connsiteY164" fmla="*/ 3642519 h 3886200"/>
              <a:gd name="connsiteX165" fmla="*/ 3228975 w 4556125"/>
              <a:gd name="connsiteY165" fmla="*/ 3655219 h 3886200"/>
              <a:gd name="connsiteX166" fmla="*/ 3202781 w 4556125"/>
              <a:gd name="connsiteY166" fmla="*/ 3667125 h 3886200"/>
              <a:gd name="connsiteX167" fmla="*/ 3176984 w 4556125"/>
              <a:gd name="connsiteY167" fmla="*/ 3679428 h 3886200"/>
              <a:gd name="connsiteX168" fmla="*/ 3150790 w 4556125"/>
              <a:gd name="connsiteY168" fmla="*/ 3690938 h 3886200"/>
              <a:gd name="connsiteX169" fmla="*/ 3124597 w 4556125"/>
              <a:gd name="connsiteY169" fmla="*/ 3702050 h 3886200"/>
              <a:gd name="connsiteX170" fmla="*/ 3098403 w 4556125"/>
              <a:gd name="connsiteY170" fmla="*/ 3713163 h 3886200"/>
              <a:gd name="connsiteX171" fmla="*/ 3071812 w 4556125"/>
              <a:gd name="connsiteY171" fmla="*/ 3723481 h 3886200"/>
              <a:gd name="connsiteX172" fmla="*/ 3045222 w 4556125"/>
              <a:gd name="connsiteY172" fmla="*/ 3734197 h 3886200"/>
              <a:gd name="connsiteX173" fmla="*/ 3018631 w 4556125"/>
              <a:gd name="connsiteY173" fmla="*/ 3744119 h 3886200"/>
              <a:gd name="connsiteX174" fmla="*/ 2991247 w 4556125"/>
              <a:gd name="connsiteY174" fmla="*/ 3753644 h 3886200"/>
              <a:gd name="connsiteX175" fmla="*/ 2964260 w 4556125"/>
              <a:gd name="connsiteY175" fmla="*/ 3763169 h 3886200"/>
              <a:gd name="connsiteX176" fmla="*/ 2936875 w 4556125"/>
              <a:gd name="connsiteY176" fmla="*/ 3771900 h 3886200"/>
              <a:gd name="connsiteX177" fmla="*/ 2909094 w 4556125"/>
              <a:gd name="connsiteY177" fmla="*/ 3781028 h 3886200"/>
              <a:gd name="connsiteX178" fmla="*/ 2882106 w 4556125"/>
              <a:gd name="connsiteY178" fmla="*/ 3789363 h 3886200"/>
              <a:gd name="connsiteX179" fmla="*/ 2853928 w 4556125"/>
              <a:gd name="connsiteY179" fmla="*/ 3797697 h 3886200"/>
              <a:gd name="connsiteX180" fmla="*/ 2826147 w 4556125"/>
              <a:gd name="connsiteY180" fmla="*/ 3805238 h 3886200"/>
              <a:gd name="connsiteX181" fmla="*/ 2797969 w 4556125"/>
              <a:gd name="connsiteY181" fmla="*/ 3812778 h 3886200"/>
              <a:gd name="connsiteX182" fmla="*/ 2770188 w 4556125"/>
              <a:gd name="connsiteY182" fmla="*/ 3819922 h 3886200"/>
              <a:gd name="connsiteX183" fmla="*/ 2741612 w 4556125"/>
              <a:gd name="connsiteY183" fmla="*/ 3826272 h 3886200"/>
              <a:gd name="connsiteX184" fmla="*/ 2713434 w 4556125"/>
              <a:gd name="connsiteY184" fmla="*/ 3833019 h 3886200"/>
              <a:gd name="connsiteX185" fmla="*/ 2684860 w 4556125"/>
              <a:gd name="connsiteY185" fmla="*/ 3838972 h 3886200"/>
              <a:gd name="connsiteX186" fmla="*/ 2655888 w 4556125"/>
              <a:gd name="connsiteY186" fmla="*/ 3844528 h 3886200"/>
              <a:gd name="connsiteX187" fmla="*/ 2627312 w 4556125"/>
              <a:gd name="connsiteY187" fmla="*/ 3849291 h 3886200"/>
              <a:gd name="connsiteX188" fmla="*/ 2598738 w 4556125"/>
              <a:gd name="connsiteY188" fmla="*/ 3854450 h 3886200"/>
              <a:gd name="connsiteX189" fmla="*/ 2569369 w 4556125"/>
              <a:gd name="connsiteY189" fmla="*/ 3859610 h 3886200"/>
              <a:gd name="connsiteX190" fmla="*/ 2540397 w 4556125"/>
              <a:gd name="connsiteY190" fmla="*/ 3863578 h 3886200"/>
              <a:gd name="connsiteX191" fmla="*/ 2511028 w 4556125"/>
              <a:gd name="connsiteY191" fmla="*/ 3867547 h 3886200"/>
              <a:gd name="connsiteX192" fmla="*/ 2481262 w 4556125"/>
              <a:gd name="connsiteY192" fmla="*/ 3871119 h 3886200"/>
              <a:gd name="connsiteX193" fmla="*/ 2452290 w 4556125"/>
              <a:gd name="connsiteY193" fmla="*/ 3874294 h 3886200"/>
              <a:gd name="connsiteX194" fmla="*/ 2422525 w 4556125"/>
              <a:gd name="connsiteY194" fmla="*/ 3877072 h 3886200"/>
              <a:gd name="connsiteX195" fmla="*/ 2392760 w 4556125"/>
              <a:gd name="connsiteY195" fmla="*/ 3879850 h 3886200"/>
              <a:gd name="connsiteX196" fmla="*/ 2362994 w 4556125"/>
              <a:gd name="connsiteY196" fmla="*/ 3881835 h 3886200"/>
              <a:gd name="connsiteX197" fmla="*/ 2332831 w 4556125"/>
              <a:gd name="connsiteY197" fmla="*/ 3883025 h 3886200"/>
              <a:gd name="connsiteX198" fmla="*/ 2303066 w 4556125"/>
              <a:gd name="connsiteY198" fmla="*/ 3884613 h 3886200"/>
              <a:gd name="connsiteX199" fmla="*/ 2272903 w 4556125"/>
              <a:gd name="connsiteY199" fmla="*/ 3885803 h 3886200"/>
              <a:gd name="connsiteX200" fmla="*/ 2242740 w 4556125"/>
              <a:gd name="connsiteY200" fmla="*/ 3886200 h 3886200"/>
              <a:gd name="connsiteX201" fmla="*/ 2212578 w 4556125"/>
              <a:gd name="connsiteY201" fmla="*/ 3886200 h 3886200"/>
              <a:gd name="connsiteX202" fmla="*/ 2169716 w 4556125"/>
              <a:gd name="connsiteY202" fmla="*/ 3885803 h 3886200"/>
              <a:gd name="connsiteX203" fmla="*/ 2127647 w 4556125"/>
              <a:gd name="connsiteY203" fmla="*/ 3884613 h 3886200"/>
              <a:gd name="connsiteX204" fmla="*/ 2085975 w 4556125"/>
              <a:gd name="connsiteY204" fmla="*/ 3883025 h 3886200"/>
              <a:gd name="connsiteX205" fmla="*/ 2043906 w 4556125"/>
              <a:gd name="connsiteY205" fmla="*/ 3880247 h 3886200"/>
              <a:gd name="connsiteX206" fmla="*/ 2002234 w 4556125"/>
              <a:gd name="connsiteY206" fmla="*/ 3877072 h 3886200"/>
              <a:gd name="connsiteX207" fmla="*/ 1960960 w 4556125"/>
              <a:gd name="connsiteY207" fmla="*/ 3873103 h 3886200"/>
              <a:gd name="connsiteX208" fmla="*/ 1919685 w 4556125"/>
              <a:gd name="connsiteY208" fmla="*/ 3867944 h 3886200"/>
              <a:gd name="connsiteX209" fmla="*/ 1878410 w 4556125"/>
              <a:gd name="connsiteY209" fmla="*/ 3862388 h 3886200"/>
              <a:gd name="connsiteX210" fmla="*/ 1837531 w 4556125"/>
              <a:gd name="connsiteY210" fmla="*/ 3856435 h 3886200"/>
              <a:gd name="connsiteX211" fmla="*/ 1797050 w 4556125"/>
              <a:gd name="connsiteY211" fmla="*/ 3849291 h 3886200"/>
              <a:gd name="connsiteX212" fmla="*/ 1756569 w 4556125"/>
              <a:gd name="connsiteY212" fmla="*/ 3841750 h 3886200"/>
              <a:gd name="connsiteX213" fmla="*/ 1716881 w 4556125"/>
              <a:gd name="connsiteY213" fmla="*/ 3833813 h 3886200"/>
              <a:gd name="connsiteX214" fmla="*/ 1677194 w 4556125"/>
              <a:gd name="connsiteY214" fmla="*/ 3824685 h 3886200"/>
              <a:gd name="connsiteX215" fmla="*/ 1637506 w 4556125"/>
              <a:gd name="connsiteY215" fmla="*/ 3815160 h 3886200"/>
              <a:gd name="connsiteX216" fmla="*/ 1598216 w 4556125"/>
              <a:gd name="connsiteY216" fmla="*/ 3804444 h 3886200"/>
              <a:gd name="connsiteX217" fmla="*/ 1558925 w 4556125"/>
              <a:gd name="connsiteY217" fmla="*/ 3794125 h 3886200"/>
              <a:gd name="connsiteX218" fmla="*/ 1520031 w 4556125"/>
              <a:gd name="connsiteY218" fmla="*/ 3782616 h 3886200"/>
              <a:gd name="connsiteX219" fmla="*/ 1481931 w 4556125"/>
              <a:gd name="connsiteY219" fmla="*/ 3769916 h 3886200"/>
              <a:gd name="connsiteX220" fmla="*/ 1443435 w 4556125"/>
              <a:gd name="connsiteY220" fmla="*/ 3757216 h 3886200"/>
              <a:gd name="connsiteX221" fmla="*/ 1405731 w 4556125"/>
              <a:gd name="connsiteY221" fmla="*/ 3743722 h 3886200"/>
              <a:gd name="connsiteX222" fmla="*/ 1368028 w 4556125"/>
              <a:gd name="connsiteY222" fmla="*/ 3729435 h 3886200"/>
              <a:gd name="connsiteX223" fmla="*/ 1330722 w 4556125"/>
              <a:gd name="connsiteY223" fmla="*/ 3714353 h 3886200"/>
              <a:gd name="connsiteX224" fmla="*/ 1294210 w 4556125"/>
              <a:gd name="connsiteY224" fmla="*/ 3699272 h 3886200"/>
              <a:gd name="connsiteX225" fmla="*/ 1257300 w 4556125"/>
              <a:gd name="connsiteY225" fmla="*/ 3683397 h 3886200"/>
              <a:gd name="connsiteX226" fmla="*/ 1221185 w 4556125"/>
              <a:gd name="connsiteY226" fmla="*/ 3666728 h 3886200"/>
              <a:gd name="connsiteX227" fmla="*/ 1184672 w 4556125"/>
              <a:gd name="connsiteY227" fmla="*/ 3649663 h 3886200"/>
              <a:gd name="connsiteX228" fmla="*/ 1148953 w 4556125"/>
              <a:gd name="connsiteY228" fmla="*/ 3631803 h 3886200"/>
              <a:gd name="connsiteX229" fmla="*/ 1114028 w 4556125"/>
              <a:gd name="connsiteY229" fmla="*/ 3613150 h 3886200"/>
              <a:gd name="connsiteX230" fmla="*/ 1079103 w 4556125"/>
              <a:gd name="connsiteY230" fmla="*/ 3594100 h 3886200"/>
              <a:gd name="connsiteX231" fmla="*/ 1044575 w 4556125"/>
              <a:gd name="connsiteY231" fmla="*/ 3575050 h 3886200"/>
              <a:gd name="connsiteX232" fmla="*/ 1010047 w 4556125"/>
              <a:gd name="connsiteY232" fmla="*/ 3554810 h 3886200"/>
              <a:gd name="connsiteX233" fmla="*/ 976313 w 4556125"/>
              <a:gd name="connsiteY233" fmla="*/ 3534172 h 3886200"/>
              <a:gd name="connsiteX234" fmla="*/ 943372 w 4556125"/>
              <a:gd name="connsiteY234" fmla="*/ 3513138 h 3886200"/>
              <a:gd name="connsiteX235" fmla="*/ 910035 w 4556125"/>
              <a:gd name="connsiteY235" fmla="*/ 3490913 h 3886200"/>
              <a:gd name="connsiteX236" fmla="*/ 877491 w 4556125"/>
              <a:gd name="connsiteY236" fmla="*/ 3468688 h 3886200"/>
              <a:gd name="connsiteX237" fmla="*/ 844947 w 4556125"/>
              <a:gd name="connsiteY237" fmla="*/ 3446066 h 3886200"/>
              <a:gd name="connsiteX238" fmla="*/ 813197 w 4556125"/>
              <a:gd name="connsiteY238" fmla="*/ 3422650 h 3886200"/>
              <a:gd name="connsiteX239" fmla="*/ 781844 w 4556125"/>
              <a:gd name="connsiteY239" fmla="*/ 3398838 h 3886200"/>
              <a:gd name="connsiteX240" fmla="*/ 750888 w 4556125"/>
              <a:gd name="connsiteY240" fmla="*/ 3374231 h 3886200"/>
              <a:gd name="connsiteX241" fmla="*/ 720328 w 4556125"/>
              <a:gd name="connsiteY241" fmla="*/ 3349625 h 3886200"/>
              <a:gd name="connsiteX242" fmla="*/ 690166 w 4556125"/>
              <a:gd name="connsiteY242" fmla="*/ 3324225 h 3886200"/>
              <a:gd name="connsiteX243" fmla="*/ 660400 w 4556125"/>
              <a:gd name="connsiteY243" fmla="*/ 3298031 h 3886200"/>
              <a:gd name="connsiteX244" fmla="*/ 630635 w 4556125"/>
              <a:gd name="connsiteY244" fmla="*/ 3271838 h 3886200"/>
              <a:gd name="connsiteX245" fmla="*/ 602060 w 4556125"/>
              <a:gd name="connsiteY245" fmla="*/ 3244850 h 3886200"/>
              <a:gd name="connsiteX246" fmla="*/ 573881 w 4556125"/>
              <a:gd name="connsiteY246" fmla="*/ 3217466 h 3886200"/>
              <a:gd name="connsiteX247" fmla="*/ 545703 w 4556125"/>
              <a:gd name="connsiteY247" fmla="*/ 3189685 h 3886200"/>
              <a:gd name="connsiteX248" fmla="*/ 518319 w 4556125"/>
              <a:gd name="connsiteY248" fmla="*/ 3161506 h 3886200"/>
              <a:gd name="connsiteX249" fmla="*/ 491331 w 4556125"/>
              <a:gd name="connsiteY249" fmla="*/ 3132931 h 3886200"/>
              <a:gd name="connsiteX250" fmla="*/ 464741 w 4556125"/>
              <a:gd name="connsiteY250" fmla="*/ 3103563 h 3886200"/>
              <a:gd name="connsiteX251" fmla="*/ 438944 w 4556125"/>
              <a:gd name="connsiteY251" fmla="*/ 3074194 h 3886200"/>
              <a:gd name="connsiteX252" fmla="*/ 413147 w 4556125"/>
              <a:gd name="connsiteY252" fmla="*/ 3043635 h 3886200"/>
              <a:gd name="connsiteX253" fmla="*/ 388144 w 4556125"/>
              <a:gd name="connsiteY253" fmla="*/ 3013472 h 3886200"/>
              <a:gd name="connsiteX254" fmla="*/ 363538 w 4556125"/>
              <a:gd name="connsiteY254" fmla="*/ 2982516 h 3886200"/>
              <a:gd name="connsiteX255" fmla="*/ 339725 w 4556125"/>
              <a:gd name="connsiteY255" fmla="*/ 2951163 h 3886200"/>
              <a:gd name="connsiteX256" fmla="*/ 315913 w 4556125"/>
              <a:gd name="connsiteY256" fmla="*/ 2919413 h 3886200"/>
              <a:gd name="connsiteX257" fmla="*/ 292894 w 4556125"/>
              <a:gd name="connsiteY257" fmla="*/ 2887266 h 3886200"/>
              <a:gd name="connsiteX258" fmla="*/ 270669 w 4556125"/>
              <a:gd name="connsiteY258" fmla="*/ 2854325 h 3886200"/>
              <a:gd name="connsiteX259" fmla="*/ 248841 w 4556125"/>
              <a:gd name="connsiteY259" fmla="*/ 2821781 h 3886200"/>
              <a:gd name="connsiteX260" fmla="*/ 227410 w 4556125"/>
              <a:gd name="connsiteY260" fmla="*/ 2788444 h 3886200"/>
              <a:gd name="connsiteX261" fmla="*/ 206375 w 4556125"/>
              <a:gd name="connsiteY261" fmla="*/ 2754710 h 3886200"/>
              <a:gd name="connsiteX262" fmla="*/ 186135 w 4556125"/>
              <a:gd name="connsiteY262" fmla="*/ 2720578 h 3886200"/>
              <a:gd name="connsiteX263" fmla="*/ 166688 w 4556125"/>
              <a:gd name="connsiteY263" fmla="*/ 2685653 h 3886200"/>
              <a:gd name="connsiteX264" fmla="*/ 147638 w 4556125"/>
              <a:gd name="connsiteY264" fmla="*/ 2651125 h 3886200"/>
              <a:gd name="connsiteX265" fmla="*/ 128985 w 4556125"/>
              <a:gd name="connsiteY265" fmla="*/ 2615803 h 3886200"/>
              <a:gd name="connsiteX266" fmla="*/ 114697 w 4556125"/>
              <a:gd name="connsiteY266" fmla="*/ 2589213 h 3886200"/>
              <a:gd name="connsiteX267" fmla="*/ 101600 w 4556125"/>
              <a:gd name="connsiteY267" fmla="*/ 2561828 h 3886200"/>
              <a:gd name="connsiteX268" fmla="*/ 89694 w 4556125"/>
              <a:gd name="connsiteY268" fmla="*/ 2534841 h 3886200"/>
              <a:gd name="connsiteX269" fmla="*/ 78185 w 4556125"/>
              <a:gd name="connsiteY269" fmla="*/ 2507060 h 3886200"/>
              <a:gd name="connsiteX270" fmla="*/ 67072 w 4556125"/>
              <a:gd name="connsiteY270" fmla="*/ 2479278 h 3886200"/>
              <a:gd name="connsiteX271" fmla="*/ 57547 w 4556125"/>
              <a:gd name="connsiteY271" fmla="*/ 2451100 h 3886200"/>
              <a:gd name="connsiteX272" fmla="*/ 47625 w 4556125"/>
              <a:gd name="connsiteY272" fmla="*/ 2422922 h 3886200"/>
              <a:gd name="connsiteX273" fmla="*/ 39688 w 4556125"/>
              <a:gd name="connsiteY273" fmla="*/ 2394347 h 3886200"/>
              <a:gd name="connsiteX274" fmla="*/ 32147 w 4556125"/>
              <a:gd name="connsiteY274" fmla="*/ 2365375 h 3886200"/>
              <a:gd name="connsiteX275" fmla="*/ 25797 w 4556125"/>
              <a:gd name="connsiteY275" fmla="*/ 2336800 h 3886200"/>
              <a:gd name="connsiteX276" fmla="*/ 19447 w 4556125"/>
              <a:gd name="connsiteY276" fmla="*/ 2308225 h 3886200"/>
              <a:gd name="connsiteX277" fmla="*/ 14685 w 4556125"/>
              <a:gd name="connsiteY277" fmla="*/ 2278856 h 3886200"/>
              <a:gd name="connsiteX278" fmla="*/ 9922 w 4556125"/>
              <a:gd name="connsiteY278" fmla="*/ 2250281 h 3886200"/>
              <a:gd name="connsiteX279" fmla="*/ 6350 w 4556125"/>
              <a:gd name="connsiteY279" fmla="*/ 2220913 h 3886200"/>
              <a:gd name="connsiteX280" fmla="*/ 3572 w 4556125"/>
              <a:gd name="connsiteY280" fmla="*/ 2191941 h 3886200"/>
              <a:gd name="connsiteX281" fmla="*/ 1588 w 4556125"/>
              <a:gd name="connsiteY281" fmla="*/ 2162175 h 3886200"/>
              <a:gd name="connsiteX282" fmla="*/ 397 w 4556125"/>
              <a:gd name="connsiteY282" fmla="*/ 2132806 h 3886200"/>
              <a:gd name="connsiteX283" fmla="*/ 0 w 4556125"/>
              <a:gd name="connsiteY283" fmla="*/ 2103835 h 3886200"/>
              <a:gd name="connsiteX284" fmla="*/ 0 w 4556125"/>
              <a:gd name="connsiteY284" fmla="*/ 2074466 h 3886200"/>
              <a:gd name="connsiteX285" fmla="*/ 1588 w 4556125"/>
              <a:gd name="connsiteY285" fmla="*/ 2044700 h 3886200"/>
              <a:gd name="connsiteX286" fmla="*/ 3175 w 4556125"/>
              <a:gd name="connsiteY286" fmla="*/ 2015728 h 3886200"/>
              <a:gd name="connsiteX287" fmla="*/ 5556 w 4556125"/>
              <a:gd name="connsiteY287" fmla="*/ 1986360 h 3886200"/>
              <a:gd name="connsiteX288" fmla="*/ 9128 w 4556125"/>
              <a:gd name="connsiteY288" fmla="*/ 1957388 h 3886200"/>
              <a:gd name="connsiteX289" fmla="*/ 13097 w 4556125"/>
              <a:gd name="connsiteY289" fmla="*/ 1928019 h 3886200"/>
              <a:gd name="connsiteX290" fmla="*/ 18256 w 4556125"/>
              <a:gd name="connsiteY290" fmla="*/ 1898650 h 3886200"/>
              <a:gd name="connsiteX291" fmla="*/ 23813 w 4556125"/>
              <a:gd name="connsiteY291" fmla="*/ 1870075 h 3886200"/>
              <a:gd name="connsiteX292" fmla="*/ 29766 w 4556125"/>
              <a:gd name="connsiteY292" fmla="*/ 1841500 h 3886200"/>
              <a:gd name="connsiteX293" fmla="*/ 36910 w 4556125"/>
              <a:gd name="connsiteY293" fmla="*/ 1812528 h 3886200"/>
              <a:gd name="connsiteX294" fmla="*/ 44847 w 4556125"/>
              <a:gd name="connsiteY294" fmla="*/ 1783953 h 3886200"/>
              <a:gd name="connsiteX295" fmla="*/ 53181 w 4556125"/>
              <a:gd name="connsiteY295" fmla="*/ 1755775 h 3886200"/>
              <a:gd name="connsiteX296" fmla="*/ 62310 w 4556125"/>
              <a:gd name="connsiteY296" fmla="*/ 1727597 h 3886200"/>
              <a:gd name="connsiteX297" fmla="*/ 72628 w 4556125"/>
              <a:gd name="connsiteY297" fmla="*/ 1699419 h 3886200"/>
              <a:gd name="connsiteX298" fmla="*/ 83741 w 4556125"/>
              <a:gd name="connsiteY298" fmla="*/ 1671638 h 3886200"/>
              <a:gd name="connsiteX299" fmla="*/ 94456 w 4556125"/>
              <a:gd name="connsiteY299" fmla="*/ 1644650 h 3886200"/>
              <a:gd name="connsiteX300" fmla="*/ 106760 w 4556125"/>
              <a:gd name="connsiteY300" fmla="*/ 1617266 h 3886200"/>
              <a:gd name="connsiteX301" fmla="*/ 119856 w 4556125"/>
              <a:gd name="connsiteY301" fmla="*/ 1590278 h 3886200"/>
              <a:gd name="connsiteX302" fmla="*/ 133350 w 4556125"/>
              <a:gd name="connsiteY302" fmla="*/ 1563291 h 3886200"/>
              <a:gd name="connsiteX303" fmla="*/ 148035 w 4556125"/>
              <a:gd name="connsiteY303" fmla="*/ 1537097 h 3886200"/>
              <a:gd name="connsiteX304" fmla="*/ 162719 w 4556125"/>
              <a:gd name="connsiteY304" fmla="*/ 1510903 h 3886200"/>
              <a:gd name="connsiteX305" fmla="*/ 178594 w 4556125"/>
              <a:gd name="connsiteY305" fmla="*/ 1485503 h 3886200"/>
              <a:gd name="connsiteX306" fmla="*/ 194866 w 4556125"/>
              <a:gd name="connsiteY306" fmla="*/ 1460103 h 3886200"/>
              <a:gd name="connsiteX307" fmla="*/ 211931 w 4556125"/>
              <a:gd name="connsiteY307" fmla="*/ 1435100 h 3886200"/>
              <a:gd name="connsiteX308" fmla="*/ 230188 w 4556125"/>
              <a:gd name="connsiteY308" fmla="*/ 1410494 h 3886200"/>
              <a:gd name="connsiteX309" fmla="*/ 248047 w 4556125"/>
              <a:gd name="connsiteY309" fmla="*/ 1386285 h 3886200"/>
              <a:gd name="connsiteX310" fmla="*/ 267891 w 4556125"/>
              <a:gd name="connsiteY310" fmla="*/ 1362472 h 3886200"/>
              <a:gd name="connsiteX311" fmla="*/ 287338 w 4556125"/>
              <a:gd name="connsiteY311" fmla="*/ 1339056 h 3886200"/>
              <a:gd name="connsiteX312" fmla="*/ 307975 w 4556125"/>
              <a:gd name="connsiteY312" fmla="*/ 1316038 h 3886200"/>
              <a:gd name="connsiteX313" fmla="*/ 329010 w 4556125"/>
              <a:gd name="connsiteY313" fmla="*/ 1293416 h 3886200"/>
              <a:gd name="connsiteX314" fmla="*/ 351235 w 4556125"/>
              <a:gd name="connsiteY314" fmla="*/ 1271588 h 3886200"/>
              <a:gd name="connsiteX315" fmla="*/ 373856 w 4556125"/>
              <a:gd name="connsiteY315" fmla="*/ 1249760 h 3886200"/>
              <a:gd name="connsiteX316" fmla="*/ 397272 w 4556125"/>
              <a:gd name="connsiteY316" fmla="*/ 1229122 h 3886200"/>
              <a:gd name="connsiteX317" fmla="*/ 421481 w 4556125"/>
              <a:gd name="connsiteY317" fmla="*/ 1208485 h 3886200"/>
              <a:gd name="connsiteX318" fmla="*/ 445294 w 4556125"/>
              <a:gd name="connsiteY318" fmla="*/ 1188641 h 3886200"/>
              <a:gd name="connsiteX319" fmla="*/ 471091 w 4556125"/>
              <a:gd name="connsiteY319" fmla="*/ 1169194 h 3886200"/>
              <a:gd name="connsiteX320" fmla="*/ 496888 w 4556125"/>
              <a:gd name="connsiteY320" fmla="*/ 1150541 h 3886200"/>
              <a:gd name="connsiteX321" fmla="*/ 523478 w 4556125"/>
              <a:gd name="connsiteY321" fmla="*/ 1132285 h 3886200"/>
              <a:gd name="connsiteX322" fmla="*/ 550466 w 4556125"/>
              <a:gd name="connsiteY322" fmla="*/ 1114822 h 3886200"/>
              <a:gd name="connsiteX323" fmla="*/ 578644 w 4556125"/>
              <a:gd name="connsiteY323" fmla="*/ 1097756 h 3886200"/>
              <a:gd name="connsiteX324" fmla="*/ 606822 w 4556125"/>
              <a:gd name="connsiteY324" fmla="*/ 1081088 h 3886200"/>
              <a:gd name="connsiteX325" fmla="*/ 636191 w 4556125"/>
              <a:gd name="connsiteY325" fmla="*/ 1065610 h 3886200"/>
              <a:gd name="connsiteX326" fmla="*/ 666353 w 4556125"/>
              <a:gd name="connsiteY326" fmla="*/ 1050528 h 3886200"/>
              <a:gd name="connsiteX327" fmla="*/ 696516 w 4556125"/>
              <a:gd name="connsiteY327" fmla="*/ 1036241 h 3886200"/>
              <a:gd name="connsiteX328" fmla="*/ 727869 w 4556125"/>
              <a:gd name="connsiteY328" fmla="*/ 1022747 h 3886200"/>
              <a:gd name="connsiteX329" fmla="*/ 759619 w 4556125"/>
              <a:gd name="connsiteY329" fmla="*/ 1009650 h 3886200"/>
              <a:gd name="connsiteX330" fmla="*/ 3618310 w 4556125"/>
              <a:gd name="connsiteY330" fmla="*/ 26591 h 3886200"/>
              <a:gd name="connsiteX331" fmla="*/ 3633390 w 4556125"/>
              <a:gd name="connsiteY331" fmla="*/ 22225 h 3886200"/>
              <a:gd name="connsiteX332" fmla="*/ 3648472 w 4556125"/>
              <a:gd name="connsiteY332" fmla="*/ 17463 h 3886200"/>
              <a:gd name="connsiteX333" fmla="*/ 3663553 w 4556125"/>
              <a:gd name="connsiteY333" fmla="*/ 13494 h 3886200"/>
              <a:gd name="connsiteX334" fmla="*/ 3678634 w 4556125"/>
              <a:gd name="connsiteY334" fmla="*/ 10716 h 3886200"/>
              <a:gd name="connsiteX335" fmla="*/ 3693319 w 4556125"/>
              <a:gd name="connsiteY335" fmla="*/ 7541 h 3886200"/>
              <a:gd name="connsiteX336" fmla="*/ 3708003 w 4556125"/>
              <a:gd name="connsiteY336" fmla="*/ 5159 h 3886200"/>
              <a:gd name="connsiteX337" fmla="*/ 3722290 w 4556125"/>
              <a:gd name="connsiteY337" fmla="*/ 3175 h 3886200"/>
              <a:gd name="connsiteX338" fmla="*/ 3736578 w 4556125"/>
              <a:gd name="connsiteY338" fmla="*/ 1588 h 3886200"/>
              <a:gd name="connsiteX339" fmla="*/ 3750866 w 4556125"/>
              <a:gd name="connsiteY339" fmla="*/ 397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4556125" h="3886200">
                <a:moveTo>
                  <a:pt x="3764756" y="0"/>
                </a:moveTo>
                <a:lnTo>
                  <a:pt x="3778647" y="0"/>
                </a:lnTo>
                <a:lnTo>
                  <a:pt x="3792538" y="397"/>
                </a:lnTo>
                <a:lnTo>
                  <a:pt x="3806031" y="1191"/>
                </a:lnTo>
                <a:lnTo>
                  <a:pt x="3819922" y="2381"/>
                </a:lnTo>
                <a:lnTo>
                  <a:pt x="3833019" y="3969"/>
                </a:lnTo>
                <a:lnTo>
                  <a:pt x="3846512" y="5953"/>
                </a:lnTo>
                <a:lnTo>
                  <a:pt x="3859610" y="8731"/>
                </a:lnTo>
                <a:lnTo>
                  <a:pt x="3871912" y="11510"/>
                </a:lnTo>
                <a:lnTo>
                  <a:pt x="3885010" y="14685"/>
                </a:lnTo>
                <a:lnTo>
                  <a:pt x="3897710" y="18256"/>
                </a:lnTo>
                <a:lnTo>
                  <a:pt x="3910410" y="22622"/>
                </a:lnTo>
                <a:lnTo>
                  <a:pt x="3923110" y="26591"/>
                </a:lnTo>
                <a:lnTo>
                  <a:pt x="3935016" y="31750"/>
                </a:lnTo>
                <a:lnTo>
                  <a:pt x="3947716" y="36910"/>
                </a:lnTo>
                <a:lnTo>
                  <a:pt x="3959622" y="42863"/>
                </a:lnTo>
                <a:lnTo>
                  <a:pt x="3971131" y="48419"/>
                </a:lnTo>
                <a:lnTo>
                  <a:pt x="3983434" y="54769"/>
                </a:lnTo>
                <a:lnTo>
                  <a:pt x="3994944" y="61516"/>
                </a:lnTo>
                <a:lnTo>
                  <a:pt x="4006453" y="68660"/>
                </a:lnTo>
                <a:lnTo>
                  <a:pt x="4017962" y="76200"/>
                </a:lnTo>
                <a:lnTo>
                  <a:pt x="4029075" y="83741"/>
                </a:lnTo>
                <a:lnTo>
                  <a:pt x="4040188" y="91678"/>
                </a:lnTo>
                <a:lnTo>
                  <a:pt x="4051300" y="100013"/>
                </a:lnTo>
                <a:lnTo>
                  <a:pt x="4062412" y="108744"/>
                </a:lnTo>
                <a:lnTo>
                  <a:pt x="4073128" y="117872"/>
                </a:lnTo>
                <a:lnTo>
                  <a:pt x="4083844" y="127000"/>
                </a:lnTo>
                <a:lnTo>
                  <a:pt x="4094560" y="136525"/>
                </a:lnTo>
                <a:lnTo>
                  <a:pt x="4104481" y="146447"/>
                </a:lnTo>
                <a:lnTo>
                  <a:pt x="4125119" y="167084"/>
                </a:lnTo>
                <a:lnTo>
                  <a:pt x="4145360" y="188913"/>
                </a:lnTo>
                <a:lnTo>
                  <a:pt x="4164410" y="211931"/>
                </a:lnTo>
                <a:lnTo>
                  <a:pt x="4183856" y="235744"/>
                </a:lnTo>
                <a:lnTo>
                  <a:pt x="4202112" y="260350"/>
                </a:lnTo>
                <a:lnTo>
                  <a:pt x="4219972" y="286544"/>
                </a:lnTo>
                <a:lnTo>
                  <a:pt x="4237434" y="313135"/>
                </a:lnTo>
                <a:lnTo>
                  <a:pt x="4254500" y="340519"/>
                </a:lnTo>
                <a:lnTo>
                  <a:pt x="4271169" y="369094"/>
                </a:lnTo>
                <a:lnTo>
                  <a:pt x="4286647" y="398463"/>
                </a:lnTo>
                <a:lnTo>
                  <a:pt x="4302522" y="427831"/>
                </a:lnTo>
                <a:lnTo>
                  <a:pt x="4317603" y="458391"/>
                </a:lnTo>
                <a:lnTo>
                  <a:pt x="4332288" y="489347"/>
                </a:lnTo>
                <a:lnTo>
                  <a:pt x="4346178" y="521097"/>
                </a:lnTo>
                <a:lnTo>
                  <a:pt x="4359672" y="553244"/>
                </a:lnTo>
                <a:lnTo>
                  <a:pt x="4372769" y="586185"/>
                </a:lnTo>
                <a:lnTo>
                  <a:pt x="4385469" y="619522"/>
                </a:lnTo>
                <a:lnTo>
                  <a:pt x="4398169" y="652463"/>
                </a:lnTo>
                <a:lnTo>
                  <a:pt x="4409678" y="686991"/>
                </a:lnTo>
                <a:lnTo>
                  <a:pt x="4420790" y="721122"/>
                </a:lnTo>
                <a:lnTo>
                  <a:pt x="4431903" y="755253"/>
                </a:lnTo>
                <a:lnTo>
                  <a:pt x="4441825" y="790178"/>
                </a:lnTo>
                <a:lnTo>
                  <a:pt x="4451747" y="824706"/>
                </a:lnTo>
                <a:lnTo>
                  <a:pt x="4461669" y="859631"/>
                </a:lnTo>
                <a:lnTo>
                  <a:pt x="4470003" y="894953"/>
                </a:lnTo>
                <a:lnTo>
                  <a:pt x="4478734" y="929878"/>
                </a:lnTo>
                <a:lnTo>
                  <a:pt x="4486672" y="964803"/>
                </a:lnTo>
                <a:lnTo>
                  <a:pt x="4494212" y="1000125"/>
                </a:lnTo>
                <a:lnTo>
                  <a:pt x="4501753" y="1034653"/>
                </a:lnTo>
                <a:lnTo>
                  <a:pt x="4508500" y="1069578"/>
                </a:lnTo>
                <a:lnTo>
                  <a:pt x="4514453" y="1104106"/>
                </a:lnTo>
                <a:lnTo>
                  <a:pt x="4520406" y="1138635"/>
                </a:lnTo>
                <a:lnTo>
                  <a:pt x="4525566" y="1172369"/>
                </a:lnTo>
                <a:lnTo>
                  <a:pt x="4530328" y="1206103"/>
                </a:lnTo>
                <a:lnTo>
                  <a:pt x="4535090" y="1239044"/>
                </a:lnTo>
                <a:lnTo>
                  <a:pt x="4539060" y="1271985"/>
                </a:lnTo>
                <a:lnTo>
                  <a:pt x="4542631" y="1304528"/>
                </a:lnTo>
                <a:lnTo>
                  <a:pt x="4546203" y="1336278"/>
                </a:lnTo>
                <a:lnTo>
                  <a:pt x="4548584" y="1367631"/>
                </a:lnTo>
                <a:lnTo>
                  <a:pt x="4550966" y="1398191"/>
                </a:lnTo>
                <a:lnTo>
                  <a:pt x="4552950" y="1428353"/>
                </a:lnTo>
                <a:lnTo>
                  <a:pt x="4554538" y="1458119"/>
                </a:lnTo>
                <a:lnTo>
                  <a:pt x="4555728" y="1486297"/>
                </a:lnTo>
                <a:lnTo>
                  <a:pt x="4556125" y="1514475"/>
                </a:lnTo>
                <a:lnTo>
                  <a:pt x="4556125" y="1541463"/>
                </a:lnTo>
                <a:lnTo>
                  <a:pt x="4556125" y="1572022"/>
                </a:lnTo>
                <a:lnTo>
                  <a:pt x="4555728" y="1602185"/>
                </a:lnTo>
                <a:lnTo>
                  <a:pt x="4554538" y="1631950"/>
                </a:lnTo>
                <a:lnTo>
                  <a:pt x="4552950" y="1662113"/>
                </a:lnTo>
                <a:lnTo>
                  <a:pt x="4551760" y="1692275"/>
                </a:lnTo>
                <a:lnTo>
                  <a:pt x="4549775" y="1722041"/>
                </a:lnTo>
                <a:lnTo>
                  <a:pt x="4546997" y="1751806"/>
                </a:lnTo>
                <a:lnTo>
                  <a:pt x="4544219" y="1781572"/>
                </a:lnTo>
                <a:lnTo>
                  <a:pt x="4541044" y="1810544"/>
                </a:lnTo>
                <a:lnTo>
                  <a:pt x="4537472" y="1840310"/>
                </a:lnTo>
                <a:lnTo>
                  <a:pt x="4533503" y="1869678"/>
                </a:lnTo>
                <a:lnTo>
                  <a:pt x="4529534" y="1898650"/>
                </a:lnTo>
                <a:lnTo>
                  <a:pt x="4524375" y="1927622"/>
                </a:lnTo>
                <a:lnTo>
                  <a:pt x="4520010" y="1956594"/>
                </a:lnTo>
                <a:lnTo>
                  <a:pt x="4514453" y="1985566"/>
                </a:lnTo>
                <a:lnTo>
                  <a:pt x="4508897" y="2014141"/>
                </a:lnTo>
                <a:lnTo>
                  <a:pt x="4502944" y="2042716"/>
                </a:lnTo>
                <a:lnTo>
                  <a:pt x="4496197" y="2070894"/>
                </a:lnTo>
                <a:lnTo>
                  <a:pt x="4489847" y="2099072"/>
                </a:lnTo>
                <a:lnTo>
                  <a:pt x="4482703" y="2127250"/>
                </a:lnTo>
                <a:lnTo>
                  <a:pt x="4475162" y="2155428"/>
                </a:lnTo>
                <a:lnTo>
                  <a:pt x="4467622" y="2183210"/>
                </a:lnTo>
                <a:lnTo>
                  <a:pt x="4459684" y="2210991"/>
                </a:lnTo>
                <a:lnTo>
                  <a:pt x="4450953" y="2238772"/>
                </a:lnTo>
                <a:lnTo>
                  <a:pt x="4442222" y="2266553"/>
                </a:lnTo>
                <a:lnTo>
                  <a:pt x="4433490" y="2293541"/>
                </a:lnTo>
                <a:lnTo>
                  <a:pt x="4423569" y="2320925"/>
                </a:lnTo>
                <a:lnTo>
                  <a:pt x="4414044" y="2347913"/>
                </a:lnTo>
                <a:lnTo>
                  <a:pt x="4404122" y="2374503"/>
                </a:lnTo>
                <a:lnTo>
                  <a:pt x="4393406" y="2401491"/>
                </a:lnTo>
                <a:lnTo>
                  <a:pt x="4383088" y="2428081"/>
                </a:lnTo>
                <a:lnTo>
                  <a:pt x="4371975" y="2454275"/>
                </a:lnTo>
                <a:lnTo>
                  <a:pt x="4360862" y="2480469"/>
                </a:lnTo>
                <a:lnTo>
                  <a:pt x="4349353" y="2506663"/>
                </a:lnTo>
                <a:lnTo>
                  <a:pt x="4337050" y="2532063"/>
                </a:lnTo>
                <a:lnTo>
                  <a:pt x="4325144" y="2557860"/>
                </a:lnTo>
                <a:lnTo>
                  <a:pt x="4312444" y="2583656"/>
                </a:lnTo>
                <a:lnTo>
                  <a:pt x="4299744" y="2608660"/>
                </a:lnTo>
                <a:lnTo>
                  <a:pt x="4286647" y="2634060"/>
                </a:lnTo>
                <a:lnTo>
                  <a:pt x="4273153" y="2659063"/>
                </a:lnTo>
                <a:lnTo>
                  <a:pt x="4259660" y="2683669"/>
                </a:lnTo>
                <a:lnTo>
                  <a:pt x="4245769" y="2708275"/>
                </a:lnTo>
                <a:lnTo>
                  <a:pt x="4231481" y="2733278"/>
                </a:lnTo>
                <a:lnTo>
                  <a:pt x="4216797" y="2757488"/>
                </a:lnTo>
                <a:lnTo>
                  <a:pt x="4202112" y="2781300"/>
                </a:lnTo>
                <a:lnTo>
                  <a:pt x="4187031" y="2805113"/>
                </a:lnTo>
                <a:lnTo>
                  <a:pt x="4171553" y="2828925"/>
                </a:lnTo>
                <a:lnTo>
                  <a:pt x="4156075" y="2852341"/>
                </a:lnTo>
                <a:lnTo>
                  <a:pt x="4139803" y="2875756"/>
                </a:lnTo>
                <a:lnTo>
                  <a:pt x="4123928" y="2898775"/>
                </a:lnTo>
                <a:lnTo>
                  <a:pt x="4107260" y="2921794"/>
                </a:lnTo>
                <a:lnTo>
                  <a:pt x="4090590" y="2944416"/>
                </a:lnTo>
                <a:lnTo>
                  <a:pt x="4073525" y="2966641"/>
                </a:lnTo>
                <a:lnTo>
                  <a:pt x="4056460" y="2988866"/>
                </a:lnTo>
                <a:lnTo>
                  <a:pt x="4038600" y="3011091"/>
                </a:lnTo>
                <a:lnTo>
                  <a:pt x="4021138" y="3033316"/>
                </a:lnTo>
                <a:lnTo>
                  <a:pt x="4002881" y="3054350"/>
                </a:lnTo>
                <a:lnTo>
                  <a:pt x="3985022" y="3076178"/>
                </a:lnTo>
                <a:lnTo>
                  <a:pt x="3966369" y="3097213"/>
                </a:lnTo>
                <a:lnTo>
                  <a:pt x="3947716" y="3117850"/>
                </a:lnTo>
                <a:lnTo>
                  <a:pt x="3928666" y="3138885"/>
                </a:lnTo>
                <a:lnTo>
                  <a:pt x="3908822" y="3159125"/>
                </a:lnTo>
                <a:lnTo>
                  <a:pt x="3889772" y="3179366"/>
                </a:lnTo>
                <a:lnTo>
                  <a:pt x="3869531" y="3199210"/>
                </a:lnTo>
                <a:lnTo>
                  <a:pt x="3850084" y="3219053"/>
                </a:lnTo>
                <a:lnTo>
                  <a:pt x="3829447" y="3238500"/>
                </a:lnTo>
                <a:lnTo>
                  <a:pt x="3809206" y="3258344"/>
                </a:lnTo>
                <a:lnTo>
                  <a:pt x="3788569" y="3276997"/>
                </a:lnTo>
                <a:lnTo>
                  <a:pt x="3767534" y="3296047"/>
                </a:lnTo>
                <a:lnTo>
                  <a:pt x="3746103" y="3314700"/>
                </a:lnTo>
                <a:lnTo>
                  <a:pt x="3725069" y="3332956"/>
                </a:lnTo>
                <a:lnTo>
                  <a:pt x="3703638" y="3350816"/>
                </a:lnTo>
                <a:lnTo>
                  <a:pt x="3681412" y="3368675"/>
                </a:lnTo>
                <a:lnTo>
                  <a:pt x="3659584" y="3386138"/>
                </a:lnTo>
                <a:lnTo>
                  <a:pt x="3636962" y="3403203"/>
                </a:lnTo>
                <a:lnTo>
                  <a:pt x="3614738" y="3420269"/>
                </a:lnTo>
                <a:lnTo>
                  <a:pt x="3592116" y="3436938"/>
                </a:lnTo>
                <a:lnTo>
                  <a:pt x="3569097" y="3453606"/>
                </a:lnTo>
                <a:lnTo>
                  <a:pt x="3546078" y="3469878"/>
                </a:lnTo>
                <a:lnTo>
                  <a:pt x="3522662" y="3485753"/>
                </a:lnTo>
                <a:lnTo>
                  <a:pt x="3499644" y="3501628"/>
                </a:lnTo>
                <a:lnTo>
                  <a:pt x="3475831" y="3517106"/>
                </a:lnTo>
                <a:lnTo>
                  <a:pt x="3452019" y="3532188"/>
                </a:lnTo>
                <a:lnTo>
                  <a:pt x="3427810" y="3546872"/>
                </a:lnTo>
                <a:lnTo>
                  <a:pt x="3403600" y="3561556"/>
                </a:lnTo>
                <a:lnTo>
                  <a:pt x="3379390" y="3575447"/>
                </a:lnTo>
                <a:lnTo>
                  <a:pt x="3354784" y="3589735"/>
                </a:lnTo>
                <a:lnTo>
                  <a:pt x="3329384" y="3603228"/>
                </a:lnTo>
                <a:lnTo>
                  <a:pt x="3304778" y="3616722"/>
                </a:lnTo>
                <a:lnTo>
                  <a:pt x="3279775" y="3629819"/>
                </a:lnTo>
                <a:lnTo>
                  <a:pt x="3253978" y="3642519"/>
                </a:lnTo>
                <a:lnTo>
                  <a:pt x="3228975" y="3655219"/>
                </a:lnTo>
                <a:lnTo>
                  <a:pt x="3202781" y="3667125"/>
                </a:lnTo>
                <a:lnTo>
                  <a:pt x="3176984" y="3679428"/>
                </a:lnTo>
                <a:lnTo>
                  <a:pt x="3150790" y="3690938"/>
                </a:lnTo>
                <a:lnTo>
                  <a:pt x="3124597" y="3702050"/>
                </a:lnTo>
                <a:lnTo>
                  <a:pt x="3098403" y="3713163"/>
                </a:lnTo>
                <a:lnTo>
                  <a:pt x="3071812" y="3723481"/>
                </a:lnTo>
                <a:lnTo>
                  <a:pt x="3045222" y="3734197"/>
                </a:lnTo>
                <a:lnTo>
                  <a:pt x="3018631" y="3744119"/>
                </a:lnTo>
                <a:lnTo>
                  <a:pt x="2991247" y="3753644"/>
                </a:lnTo>
                <a:lnTo>
                  <a:pt x="2964260" y="3763169"/>
                </a:lnTo>
                <a:lnTo>
                  <a:pt x="2936875" y="3771900"/>
                </a:lnTo>
                <a:lnTo>
                  <a:pt x="2909094" y="3781028"/>
                </a:lnTo>
                <a:lnTo>
                  <a:pt x="2882106" y="3789363"/>
                </a:lnTo>
                <a:lnTo>
                  <a:pt x="2853928" y="3797697"/>
                </a:lnTo>
                <a:lnTo>
                  <a:pt x="2826147" y="3805238"/>
                </a:lnTo>
                <a:lnTo>
                  <a:pt x="2797969" y="3812778"/>
                </a:lnTo>
                <a:lnTo>
                  <a:pt x="2770188" y="3819922"/>
                </a:lnTo>
                <a:lnTo>
                  <a:pt x="2741612" y="3826272"/>
                </a:lnTo>
                <a:lnTo>
                  <a:pt x="2713434" y="3833019"/>
                </a:lnTo>
                <a:lnTo>
                  <a:pt x="2684860" y="3838972"/>
                </a:lnTo>
                <a:lnTo>
                  <a:pt x="2655888" y="3844528"/>
                </a:lnTo>
                <a:lnTo>
                  <a:pt x="2627312" y="3849291"/>
                </a:lnTo>
                <a:lnTo>
                  <a:pt x="2598738" y="3854450"/>
                </a:lnTo>
                <a:lnTo>
                  <a:pt x="2569369" y="3859610"/>
                </a:lnTo>
                <a:lnTo>
                  <a:pt x="2540397" y="3863578"/>
                </a:lnTo>
                <a:lnTo>
                  <a:pt x="2511028" y="3867547"/>
                </a:lnTo>
                <a:lnTo>
                  <a:pt x="2481262" y="3871119"/>
                </a:lnTo>
                <a:lnTo>
                  <a:pt x="2452290" y="3874294"/>
                </a:lnTo>
                <a:lnTo>
                  <a:pt x="2422525" y="3877072"/>
                </a:lnTo>
                <a:lnTo>
                  <a:pt x="2392760" y="3879850"/>
                </a:lnTo>
                <a:lnTo>
                  <a:pt x="2362994" y="3881835"/>
                </a:lnTo>
                <a:lnTo>
                  <a:pt x="2332831" y="3883025"/>
                </a:lnTo>
                <a:lnTo>
                  <a:pt x="2303066" y="3884613"/>
                </a:lnTo>
                <a:lnTo>
                  <a:pt x="2272903" y="3885803"/>
                </a:lnTo>
                <a:lnTo>
                  <a:pt x="2242740" y="3886200"/>
                </a:lnTo>
                <a:lnTo>
                  <a:pt x="2212578" y="3886200"/>
                </a:lnTo>
                <a:lnTo>
                  <a:pt x="2169716" y="3885803"/>
                </a:lnTo>
                <a:lnTo>
                  <a:pt x="2127647" y="3884613"/>
                </a:lnTo>
                <a:lnTo>
                  <a:pt x="2085975" y="3883025"/>
                </a:lnTo>
                <a:lnTo>
                  <a:pt x="2043906" y="3880247"/>
                </a:lnTo>
                <a:lnTo>
                  <a:pt x="2002234" y="3877072"/>
                </a:lnTo>
                <a:lnTo>
                  <a:pt x="1960960" y="3873103"/>
                </a:lnTo>
                <a:lnTo>
                  <a:pt x="1919685" y="3867944"/>
                </a:lnTo>
                <a:lnTo>
                  <a:pt x="1878410" y="3862388"/>
                </a:lnTo>
                <a:lnTo>
                  <a:pt x="1837531" y="3856435"/>
                </a:lnTo>
                <a:lnTo>
                  <a:pt x="1797050" y="3849291"/>
                </a:lnTo>
                <a:lnTo>
                  <a:pt x="1756569" y="3841750"/>
                </a:lnTo>
                <a:lnTo>
                  <a:pt x="1716881" y="3833813"/>
                </a:lnTo>
                <a:lnTo>
                  <a:pt x="1677194" y="3824685"/>
                </a:lnTo>
                <a:lnTo>
                  <a:pt x="1637506" y="3815160"/>
                </a:lnTo>
                <a:lnTo>
                  <a:pt x="1598216" y="3804444"/>
                </a:lnTo>
                <a:lnTo>
                  <a:pt x="1558925" y="3794125"/>
                </a:lnTo>
                <a:lnTo>
                  <a:pt x="1520031" y="3782616"/>
                </a:lnTo>
                <a:lnTo>
                  <a:pt x="1481931" y="3769916"/>
                </a:lnTo>
                <a:lnTo>
                  <a:pt x="1443435" y="3757216"/>
                </a:lnTo>
                <a:lnTo>
                  <a:pt x="1405731" y="3743722"/>
                </a:lnTo>
                <a:lnTo>
                  <a:pt x="1368028" y="3729435"/>
                </a:lnTo>
                <a:lnTo>
                  <a:pt x="1330722" y="3714353"/>
                </a:lnTo>
                <a:lnTo>
                  <a:pt x="1294210" y="3699272"/>
                </a:lnTo>
                <a:lnTo>
                  <a:pt x="1257300" y="3683397"/>
                </a:lnTo>
                <a:lnTo>
                  <a:pt x="1221185" y="3666728"/>
                </a:lnTo>
                <a:lnTo>
                  <a:pt x="1184672" y="3649663"/>
                </a:lnTo>
                <a:lnTo>
                  <a:pt x="1148953" y="3631803"/>
                </a:lnTo>
                <a:lnTo>
                  <a:pt x="1114028" y="3613150"/>
                </a:lnTo>
                <a:lnTo>
                  <a:pt x="1079103" y="3594100"/>
                </a:lnTo>
                <a:lnTo>
                  <a:pt x="1044575" y="3575050"/>
                </a:lnTo>
                <a:lnTo>
                  <a:pt x="1010047" y="3554810"/>
                </a:lnTo>
                <a:lnTo>
                  <a:pt x="976313" y="3534172"/>
                </a:lnTo>
                <a:lnTo>
                  <a:pt x="943372" y="3513138"/>
                </a:lnTo>
                <a:lnTo>
                  <a:pt x="910035" y="3490913"/>
                </a:lnTo>
                <a:lnTo>
                  <a:pt x="877491" y="3468688"/>
                </a:lnTo>
                <a:lnTo>
                  <a:pt x="844947" y="3446066"/>
                </a:lnTo>
                <a:lnTo>
                  <a:pt x="813197" y="3422650"/>
                </a:lnTo>
                <a:lnTo>
                  <a:pt x="781844" y="3398838"/>
                </a:lnTo>
                <a:lnTo>
                  <a:pt x="750888" y="3374231"/>
                </a:lnTo>
                <a:lnTo>
                  <a:pt x="720328" y="3349625"/>
                </a:lnTo>
                <a:lnTo>
                  <a:pt x="690166" y="3324225"/>
                </a:lnTo>
                <a:lnTo>
                  <a:pt x="660400" y="3298031"/>
                </a:lnTo>
                <a:lnTo>
                  <a:pt x="630635" y="3271838"/>
                </a:lnTo>
                <a:lnTo>
                  <a:pt x="602060" y="3244850"/>
                </a:lnTo>
                <a:lnTo>
                  <a:pt x="573881" y="3217466"/>
                </a:lnTo>
                <a:lnTo>
                  <a:pt x="545703" y="3189685"/>
                </a:lnTo>
                <a:lnTo>
                  <a:pt x="518319" y="3161506"/>
                </a:lnTo>
                <a:lnTo>
                  <a:pt x="491331" y="3132931"/>
                </a:lnTo>
                <a:lnTo>
                  <a:pt x="464741" y="3103563"/>
                </a:lnTo>
                <a:lnTo>
                  <a:pt x="438944" y="3074194"/>
                </a:lnTo>
                <a:lnTo>
                  <a:pt x="413147" y="3043635"/>
                </a:lnTo>
                <a:lnTo>
                  <a:pt x="388144" y="3013472"/>
                </a:lnTo>
                <a:lnTo>
                  <a:pt x="363538" y="2982516"/>
                </a:lnTo>
                <a:lnTo>
                  <a:pt x="339725" y="2951163"/>
                </a:lnTo>
                <a:lnTo>
                  <a:pt x="315913" y="2919413"/>
                </a:lnTo>
                <a:lnTo>
                  <a:pt x="292894" y="2887266"/>
                </a:lnTo>
                <a:lnTo>
                  <a:pt x="270669" y="2854325"/>
                </a:lnTo>
                <a:lnTo>
                  <a:pt x="248841" y="2821781"/>
                </a:lnTo>
                <a:lnTo>
                  <a:pt x="227410" y="2788444"/>
                </a:lnTo>
                <a:lnTo>
                  <a:pt x="206375" y="2754710"/>
                </a:lnTo>
                <a:lnTo>
                  <a:pt x="186135" y="2720578"/>
                </a:lnTo>
                <a:lnTo>
                  <a:pt x="166688" y="2685653"/>
                </a:lnTo>
                <a:lnTo>
                  <a:pt x="147638" y="2651125"/>
                </a:lnTo>
                <a:lnTo>
                  <a:pt x="128985" y="2615803"/>
                </a:lnTo>
                <a:lnTo>
                  <a:pt x="114697" y="2589213"/>
                </a:lnTo>
                <a:lnTo>
                  <a:pt x="101600" y="2561828"/>
                </a:lnTo>
                <a:lnTo>
                  <a:pt x="89694" y="2534841"/>
                </a:lnTo>
                <a:lnTo>
                  <a:pt x="78185" y="2507060"/>
                </a:lnTo>
                <a:lnTo>
                  <a:pt x="67072" y="2479278"/>
                </a:lnTo>
                <a:lnTo>
                  <a:pt x="57547" y="2451100"/>
                </a:lnTo>
                <a:lnTo>
                  <a:pt x="47625" y="2422922"/>
                </a:lnTo>
                <a:lnTo>
                  <a:pt x="39688" y="2394347"/>
                </a:lnTo>
                <a:lnTo>
                  <a:pt x="32147" y="2365375"/>
                </a:lnTo>
                <a:lnTo>
                  <a:pt x="25797" y="2336800"/>
                </a:lnTo>
                <a:lnTo>
                  <a:pt x="19447" y="2308225"/>
                </a:lnTo>
                <a:lnTo>
                  <a:pt x="14685" y="2278856"/>
                </a:lnTo>
                <a:lnTo>
                  <a:pt x="9922" y="2250281"/>
                </a:lnTo>
                <a:lnTo>
                  <a:pt x="6350" y="2220913"/>
                </a:lnTo>
                <a:lnTo>
                  <a:pt x="3572" y="2191941"/>
                </a:lnTo>
                <a:lnTo>
                  <a:pt x="1588" y="2162175"/>
                </a:lnTo>
                <a:lnTo>
                  <a:pt x="397" y="2132806"/>
                </a:lnTo>
                <a:lnTo>
                  <a:pt x="0" y="2103835"/>
                </a:lnTo>
                <a:lnTo>
                  <a:pt x="0" y="2074466"/>
                </a:lnTo>
                <a:lnTo>
                  <a:pt x="1588" y="2044700"/>
                </a:lnTo>
                <a:lnTo>
                  <a:pt x="3175" y="2015728"/>
                </a:lnTo>
                <a:lnTo>
                  <a:pt x="5556" y="1986360"/>
                </a:lnTo>
                <a:lnTo>
                  <a:pt x="9128" y="1957388"/>
                </a:lnTo>
                <a:lnTo>
                  <a:pt x="13097" y="1928019"/>
                </a:lnTo>
                <a:lnTo>
                  <a:pt x="18256" y="1898650"/>
                </a:lnTo>
                <a:lnTo>
                  <a:pt x="23813" y="1870075"/>
                </a:lnTo>
                <a:lnTo>
                  <a:pt x="29766" y="1841500"/>
                </a:lnTo>
                <a:lnTo>
                  <a:pt x="36910" y="1812528"/>
                </a:lnTo>
                <a:lnTo>
                  <a:pt x="44847" y="1783953"/>
                </a:lnTo>
                <a:lnTo>
                  <a:pt x="53181" y="1755775"/>
                </a:lnTo>
                <a:lnTo>
                  <a:pt x="62310" y="1727597"/>
                </a:lnTo>
                <a:lnTo>
                  <a:pt x="72628" y="1699419"/>
                </a:lnTo>
                <a:lnTo>
                  <a:pt x="83741" y="1671638"/>
                </a:lnTo>
                <a:lnTo>
                  <a:pt x="94456" y="1644650"/>
                </a:lnTo>
                <a:lnTo>
                  <a:pt x="106760" y="1617266"/>
                </a:lnTo>
                <a:lnTo>
                  <a:pt x="119856" y="1590278"/>
                </a:lnTo>
                <a:lnTo>
                  <a:pt x="133350" y="1563291"/>
                </a:lnTo>
                <a:lnTo>
                  <a:pt x="148035" y="1537097"/>
                </a:lnTo>
                <a:lnTo>
                  <a:pt x="162719" y="1510903"/>
                </a:lnTo>
                <a:lnTo>
                  <a:pt x="178594" y="1485503"/>
                </a:lnTo>
                <a:lnTo>
                  <a:pt x="194866" y="1460103"/>
                </a:lnTo>
                <a:lnTo>
                  <a:pt x="211931" y="1435100"/>
                </a:lnTo>
                <a:lnTo>
                  <a:pt x="230188" y="1410494"/>
                </a:lnTo>
                <a:lnTo>
                  <a:pt x="248047" y="1386285"/>
                </a:lnTo>
                <a:lnTo>
                  <a:pt x="267891" y="1362472"/>
                </a:lnTo>
                <a:lnTo>
                  <a:pt x="287338" y="1339056"/>
                </a:lnTo>
                <a:lnTo>
                  <a:pt x="307975" y="1316038"/>
                </a:lnTo>
                <a:lnTo>
                  <a:pt x="329010" y="1293416"/>
                </a:lnTo>
                <a:lnTo>
                  <a:pt x="351235" y="1271588"/>
                </a:lnTo>
                <a:lnTo>
                  <a:pt x="373856" y="1249760"/>
                </a:lnTo>
                <a:lnTo>
                  <a:pt x="397272" y="1229122"/>
                </a:lnTo>
                <a:lnTo>
                  <a:pt x="421481" y="1208485"/>
                </a:lnTo>
                <a:lnTo>
                  <a:pt x="445294" y="1188641"/>
                </a:lnTo>
                <a:lnTo>
                  <a:pt x="471091" y="1169194"/>
                </a:lnTo>
                <a:lnTo>
                  <a:pt x="496888" y="1150541"/>
                </a:lnTo>
                <a:lnTo>
                  <a:pt x="523478" y="1132285"/>
                </a:lnTo>
                <a:lnTo>
                  <a:pt x="550466" y="1114822"/>
                </a:lnTo>
                <a:lnTo>
                  <a:pt x="578644" y="1097756"/>
                </a:lnTo>
                <a:lnTo>
                  <a:pt x="606822" y="1081088"/>
                </a:lnTo>
                <a:lnTo>
                  <a:pt x="636191" y="1065610"/>
                </a:lnTo>
                <a:lnTo>
                  <a:pt x="666353" y="1050528"/>
                </a:lnTo>
                <a:lnTo>
                  <a:pt x="696516" y="1036241"/>
                </a:lnTo>
                <a:lnTo>
                  <a:pt x="727869" y="1022747"/>
                </a:lnTo>
                <a:lnTo>
                  <a:pt x="759619" y="1009650"/>
                </a:lnTo>
                <a:lnTo>
                  <a:pt x="3618310" y="26591"/>
                </a:lnTo>
                <a:lnTo>
                  <a:pt x="3633390" y="22225"/>
                </a:lnTo>
                <a:lnTo>
                  <a:pt x="3648472" y="17463"/>
                </a:lnTo>
                <a:lnTo>
                  <a:pt x="3663553" y="13494"/>
                </a:lnTo>
                <a:lnTo>
                  <a:pt x="3678634" y="10716"/>
                </a:lnTo>
                <a:lnTo>
                  <a:pt x="3693319" y="7541"/>
                </a:lnTo>
                <a:lnTo>
                  <a:pt x="3708003" y="5159"/>
                </a:lnTo>
                <a:lnTo>
                  <a:pt x="3722290" y="3175"/>
                </a:lnTo>
                <a:lnTo>
                  <a:pt x="3736578" y="1588"/>
                </a:lnTo>
                <a:lnTo>
                  <a:pt x="3750866" y="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Insert your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2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13" y="1480163"/>
            <a:ext cx="5617534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6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6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9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92608" y="779416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imagen 28"/>
          <p:cNvSpPr>
            <a:spLocks noGrp="1"/>
          </p:cNvSpPr>
          <p:nvPr>
            <p:ph type="pic" sz="quarter" idx="16" hasCustomPrompt="1"/>
          </p:nvPr>
        </p:nvSpPr>
        <p:spPr>
          <a:xfrm>
            <a:off x="6632254" y="1903298"/>
            <a:ext cx="4479647" cy="3982295"/>
          </a:xfrm>
          <a:custGeom>
            <a:avLst/>
            <a:gdLst>
              <a:gd name="connsiteX0" fmla="*/ 1708960 w 6589713"/>
              <a:gd name="connsiteY0" fmla="*/ 853 h 5805701"/>
              <a:gd name="connsiteX1" fmla="*/ 2304022 w 6589713"/>
              <a:gd name="connsiteY1" fmla="*/ 142353 h 5805701"/>
              <a:gd name="connsiteX2" fmla="*/ 3133681 w 6589713"/>
              <a:gd name="connsiteY2" fmla="*/ 876002 h 5805701"/>
              <a:gd name="connsiteX3" fmla="*/ 6410042 w 6589713"/>
              <a:gd name="connsiteY3" fmla="*/ 4771203 h 5805701"/>
              <a:gd name="connsiteX4" fmla="*/ 6589713 w 6589713"/>
              <a:gd name="connsiteY4" fmla="*/ 5198725 h 5805701"/>
              <a:gd name="connsiteX5" fmla="*/ 5982001 w 6589713"/>
              <a:gd name="connsiteY5" fmla="*/ 5805701 h 5805701"/>
              <a:gd name="connsiteX6" fmla="*/ 935348 w 6589713"/>
              <a:gd name="connsiteY6" fmla="*/ 5805701 h 5805701"/>
              <a:gd name="connsiteX7" fmla="*/ 0 w 6589713"/>
              <a:gd name="connsiteY7" fmla="*/ 4866208 h 5805701"/>
              <a:gd name="connsiteX8" fmla="*/ 0 w 6589713"/>
              <a:gd name="connsiteY8" fmla="*/ 1641319 h 5805701"/>
              <a:gd name="connsiteX9" fmla="*/ 480885 w 6589713"/>
              <a:gd name="connsiteY9" fmla="*/ 480148 h 5805701"/>
              <a:gd name="connsiteX10" fmla="*/ 1708960 w 6589713"/>
              <a:gd name="connsiteY10" fmla="*/ 853 h 58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713" h="5805701">
                <a:moveTo>
                  <a:pt x="1708960" y="853"/>
                </a:moveTo>
                <a:cubicBezTo>
                  <a:pt x="1913055" y="7515"/>
                  <a:pt x="2115763" y="53286"/>
                  <a:pt x="2304022" y="142353"/>
                </a:cubicBezTo>
                <a:cubicBezTo>
                  <a:pt x="2663364" y="311250"/>
                  <a:pt x="2890596" y="596265"/>
                  <a:pt x="3133681" y="876002"/>
                </a:cubicBezTo>
                <a:cubicBezTo>
                  <a:pt x="3133681" y="876002"/>
                  <a:pt x="3133681" y="876002"/>
                  <a:pt x="6410042" y="4771203"/>
                </a:cubicBezTo>
                <a:cubicBezTo>
                  <a:pt x="6505162" y="4887320"/>
                  <a:pt x="6589713" y="5035106"/>
                  <a:pt x="6589713" y="5198725"/>
                </a:cubicBezTo>
                <a:cubicBezTo>
                  <a:pt x="6589713" y="5531243"/>
                  <a:pt x="6320206" y="5805701"/>
                  <a:pt x="5982001" y="5805701"/>
                </a:cubicBezTo>
                <a:lnTo>
                  <a:pt x="935348" y="5805701"/>
                </a:lnTo>
                <a:cubicBezTo>
                  <a:pt x="417472" y="5805701"/>
                  <a:pt x="0" y="5383457"/>
                  <a:pt x="0" y="4866208"/>
                </a:cubicBezTo>
                <a:cubicBezTo>
                  <a:pt x="0" y="4628696"/>
                  <a:pt x="0" y="1641319"/>
                  <a:pt x="0" y="1641319"/>
                </a:cubicBezTo>
                <a:cubicBezTo>
                  <a:pt x="0" y="1219075"/>
                  <a:pt x="158534" y="802109"/>
                  <a:pt x="480885" y="480148"/>
                </a:cubicBezTo>
                <a:cubicBezTo>
                  <a:pt x="804228" y="160826"/>
                  <a:pt x="1259950" y="-13803"/>
                  <a:pt x="1708960" y="8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     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 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0218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13" y="1480163"/>
            <a:ext cx="5617534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6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6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9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92608" y="779416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6722269" y="1939925"/>
            <a:ext cx="4443412" cy="3992562"/>
          </a:xfrm>
          <a:custGeom>
            <a:avLst/>
            <a:gdLst>
              <a:gd name="connsiteX0" fmla="*/ 3649988 w 4443412"/>
              <a:gd name="connsiteY0" fmla="*/ 0 h 3992562"/>
              <a:gd name="connsiteX1" fmla="*/ 3667849 w 4443412"/>
              <a:gd name="connsiteY1" fmla="*/ 0 h 3992562"/>
              <a:gd name="connsiteX2" fmla="*/ 3685710 w 4443412"/>
              <a:gd name="connsiteY2" fmla="*/ 397 h 3992562"/>
              <a:gd name="connsiteX3" fmla="*/ 3703174 w 4443412"/>
              <a:gd name="connsiteY3" fmla="*/ 1588 h 3992562"/>
              <a:gd name="connsiteX4" fmla="*/ 3720638 w 4443412"/>
              <a:gd name="connsiteY4" fmla="*/ 2381 h 3992562"/>
              <a:gd name="connsiteX5" fmla="*/ 3737705 w 4443412"/>
              <a:gd name="connsiteY5" fmla="*/ 4366 h 3992562"/>
              <a:gd name="connsiteX6" fmla="*/ 3755169 w 4443412"/>
              <a:gd name="connsiteY6" fmla="*/ 7144 h 3992562"/>
              <a:gd name="connsiteX7" fmla="*/ 3771839 w 4443412"/>
              <a:gd name="connsiteY7" fmla="*/ 9525 h 3992562"/>
              <a:gd name="connsiteX8" fmla="*/ 3788510 w 4443412"/>
              <a:gd name="connsiteY8" fmla="*/ 12303 h 3992562"/>
              <a:gd name="connsiteX9" fmla="*/ 3805180 w 4443412"/>
              <a:gd name="connsiteY9" fmla="*/ 16669 h 3992562"/>
              <a:gd name="connsiteX10" fmla="*/ 3821057 w 4443412"/>
              <a:gd name="connsiteY10" fmla="*/ 20638 h 3992562"/>
              <a:gd name="connsiteX11" fmla="*/ 3836933 w 4443412"/>
              <a:gd name="connsiteY11" fmla="*/ 25003 h 3992562"/>
              <a:gd name="connsiteX12" fmla="*/ 3853206 w 4443412"/>
              <a:gd name="connsiteY12" fmla="*/ 29369 h 3992562"/>
              <a:gd name="connsiteX13" fmla="*/ 3869083 w 4443412"/>
              <a:gd name="connsiteY13" fmla="*/ 34925 h 3992562"/>
              <a:gd name="connsiteX14" fmla="*/ 3884165 w 4443412"/>
              <a:gd name="connsiteY14" fmla="*/ 40481 h 3992562"/>
              <a:gd name="connsiteX15" fmla="*/ 3899645 w 4443412"/>
              <a:gd name="connsiteY15" fmla="*/ 46434 h 3992562"/>
              <a:gd name="connsiteX16" fmla="*/ 3914331 w 4443412"/>
              <a:gd name="connsiteY16" fmla="*/ 52784 h 3992562"/>
              <a:gd name="connsiteX17" fmla="*/ 3929016 w 4443412"/>
              <a:gd name="connsiteY17" fmla="*/ 59928 h 3992562"/>
              <a:gd name="connsiteX18" fmla="*/ 3943305 w 4443412"/>
              <a:gd name="connsiteY18" fmla="*/ 67072 h 3992562"/>
              <a:gd name="connsiteX19" fmla="*/ 3957991 w 4443412"/>
              <a:gd name="connsiteY19" fmla="*/ 74613 h 3992562"/>
              <a:gd name="connsiteX20" fmla="*/ 3971883 w 4443412"/>
              <a:gd name="connsiteY20" fmla="*/ 82550 h 3992562"/>
              <a:gd name="connsiteX21" fmla="*/ 3985774 w 4443412"/>
              <a:gd name="connsiteY21" fmla="*/ 90885 h 3992562"/>
              <a:gd name="connsiteX22" fmla="*/ 3999269 w 4443412"/>
              <a:gd name="connsiteY22" fmla="*/ 100013 h 3992562"/>
              <a:gd name="connsiteX23" fmla="*/ 4012764 w 4443412"/>
              <a:gd name="connsiteY23" fmla="*/ 108744 h 3992562"/>
              <a:gd name="connsiteX24" fmla="*/ 4025862 w 4443412"/>
              <a:gd name="connsiteY24" fmla="*/ 118269 h 3992562"/>
              <a:gd name="connsiteX25" fmla="*/ 4038167 w 4443412"/>
              <a:gd name="connsiteY25" fmla="*/ 127794 h 3992562"/>
              <a:gd name="connsiteX26" fmla="*/ 4050867 w 4443412"/>
              <a:gd name="connsiteY26" fmla="*/ 137716 h 3992562"/>
              <a:gd name="connsiteX27" fmla="*/ 4063172 w 4443412"/>
              <a:gd name="connsiteY27" fmla="*/ 148431 h 3992562"/>
              <a:gd name="connsiteX28" fmla="*/ 4075476 w 4443412"/>
              <a:gd name="connsiteY28" fmla="*/ 159147 h 3992562"/>
              <a:gd name="connsiteX29" fmla="*/ 4087383 w 4443412"/>
              <a:gd name="connsiteY29" fmla="*/ 170259 h 3992562"/>
              <a:gd name="connsiteX30" fmla="*/ 4098894 w 4443412"/>
              <a:gd name="connsiteY30" fmla="*/ 181769 h 3992562"/>
              <a:gd name="connsiteX31" fmla="*/ 4109610 w 4443412"/>
              <a:gd name="connsiteY31" fmla="*/ 193278 h 3992562"/>
              <a:gd name="connsiteX32" fmla="*/ 4120724 w 4443412"/>
              <a:gd name="connsiteY32" fmla="*/ 205184 h 3992562"/>
              <a:gd name="connsiteX33" fmla="*/ 4131043 w 4443412"/>
              <a:gd name="connsiteY33" fmla="*/ 217884 h 3992562"/>
              <a:gd name="connsiteX34" fmla="*/ 4141760 w 4443412"/>
              <a:gd name="connsiteY34" fmla="*/ 230188 h 3992562"/>
              <a:gd name="connsiteX35" fmla="*/ 4151683 w 4443412"/>
              <a:gd name="connsiteY35" fmla="*/ 243284 h 3992562"/>
              <a:gd name="connsiteX36" fmla="*/ 4161605 w 4443412"/>
              <a:gd name="connsiteY36" fmla="*/ 256381 h 3992562"/>
              <a:gd name="connsiteX37" fmla="*/ 4171131 w 4443412"/>
              <a:gd name="connsiteY37" fmla="*/ 269875 h 3992562"/>
              <a:gd name="connsiteX38" fmla="*/ 4180261 w 4443412"/>
              <a:gd name="connsiteY38" fmla="*/ 283766 h 3992562"/>
              <a:gd name="connsiteX39" fmla="*/ 4188993 w 4443412"/>
              <a:gd name="connsiteY39" fmla="*/ 297656 h 3992562"/>
              <a:gd name="connsiteX40" fmla="*/ 4197725 w 4443412"/>
              <a:gd name="connsiteY40" fmla="*/ 312341 h 3992562"/>
              <a:gd name="connsiteX41" fmla="*/ 4206059 w 4443412"/>
              <a:gd name="connsiteY41" fmla="*/ 326628 h 3992562"/>
              <a:gd name="connsiteX42" fmla="*/ 4213998 w 4443412"/>
              <a:gd name="connsiteY42" fmla="*/ 341313 h 3992562"/>
              <a:gd name="connsiteX43" fmla="*/ 4221539 w 4443412"/>
              <a:gd name="connsiteY43" fmla="*/ 355997 h 3992562"/>
              <a:gd name="connsiteX44" fmla="*/ 4229081 w 4443412"/>
              <a:gd name="connsiteY44" fmla="*/ 371475 h 3992562"/>
              <a:gd name="connsiteX45" fmla="*/ 4236225 w 4443412"/>
              <a:gd name="connsiteY45" fmla="*/ 386953 h 3992562"/>
              <a:gd name="connsiteX46" fmla="*/ 4242575 w 4443412"/>
              <a:gd name="connsiteY46" fmla="*/ 403225 h 3992562"/>
              <a:gd name="connsiteX47" fmla="*/ 4248926 w 4443412"/>
              <a:gd name="connsiteY47" fmla="*/ 419100 h 3992562"/>
              <a:gd name="connsiteX48" fmla="*/ 4254879 w 4443412"/>
              <a:gd name="connsiteY48" fmla="*/ 434975 h 3992562"/>
              <a:gd name="connsiteX49" fmla="*/ 4260437 w 4443412"/>
              <a:gd name="connsiteY49" fmla="*/ 451644 h 3992562"/>
              <a:gd name="connsiteX50" fmla="*/ 4265993 w 4443412"/>
              <a:gd name="connsiteY50" fmla="*/ 468709 h 3992562"/>
              <a:gd name="connsiteX51" fmla="*/ 4271153 w 4443412"/>
              <a:gd name="connsiteY51" fmla="*/ 484981 h 3992562"/>
              <a:gd name="connsiteX52" fmla="*/ 4275916 w 4443412"/>
              <a:gd name="connsiteY52" fmla="*/ 502444 h 3992562"/>
              <a:gd name="connsiteX53" fmla="*/ 4279885 w 4443412"/>
              <a:gd name="connsiteY53" fmla="*/ 519509 h 3992562"/>
              <a:gd name="connsiteX54" fmla="*/ 4283854 w 4443412"/>
              <a:gd name="connsiteY54" fmla="*/ 536972 h 3992562"/>
              <a:gd name="connsiteX55" fmla="*/ 4287823 w 4443412"/>
              <a:gd name="connsiteY55" fmla="*/ 554434 h 3992562"/>
              <a:gd name="connsiteX56" fmla="*/ 4290999 w 4443412"/>
              <a:gd name="connsiteY56" fmla="*/ 572294 h 3992562"/>
              <a:gd name="connsiteX57" fmla="*/ 4294173 w 4443412"/>
              <a:gd name="connsiteY57" fmla="*/ 590550 h 3992562"/>
              <a:gd name="connsiteX58" fmla="*/ 4296555 w 4443412"/>
              <a:gd name="connsiteY58" fmla="*/ 608806 h 3992562"/>
              <a:gd name="connsiteX59" fmla="*/ 4298539 w 4443412"/>
              <a:gd name="connsiteY59" fmla="*/ 627063 h 3992562"/>
              <a:gd name="connsiteX60" fmla="*/ 4300525 w 4443412"/>
              <a:gd name="connsiteY60" fmla="*/ 645319 h 3992562"/>
              <a:gd name="connsiteX61" fmla="*/ 4439840 w 4443412"/>
              <a:gd name="connsiteY61" fmla="*/ 2872581 h 3992562"/>
              <a:gd name="connsiteX62" fmla="*/ 4441825 w 4443412"/>
              <a:gd name="connsiteY62" fmla="*/ 2916634 h 3992562"/>
              <a:gd name="connsiteX63" fmla="*/ 4442618 w 4443412"/>
              <a:gd name="connsiteY63" fmla="*/ 2959100 h 3992562"/>
              <a:gd name="connsiteX64" fmla="*/ 4443412 w 4443412"/>
              <a:gd name="connsiteY64" fmla="*/ 3000375 h 3992562"/>
              <a:gd name="connsiteX65" fmla="*/ 4443412 w 4443412"/>
              <a:gd name="connsiteY65" fmla="*/ 3041650 h 3992562"/>
              <a:gd name="connsiteX66" fmla="*/ 4442618 w 4443412"/>
              <a:gd name="connsiteY66" fmla="*/ 3081337 h 3992562"/>
              <a:gd name="connsiteX67" fmla="*/ 4440633 w 4443412"/>
              <a:gd name="connsiteY67" fmla="*/ 3121025 h 3992562"/>
              <a:gd name="connsiteX68" fmla="*/ 4439443 w 4443412"/>
              <a:gd name="connsiteY68" fmla="*/ 3140472 h 3992562"/>
              <a:gd name="connsiteX69" fmla="*/ 4437855 w 4443412"/>
              <a:gd name="connsiteY69" fmla="*/ 3159918 h 3992562"/>
              <a:gd name="connsiteX70" fmla="*/ 4435871 w 4443412"/>
              <a:gd name="connsiteY70" fmla="*/ 3179365 h 3992562"/>
              <a:gd name="connsiteX71" fmla="*/ 4433489 w 4443412"/>
              <a:gd name="connsiteY71" fmla="*/ 3198812 h 3992562"/>
              <a:gd name="connsiteX72" fmla="*/ 4430711 w 4443412"/>
              <a:gd name="connsiteY72" fmla="*/ 3218259 h 3992562"/>
              <a:gd name="connsiteX73" fmla="*/ 4427933 w 4443412"/>
              <a:gd name="connsiteY73" fmla="*/ 3237309 h 3992562"/>
              <a:gd name="connsiteX74" fmla="*/ 4424757 w 4443412"/>
              <a:gd name="connsiteY74" fmla="*/ 3256756 h 3992562"/>
              <a:gd name="connsiteX75" fmla="*/ 4420788 w 4443412"/>
              <a:gd name="connsiteY75" fmla="*/ 3276203 h 3992562"/>
              <a:gd name="connsiteX76" fmla="*/ 4416819 w 4443412"/>
              <a:gd name="connsiteY76" fmla="*/ 3295253 h 3992562"/>
              <a:gd name="connsiteX77" fmla="*/ 4412453 w 4443412"/>
              <a:gd name="connsiteY77" fmla="*/ 3314700 h 3992562"/>
              <a:gd name="connsiteX78" fmla="*/ 4407293 w 4443412"/>
              <a:gd name="connsiteY78" fmla="*/ 3334147 h 3992562"/>
              <a:gd name="connsiteX79" fmla="*/ 4401737 w 4443412"/>
              <a:gd name="connsiteY79" fmla="*/ 3353593 h 3992562"/>
              <a:gd name="connsiteX80" fmla="*/ 4395783 w 4443412"/>
              <a:gd name="connsiteY80" fmla="*/ 3373040 h 3992562"/>
              <a:gd name="connsiteX81" fmla="*/ 4389432 w 4443412"/>
              <a:gd name="connsiteY81" fmla="*/ 3392487 h 3992562"/>
              <a:gd name="connsiteX82" fmla="*/ 4382288 w 4443412"/>
              <a:gd name="connsiteY82" fmla="*/ 3412331 h 3992562"/>
              <a:gd name="connsiteX83" fmla="*/ 4374747 w 4443412"/>
              <a:gd name="connsiteY83" fmla="*/ 3432175 h 3992562"/>
              <a:gd name="connsiteX84" fmla="*/ 4366809 w 4443412"/>
              <a:gd name="connsiteY84" fmla="*/ 3452018 h 3992562"/>
              <a:gd name="connsiteX85" fmla="*/ 4358473 w 4443412"/>
              <a:gd name="connsiteY85" fmla="*/ 3472259 h 3992562"/>
              <a:gd name="connsiteX86" fmla="*/ 4349344 w 4443412"/>
              <a:gd name="connsiteY86" fmla="*/ 3492500 h 3992562"/>
              <a:gd name="connsiteX87" fmla="*/ 4339819 w 4443412"/>
              <a:gd name="connsiteY87" fmla="*/ 3513137 h 3992562"/>
              <a:gd name="connsiteX88" fmla="*/ 4329499 w 4443412"/>
              <a:gd name="connsiteY88" fmla="*/ 3534172 h 3992562"/>
              <a:gd name="connsiteX89" fmla="*/ 4318385 w 4443412"/>
              <a:gd name="connsiteY89" fmla="*/ 3554809 h 3992562"/>
              <a:gd name="connsiteX90" fmla="*/ 4306875 w 4443412"/>
              <a:gd name="connsiteY90" fmla="*/ 3575447 h 3992562"/>
              <a:gd name="connsiteX91" fmla="*/ 4294967 w 4443412"/>
              <a:gd name="connsiteY91" fmla="*/ 3595290 h 3992562"/>
              <a:gd name="connsiteX92" fmla="*/ 4283060 w 4443412"/>
              <a:gd name="connsiteY92" fmla="*/ 3615531 h 3992562"/>
              <a:gd name="connsiteX93" fmla="*/ 4269962 w 4443412"/>
              <a:gd name="connsiteY93" fmla="*/ 3634978 h 3992562"/>
              <a:gd name="connsiteX94" fmla="*/ 4256864 w 4443412"/>
              <a:gd name="connsiteY94" fmla="*/ 3654028 h 3992562"/>
              <a:gd name="connsiteX95" fmla="*/ 4242972 w 4443412"/>
              <a:gd name="connsiteY95" fmla="*/ 3672284 h 3992562"/>
              <a:gd name="connsiteX96" fmla="*/ 4229081 w 4443412"/>
              <a:gd name="connsiteY96" fmla="*/ 3690937 h 3992562"/>
              <a:gd name="connsiteX97" fmla="*/ 4214791 w 4443412"/>
              <a:gd name="connsiteY97" fmla="*/ 3708797 h 3992562"/>
              <a:gd name="connsiteX98" fmla="*/ 4199709 w 4443412"/>
              <a:gd name="connsiteY98" fmla="*/ 3726259 h 3992562"/>
              <a:gd name="connsiteX99" fmla="*/ 4184627 w 4443412"/>
              <a:gd name="connsiteY99" fmla="*/ 3743325 h 3992562"/>
              <a:gd name="connsiteX100" fmla="*/ 4168750 w 4443412"/>
              <a:gd name="connsiteY100" fmla="*/ 3760390 h 3992562"/>
              <a:gd name="connsiteX101" fmla="*/ 4152873 w 4443412"/>
              <a:gd name="connsiteY101" fmla="*/ 3776265 h 3992562"/>
              <a:gd name="connsiteX102" fmla="*/ 4136203 w 4443412"/>
              <a:gd name="connsiteY102" fmla="*/ 3792140 h 3992562"/>
              <a:gd name="connsiteX103" fmla="*/ 4119136 w 4443412"/>
              <a:gd name="connsiteY103" fmla="*/ 3807222 h 3992562"/>
              <a:gd name="connsiteX104" fmla="*/ 4101672 w 4443412"/>
              <a:gd name="connsiteY104" fmla="*/ 3822303 h 3992562"/>
              <a:gd name="connsiteX105" fmla="*/ 4083811 w 4443412"/>
              <a:gd name="connsiteY105" fmla="*/ 3836193 h 3992562"/>
              <a:gd name="connsiteX106" fmla="*/ 4065950 w 4443412"/>
              <a:gd name="connsiteY106" fmla="*/ 3850084 h 3992562"/>
              <a:gd name="connsiteX107" fmla="*/ 4047295 w 4443412"/>
              <a:gd name="connsiteY107" fmla="*/ 3863181 h 3992562"/>
              <a:gd name="connsiteX108" fmla="*/ 4028244 w 4443412"/>
              <a:gd name="connsiteY108" fmla="*/ 3875484 h 3992562"/>
              <a:gd name="connsiteX109" fmla="*/ 4008795 w 4443412"/>
              <a:gd name="connsiteY109" fmla="*/ 3888184 h 3992562"/>
              <a:gd name="connsiteX110" fmla="*/ 3989347 w 4443412"/>
              <a:gd name="connsiteY110" fmla="*/ 3899693 h 3992562"/>
              <a:gd name="connsiteX111" fmla="*/ 3969501 w 4443412"/>
              <a:gd name="connsiteY111" fmla="*/ 3910012 h 3992562"/>
              <a:gd name="connsiteX112" fmla="*/ 3948862 w 4443412"/>
              <a:gd name="connsiteY112" fmla="*/ 3920728 h 3992562"/>
              <a:gd name="connsiteX113" fmla="*/ 3927825 w 4443412"/>
              <a:gd name="connsiteY113" fmla="*/ 3930253 h 3992562"/>
              <a:gd name="connsiteX114" fmla="*/ 3907186 w 4443412"/>
              <a:gd name="connsiteY114" fmla="*/ 3938984 h 3992562"/>
              <a:gd name="connsiteX115" fmla="*/ 3885356 w 4443412"/>
              <a:gd name="connsiteY115" fmla="*/ 3947715 h 3992562"/>
              <a:gd name="connsiteX116" fmla="*/ 3863526 w 4443412"/>
              <a:gd name="connsiteY116" fmla="*/ 3955256 h 3992562"/>
              <a:gd name="connsiteX117" fmla="*/ 3840902 w 4443412"/>
              <a:gd name="connsiteY117" fmla="*/ 3962400 h 3992562"/>
              <a:gd name="connsiteX118" fmla="*/ 3818675 w 4443412"/>
              <a:gd name="connsiteY118" fmla="*/ 3968750 h 3992562"/>
              <a:gd name="connsiteX119" fmla="*/ 3795654 w 4443412"/>
              <a:gd name="connsiteY119" fmla="*/ 3973909 h 3992562"/>
              <a:gd name="connsiteX120" fmla="*/ 3768664 w 4443412"/>
              <a:gd name="connsiteY120" fmla="*/ 3980259 h 3992562"/>
              <a:gd name="connsiteX121" fmla="*/ 3741277 w 4443412"/>
              <a:gd name="connsiteY121" fmla="*/ 3984625 h 3992562"/>
              <a:gd name="connsiteX122" fmla="*/ 3714287 w 4443412"/>
              <a:gd name="connsiteY122" fmla="*/ 3988197 h 3992562"/>
              <a:gd name="connsiteX123" fmla="*/ 3686901 w 4443412"/>
              <a:gd name="connsiteY123" fmla="*/ 3990578 h 3992562"/>
              <a:gd name="connsiteX124" fmla="*/ 3659117 w 4443412"/>
              <a:gd name="connsiteY124" fmla="*/ 3992165 h 3992562"/>
              <a:gd name="connsiteX125" fmla="*/ 3631730 w 4443412"/>
              <a:gd name="connsiteY125" fmla="*/ 3992562 h 3992562"/>
              <a:gd name="connsiteX126" fmla="*/ 3604343 w 4443412"/>
              <a:gd name="connsiteY126" fmla="*/ 3992562 h 3992562"/>
              <a:gd name="connsiteX127" fmla="*/ 3576560 w 4443412"/>
              <a:gd name="connsiteY127" fmla="*/ 3990975 h 3992562"/>
              <a:gd name="connsiteX128" fmla="*/ 3548379 w 4443412"/>
              <a:gd name="connsiteY128" fmla="*/ 3988990 h 3992562"/>
              <a:gd name="connsiteX129" fmla="*/ 3520595 w 4443412"/>
              <a:gd name="connsiteY129" fmla="*/ 3986609 h 3992562"/>
              <a:gd name="connsiteX130" fmla="*/ 3492415 w 4443412"/>
              <a:gd name="connsiteY130" fmla="*/ 3982640 h 3992562"/>
              <a:gd name="connsiteX131" fmla="*/ 3464631 w 4443412"/>
              <a:gd name="connsiteY131" fmla="*/ 3978672 h 3992562"/>
              <a:gd name="connsiteX132" fmla="*/ 3436053 w 4443412"/>
              <a:gd name="connsiteY132" fmla="*/ 3973115 h 3992562"/>
              <a:gd name="connsiteX133" fmla="*/ 3407476 w 4443412"/>
              <a:gd name="connsiteY133" fmla="*/ 3967559 h 3992562"/>
              <a:gd name="connsiteX134" fmla="*/ 3379295 w 4443412"/>
              <a:gd name="connsiteY134" fmla="*/ 3961209 h 3992562"/>
              <a:gd name="connsiteX135" fmla="*/ 3350321 w 4443412"/>
              <a:gd name="connsiteY135" fmla="*/ 3954065 h 3992562"/>
              <a:gd name="connsiteX136" fmla="*/ 3321346 w 4443412"/>
              <a:gd name="connsiteY136" fmla="*/ 3946128 h 3992562"/>
              <a:gd name="connsiteX137" fmla="*/ 3291975 w 4443412"/>
              <a:gd name="connsiteY137" fmla="*/ 3938190 h 3992562"/>
              <a:gd name="connsiteX138" fmla="*/ 3263001 w 4443412"/>
              <a:gd name="connsiteY138" fmla="*/ 3929062 h 3992562"/>
              <a:gd name="connsiteX139" fmla="*/ 3233232 w 4443412"/>
              <a:gd name="connsiteY139" fmla="*/ 3919537 h 3992562"/>
              <a:gd name="connsiteX140" fmla="*/ 3203464 w 4443412"/>
              <a:gd name="connsiteY140" fmla="*/ 3910012 h 3992562"/>
              <a:gd name="connsiteX141" fmla="*/ 3173299 w 4443412"/>
              <a:gd name="connsiteY141" fmla="*/ 3899693 h 3992562"/>
              <a:gd name="connsiteX142" fmla="*/ 3112571 w 4443412"/>
              <a:gd name="connsiteY142" fmla="*/ 3878262 h 3992562"/>
              <a:gd name="connsiteX143" fmla="*/ 3051050 w 4443412"/>
              <a:gd name="connsiteY143" fmla="*/ 3855243 h 3992562"/>
              <a:gd name="connsiteX144" fmla="*/ 2988735 w 4443412"/>
              <a:gd name="connsiteY144" fmla="*/ 3831034 h 3992562"/>
              <a:gd name="connsiteX145" fmla="*/ 2860533 w 4443412"/>
              <a:gd name="connsiteY145" fmla="*/ 3780631 h 3992562"/>
              <a:gd name="connsiteX146" fmla="*/ 818429 w 4443412"/>
              <a:gd name="connsiteY146" fmla="*/ 2887662 h 3992562"/>
              <a:gd name="connsiteX147" fmla="*/ 753733 w 4443412"/>
              <a:gd name="connsiteY147" fmla="*/ 2858294 h 3992562"/>
              <a:gd name="connsiteX148" fmla="*/ 686655 w 4443412"/>
              <a:gd name="connsiteY148" fmla="*/ 2828131 h 3992562"/>
              <a:gd name="connsiteX149" fmla="*/ 617593 w 4443412"/>
              <a:gd name="connsiteY149" fmla="*/ 2797175 h 3992562"/>
              <a:gd name="connsiteX150" fmla="*/ 582665 w 4443412"/>
              <a:gd name="connsiteY150" fmla="*/ 2781300 h 3992562"/>
              <a:gd name="connsiteX151" fmla="*/ 548133 w 4443412"/>
              <a:gd name="connsiteY151" fmla="*/ 2765425 h 3992562"/>
              <a:gd name="connsiteX152" fmla="*/ 513205 w 4443412"/>
              <a:gd name="connsiteY152" fmla="*/ 2748359 h 3992562"/>
              <a:gd name="connsiteX153" fmla="*/ 479071 w 4443412"/>
              <a:gd name="connsiteY153" fmla="*/ 2730897 h 3992562"/>
              <a:gd name="connsiteX154" fmla="*/ 444937 w 4443412"/>
              <a:gd name="connsiteY154" fmla="*/ 2712640 h 3992562"/>
              <a:gd name="connsiteX155" fmla="*/ 410803 w 4443412"/>
              <a:gd name="connsiteY155" fmla="*/ 2694384 h 3992562"/>
              <a:gd name="connsiteX156" fmla="*/ 377859 w 4443412"/>
              <a:gd name="connsiteY156" fmla="*/ 2675334 h 3992562"/>
              <a:gd name="connsiteX157" fmla="*/ 345709 w 4443412"/>
              <a:gd name="connsiteY157" fmla="*/ 2655490 h 3992562"/>
              <a:gd name="connsiteX158" fmla="*/ 313559 w 4443412"/>
              <a:gd name="connsiteY158" fmla="*/ 2634853 h 3992562"/>
              <a:gd name="connsiteX159" fmla="*/ 298080 w 4443412"/>
              <a:gd name="connsiteY159" fmla="*/ 2623740 h 3992562"/>
              <a:gd name="connsiteX160" fmla="*/ 282600 w 4443412"/>
              <a:gd name="connsiteY160" fmla="*/ 2613422 h 3992562"/>
              <a:gd name="connsiteX161" fmla="*/ 267518 w 4443412"/>
              <a:gd name="connsiteY161" fmla="*/ 2602309 h 3992562"/>
              <a:gd name="connsiteX162" fmla="*/ 252832 w 4443412"/>
              <a:gd name="connsiteY162" fmla="*/ 2590800 h 3992562"/>
              <a:gd name="connsiteX163" fmla="*/ 238146 w 4443412"/>
              <a:gd name="connsiteY163" fmla="*/ 2579290 h 3992562"/>
              <a:gd name="connsiteX164" fmla="*/ 223858 w 4443412"/>
              <a:gd name="connsiteY164" fmla="*/ 2567781 h 3992562"/>
              <a:gd name="connsiteX165" fmla="*/ 209569 w 4443412"/>
              <a:gd name="connsiteY165" fmla="*/ 2555875 h 3992562"/>
              <a:gd name="connsiteX166" fmla="*/ 196074 w 4443412"/>
              <a:gd name="connsiteY166" fmla="*/ 2543572 h 3992562"/>
              <a:gd name="connsiteX167" fmla="*/ 182579 w 4443412"/>
              <a:gd name="connsiteY167" fmla="*/ 2530872 h 3992562"/>
              <a:gd name="connsiteX168" fmla="*/ 169878 w 4443412"/>
              <a:gd name="connsiteY168" fmla="*/ 2518569 h 3992562"/>
              <a:gd name="connsiteX169" fmla="*/ 157177 w 4443412"/>
              <a:gd name="connsiteY169" fmla="*/ 2505472 h 3992562"/>
              <a:gd name="connsiteX170" fmla="*/ 144873 w 4443412"/>
              <a:gd name="connsiteY170" fmla="*/ 2491978 h 3992562"/>
              <a:gd name="connsiteX171" fmla="*/ 133362 w 4443412"/>
              <a:gd name="connsiteY171" fmla="*/ 2478484 h 3992562"/>
              <a:gd name="connsiteX172" fmla="*/ 121852 w 4443412"/>
              <a:gd name="connsiteY172" fmla="*/ 2464594 h 3992562"/>
              <a:gd name="connsiteX173" fmla="*/ 110738 w 4443412"/>
              <a:gd name="connsiteY173" fmla="*/ 2450703 h 3992562"/>
              <a:gd name="connsiteX174" fmla="*/ 100419 w 4443412"/>
              <a:gd name="connsiteY174" fmla="*/ 2436019 h 3992562"/>
              <a:gd name="connsiteX175" fmla="*/ 89702 w 4443412"/>
              <a:gd name="connsiteY175" fmla="*/ 2421731 h 3992562"/>
              <a:gd name="connsiteX176" fmla="*/ 80573 w 4443412"/>
              <a:gd name="connsiteY176" fmla="*/ 2406650 h 3992562"/>
              <a:gd name="connsiteX177" fmla="*/ 71047 w 4443412"/>
              <a:gd name="connsiteY177" fmla="*/ 2391172 h 3992562"/>
              <a:gd name="connsiteX178" fmla="*/ 62315 w 4443412"/>
              <a:gd name="connsiteY178" fmla="*/ 2375297 h 3992562"/>
              <a:gd name="connsiteX179" fmla="*/ 54377 w 4443412"/>
              <a:gd name="connsiteY179" fmla="*/ 2359025 h 3992562"/>
              <a:gd name="connsiteX180" fmla="*/ 46439 w 4443412"/>
              <a:gd name="connsiteY180" fmla="*/ 2343150 h 3992562"/>
              <a:gd name="connsiteX181" fmla="*/ 39294 w 4443412"/>
              <a:gd name="connsiteY181" fmla="*/ 2326084 h 3992562"/>
              <a:gd name="connsiteX182" fmla="*/ 32944 w 4443412"/>
              <a:gd name="connsiteY182" fmla="*/ 2309415 h 3992562"/>
              <a:gd name="connsiteX183" fmla="*/ 26990 w 4443412"/>
              <a:gd name="connsiteY183" fmla="*/ 2292350 h 3992562"/>
              <a:gd name="connsiteX184" fmla="*/ 21433 w 4443412"/>
              <a:gd name="connsiteY184" fmla="*/ 2274094 h 3992562"/>
              <a:gd name="connsiteX185" fmla="*/ 16670 w 4443412"/>
              <a:gd name="connsiteY185" fmla="*/ 2256234 h 3992562"/>
              <a:gd name="connsiteX186" fmla="*/ 11908 w 4443412"/>
              <a:gd name="connsiteY186" fmla="*/ 2237978 h 3992562"/>
              <a:gd name="connsiteX187" fmla="*/ 8335 w 4443412"/>
              <a:gd name="connsiteY187" fmla="*/ 2218928 h 3992562"/>
              <a:gd name="connsiteX188" fmla="*/ 5557 w 4443412"/>
              <a:gd name="connsiteY188" fmla="*/ 2199878 h 3992562"/>
              <a:gd name="connsiteX189" fmla="*/ 3176 w 4443412"/>
              <a:gd name="connsiteY189" fmla="*/ 2180034 h 3992562"/>
              <a:gd name="connsiteX190" fmla="*/ 1588 w 4443412"/>
              <a:gd name="connsiteY190" fmla="*/ 2159794 h 3992562"/>
              <a:gd name="connsiteX191" fmla="*/ 397 w 4443412"/>
              <a:gd name="connsiteY191" fmla="*/ 2139553 h 3992562"/>
              <a:gd name="connsiteX192" fmla="*/ 0 w 4443412"/>
              <a:gd name="connsiteY192" fmla="*/ 2118915 h 3992562"/>
              <a:gd name="connsiteX193" fmla="*/ 0 w 4443412"/>
              <a:gd name="connsiteY193" fmla="*/ 1397794 h 3992562"/>
              <a:gd name="connsiteX194" fmla="*/ 0 w 4443412"/>
              <a:gd name="connsiteY194" fmla="*/ 1352153 h 3992562"/>
              <a:gd name="connsiteX195" fmla="*/ 397 w 4443412"/>
              <a:gd name="connsiteY195" fmla="*/ 1307703 h 3992562"/>
              <a:gd name="connsiteX196" fmla="*/ 1985 w 4443412"/>
              <a:gd name="connsiteY196" fmla="*/ 1263253 h 3992562"/>
              <a:gd name="connsiteX197" fmla="*/ 3572 w 4443412"/>
              <a:gd name="connsiteY197" fmla="*/ 1219200 h 3992562"/>
              <a:gd name="connsiteX198" fmla="*/ 6351 w 4443412"/>
              <a:gd name="connsiteY198" fmla="*/ 1176338 h 3992562"/>
              <a:gd name="connsiteX199" fmla="*/ 8335 w 4443412"/>
              <a:gd name="connsiteY199" fmla="*/ 1154509 h 3992562"/>
              <a:gd name="connsiteX200" fmla="*/ 10320 w 4443412"/>
              <a:gd name="connsiteY200" fmla="*/ 1133475 h 3992562"/>
              <a:gd name="connsiteX201" fmla="*/ 13098 w 4443412"/>
              <a:gd name="connsiteY201" fmla="*/ 1112044 h 3992562"/>
              <a:gd name="connsiteX202" fmla="*/ 15877 w 4443412"/>
              <a:gd name="connsiteY202" fmla="*/ 1091009 h 3992562"/>
              <a:gd name="connsiteX203" fmla="*/ 19052 w 4443412"/>
              <a:gd name="connsiteY203" fmla="*/ 1069975 h 3992562"/>
              <a:gd name="connsiteX204" fmla="*/ 23021 w 4443412"/>
              <a:gd name="connsiteY204" fmla="*/ 1048941 h 3992562"/>
              <a:gd name="connsiteX205" fmla="*/ 26990 w 4443412"/>
              <a:gd name="connsiteY205" fmla="*/ 1027906 h 3992562"/>
              <a:gd name="connsiteX206" fmla="*/ 31356 w 4443412"/>
              <a:gd name="connsiteY206" fmla="*/ 1007666 h 3992562"/>
              <a:gd name="connsiteX207" fmla="*/ 36516 w 4443412"/>
              <a:gd name="connsiteY207" fmla="*/ 986631 h 3992562"/>
              <a:gd name="connsiteX208" fmla="*/ 42073 w 4443412"/>
              <a:gd name="connsiteY208" fmla="*/ 965994 h 3992562"/>
              <a:gd name="connsiteX209" fmla="*/ 48026 w 4443412"/>
              <a:gd name="connsiteY209" fmla="*/ 945753 h 3992562"/>
              <a:gd name="connsiteX210" fmla="*/ 54377 w 4443412"/>
              <a:gd name="connsiteY210" fmla="*/ 925513 h 3992562"/>
              <a:gd name="connsiteX211" fmla="*/ 61918 w 4443412"/>
              <a:gd name="connsiteY211" fmla="*/ 905272 h 3992562"/>
              <a:gd name="connsiteX212" fmla="*/ 69856 w 4443412"/>
              <a:gd name="connsiteY212" fmla="*/ 885031 h 3992562"/>
              <a:gd name="connsiteX213" fmla="*/ 77795 w 4443412"/>
              <a:gd name="connsiteY213" fmla="*/ 865188 h 3992562"/>
              <a:gd name="connsiteX214" fmla="*/ 87321 w 4443412"/>
              <a:gd name="connsiteY214" fmla="*/ 845344 h 3992562"/>
              <a:gd name="connsiteX215" fmla="*/ 96846 w 4443412"/>
              <a:gd name="connsiteY215" fmla="*/ 825500 h 3992562"/>
              <a:gd name="connsiteX216" fmla="*/ 107166 w 4443412"/>
              <a:gd name="connsiteY216" fmla="*/ 805656 h 3992562"/>
              <a:gd name="connsiteX217" fmla="*/ 118676 w 4443412"/>
              <a:gd name="connsiteY217" fmla="*/ 786209 h 3992562"/>
              <a:gd name="connsiteX218" fmla="*/ 130981 w 4443412"/>
              <a:gd name="connsiteY218" fmla="*/ 766763 h 3992562"/>
              <a:gd name="connsiteX219" fmla="*/ 143285 w 4443412"/>
              <a:gd name="connsiteY219" fmla="*/ 747713 h 3992562"/>
              <a:gd name="connsiteX220" fmla="*/ 156780 w 4443412"/>
              <a:gd name="connsiteY220" fmla="*/ 728266 h 3992562"/>
              <a:gd name="connsiteX221" fmla="*/ 166703 w 4443412"/>
              <a:gd name="connsiteY221" fmla="*/ 715169 h 3992562"/>
              <a:gd name="connsiteX222" fmla="*/ 176625 w 4443412"/>
              <a:gd name="connsiteY222" fmla="*/ 702469 h 3992562"/>
              <a:gd name="connsiteX223" fmla="*/ 187342 w 4443412"/>
              <a:gd name="connsiteY223" fmla="*/ 689769 h 3992562"/>
              <a:gd name="connsiteX224" fmla="*/ 197265 w 4443412"/>
              <a:gd name="connsiteY224" fmla="*/ 677863 h 3992562"/>
              <a:gd name="connsiteX225" fmla="*/ 208378 w 4443412"/>
              <a:gd name="connsiteY225" fmla="*/ 666353 h 3992562"/>
              <a:gd name="connsiteX226" fmla="*/ 219095 w 4443412"/>
              <a:gd name="connsiteY226" fmla="*/ 654844 h 3992562"/>
              <a:gd name="connsiteX227" fmla="*/ 230208 w 4443412"/>
              <a:gd name="connsiteY227" fmla="*/ 643731 h 3992562"/>
              <a:gd name="connsiteX228" fmla="*/ 241322 w 4443412"/>
              <a:gd name="connsiteY228" fmla="*/ 633016 h 3992562"/>
              <a:gd name="connsiteX229" fmla="*/ 252832 w 4443412"/>
              <a:gd name="connsiteY229" fmla="*/ 622697 h 3992562"/>
              <a:gd name="connsiteX230" fmla="*/ 264343 w 4443412"/>
              <a:gd name="connsiteY230" fmla="*/ 612378 h 3992562"/>
              <a:gd name="connsiteX231" fmla="*/ 276250 w 4443412"/>
              <a:gd name="connsiteY231" fmla="*/ 602853 h 3992562"/>
              <a:gd name="connsiteX232" fmla="*/ 288157 w 4443412"/>
              <a:gd name="connsiteY232" fmla="*/ 593328 h 3992562"/>
              <a:gd name="connsiteX233" fmla="*/ 300065 w 4443412"/>
              <a:gd name="connsiteY233" fmla="*/ 583803 h 3992562"/>
              <a:gd name="connsiteX234" fmla="*/ 312766 w 4443412"/>
              <a:gd name="connsiteY234" fmla="*/ 575072 h 3992562"/>
              <a:gd name="connsiteX235" fmla="*/ 325070 w 4443412"/>
              <a:gd name="connsiteY235" fmla="*/ 566341 h 3992562"/>
              <a:gd name="connsiteX236" fmla="*/ 337374 w 4443412"/>
              <a:gd name="connsiteY236" fmla="*/ 558006 h 3992562"/>
              <a:gd name="connsiteX237" fmla="*/ 350472 w 4443412"/>
              <a:gd name="connsiteY237" fmla="*/ 550069 h 3992562"/>
              <a:gd name="connsiteX238" fmla="*/ 363570 w 4443412"/>
              <a:gd name="connsiteY238" fmla="*/ 542131 h 3992562"/>
              <a:gd name="connsiteX239" fmla="*/ 390163 w 4443412"/>
              <a:gd name="connsiteY239" fmla="*/ 527050 h 3992562"/>
              <a:gd name="connsiteX240" fmla="*/ 417153 w 4443412"/>
              <a:gd name="connsiteY240" fmla="*/ 513159 h 3992562"/>
              <a:gd name="connsiteX241" fmla="*/ 444540 w 4443412"/>
              <a:gd name="connsiteY241" fmla="*/ 499666 h 3992562"/>
              <a:gd name="connsiteX242" fmla="*/ 472324 w 4443412"/>
              <a:gd name="connsiteY242" fmla="*/ 487363 h 3992562"/>
              <a:gd name="connsiteX243" fmla="*/ 500504 w 4443412"/>
              <a:gd name="connsiteY243" fmla="*/ 475853 h 3992562"/>
              <a:gd name="connsiteX244" fmla="*/ 529479 w 4443412"/>
              <a:gd name="connsiteY244" fmla="*/ 465534 h 3992562"/>
              <a:gd name="connsiteX245" fmla="*/ 558850 w 4443412"/>
              <a:gd name="connsiteY245" fmla="*/ 455613 h 3992562"/>
              <a:gd name="connsiteX246" fmla="*/ 588221 w 4443412"/>
              <a:gd name="connsiteY246" fmla="*/ 446088 h 3992562"/>
              <a:gd name="connsiteX247" fmla="*/ 618387 w 4443412"/>
              <a:gd name="connsiteY247" fmla="*/ 437753 h 3992562"/>
              <a:gd name="connsiteX248" fmla="*/ 648155 w 4443412"/>
              <a:gd name="connsiteY248" fmla="*/ 429022 h 3992562"/>
              <a:gd name="connsiteX249" fmla="*/ 678717 w 4443412"/>
              <a:gd name="connsiteY249" fmla="*/ 421481 h 3992562"/>
              <a:gd name="connsiteX250" fmla="*/ 709279 w 4443412"/>
              <a:gd name="connsiteY250" fmla="*/ 414734 h 3992562"/>
              <a:gd name="connsiteX251" fmla="*/ 740238 w 4443412"/>
              <a:gd name="connsiteY251" fmla="*/ 407988 h 3992562"/>
              <a:gd name="connsiteX252" fmla="*/ 771197 w 4443412"/>
              <a:gd name="connsiteY252" fmla="*/ 401638 h 3992562"/>
              <a:gd name="connsiteX253" fmla="*/ 802156 w 4443412"/>
              <a:gd name="connsiteY253" fmla="*/ 395684 h 3992562"/>
              <a:gd name="connsiteX254" fmla="*/ 864471 w 4443412"/>
              <a:gd name="connsiteY254" fmla="*/ 384572 h 3992562"/>
              <a:gd name="connsiteX255" fmla="*/ 926786 w 4443412"/>
              <a:gd name="connsiteY255" fmla="*/ 374650 h 3992562"/>
              <a:gd name="connsiteX256" fmla="*/ 1050622 w 4443412"/>
              <a:gd name="connsiteY256" fmla="*/ 354806 h 3992562"/>
              <a:gd name="connsiteX257" fmla="*/ 3575766 w 4443412"/>
              <a:gd name="connsiteY257" fmla="*/ 5160 h 3992562"/>
              <a:gd name="connsiteX258" fmla="*/ 3594817 w 4443412"/>
              <a:gd name="connsiteY258" fmla="*/ 3175 h 3992562"/>
              <a:gd name="connsiteX259" fmla="*/ 3613472 w 4443412"/>
              <a:gd name="connsiteY259" fmla="*/ 1588 h 3992562"/>
              <a:gd name="connsiteX260" fmla="*/ 3631333 w 4443412"/>
              <a:gd name="connsiteY260" fmla="*/ 397 h 399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443412" h="3992562">
                <a:moveTo>
                  <a:pt x="3649988" y="0"/>
                </a:moveTo>
                <a:lnTo>
                  <a:pt x="3667849" y="0"/>
                </a:lnTo>
                <a:lnTo>
                  <a:pt x="3685710" y="397"/>
                </a:lnTo>
                <a:lnTo>
                  <a:pt x="3703174" y="1588"/>
                </a:lnTo>
                <a:lnTo>
                  <a:pt x="3720638" y="2381"/>
                </a:lnTo>
                <a:lnTo>
                  <a:pt x="3737705" y="4366"/>
                </a:lnTo>
                <a:lnTo>
                  <a:pt x="3755169" y="7144"/>
                </a:lnTo>
                <a:lnTo>
                  <a:pt x="3771839" y="9525"/>
                </a:lnTo>
                <a:lnTo>
                  <a:pt x="3788510" y="12303"/>
                </a:lnTo>
                <a:lnTo>
                  <a:pt x="3805180" y="16669"/>
                </a:lnTo>
                <a:lnTo>
                  <a:pt x="3821057" y="20638"/>
                </a:lnTo>
                <a:lnTo>
                  <a:pt x="3836933" y="25003"/>
                </a:lnTo>
                <a:lnTo>
                  <a:pt x="3853206" y="29369"/>
                </a:lnTo>
                <a:lnTo>
                  <a:pt x="3869083" y="34925"/>
                </a:lnTo>
                <a:lnTo>
                  <a:pt x="3884165" y="40481"/>
                </a:lnTo>
                <a:lnTo>
                  <a:pt x="3899645" y="46434"/>
                </a:lnTo>
                <a:lnTo>
                  <a:pt x="3914331" y="52784"/>
                </a:lnTo>
                <a:lnTo>
                  <a:pt x="3929016" y="59928"/>
                </a:lnTo>
                <a:lnTo>
                  <a:pt x="3943305" y="67072"/>
                </a:lnTo>
                <a:lnTo>
                  <a:pt x="3957991" y="74613"/>
                </a:lnTo>
                <a:lnTo>
                  <a:pt x="3971883" y="82550"/>
                </a:lnTo>
                <a:lnTo>
                  <a:pt x="3985774" y="90885"/>
                </a:lnTo>
                <a:lnTo>
                  <a:pt x="3999269" y="100013"/>
                </a:lnTo>
                <a:lnTo>
                  <a:pt x="4012764" y="108744"/>
                </a:lnTo>
                <a:lnTo>
                  <a:pt x="4025862" y="118269"/>
                </a:lnTo>
                <a:lnTo>
                  <a:pt x="4038167" y="127794"/>
                </a:lnTo>
                <a:lnTo>
                  <a:pt x="4050867" y="137716"/>
                </a:lnTo>
                <a:lnTo>
                  <a:pt x="4063172" y="148431"/>
                </a:lnTo>
                <a:lnTo>
                  <a:pt x="4075476" y="159147"/>
                </a:lnTo>
                <a:lnTo>
                  <a:pt x="4087383" y="170259"/>
                </a:lnTo>
                <a:lnTo>
                  <a:pt x="4098894" y="181769"/>
                </a:lnTo>
                <a:lnTo>
                  <a:pt x="4109610" y="193278"/>
                </a:lnTo>
                <a:lnTo>
                  <a:pt x="4120724" y="205184"/>
                </a:lnTo>
                <a:lnTo>
                  <a:pt x="4131043" y="217884"/>
                </a:lnTo>
                <a:lnTo>
                  <a:pt x="4141760" y="230188"/>
                </a:lnTo>
                <a:lnTo>
                  <a:pt x="4151683" y="243284"/>
                </a:lnTo>
                <a:lnTo>
                  <a:pt x="4161605" y="256381"/>
                </a:lnTo>
                <a:lnTo>
                  <a:pt x="4171131" y="269875"/>
                </a:lnTo>
                <a:lnTo>
                  <a:pt x="4180261" y="283766"/>
                </a:lnTo>
                <a:lnTo>
                  <a:pt x="4188993" y="297656"/>
                </a:lnTo>
                <a:lnTo>
                  <a:pt x="4197725" y="312341"/>
                </a:lnTo>
                <a:lnTo>
                  <a:pt x="4206059" y="326628"/>
                </a:lnTo>
                <a:lnTo>
                  <a:pt x="4213998" y="341313"/>
                </a:lnTo>
                <a:lnTo>
                  <a:pt x="4221539" y="355997"/>
                </a:lnTo>
                <a:lnTo>
                  <a:pt x="4229081" y="371475"/>
                </a:lnTo>
                <a:lnTo>
                  <a:pt x="4236225" y="386953"/>
                </a:lnTo>
                <a:lnTo>
                  <a:pt x="4242575" y="403225"/>
                </a:lnTo>
                <a:lnTo>
                  <a:pt x="4248926" y="419100"/>
                </a:lnTo>
                <a:lnTo>
                  <a:pt x="4254879" y="434975"/>
                </a:lnTo>
                <a:lnTo>
                  <a:pt x="4260437" y="451644"/>
                </a:lnTo>
                <a:lnTo>
                  <a:pt x="4265993" y="468709"/>
                </a:lnTo>
                <a:lnTo>
                  <a:pt x="4271153" y="484981"/>
                </a:lnTo>
                <a:lnTo>
                  <a:pt x="4275916" y="502444"/>
                </a:lnTo>
                <a:lnTo>
                  <a:pt x="4279885" y="519509"/>
                </a:lnTo>
                <a:lnTo>
                  <a:pt x="4283854" y="536972"/>
                </a:lnTo>
                <a:lnTo>
                  <a:pt x="4287823" y="554434"/>
                </a:lnTo>
                <a:lnTo>
                  <a:pt x="4290999" y="572294"/>
                </a:lnTo>
                <a:lnTo>
                  <a:pt x="4294173" y="590550"/>
                </a:lnTo>
                <a:lnTo>
                  <a:pt x="4296555" y="608806"/>
                </a:lnTo>
                <a:lnTo>
                  <a:pt x="4298539" y="627063"/>
                </a:lnTo>
                <a:lnTo>
                  <a:pt x="4300525" y="645319"/>
                </a:lnTo>
                <a:lnTo>
                  <a:pt x="4439840" y="2872581"/>
                </a:lnTo>
                <a:lnTo>
                  <a:pt x="4441825" y="2916634"/>
                </a:lnTo>
                <a:lnTo>
                  <a:pt x="4442618" y="2959100"/>
                </a:lnTo>
                <a:lnTo>
                  <a:pt x="4443412" y="3000375"/>
                </a:lnTo>
                <a:lnTo>
                  <a:pt x="4443412" y="3041650"/>
                </a:lnTo>
                <a:lnTo>
                  <a:pt x="4442618" y="3081337"/>
                </a:lnTo>
                <a:lnTo>
                  <a:pt x="4440633" y="3121025"/>
                </a:lnTo>
                <a:lnTo>
                  <a:pt x="4439443" y="3140472"/>
                </a:lnTo>
                <a:lnTo>
                  <a:pt x="4437855" y="3159918"/>
                </a:lnTo>
                <a:lnTo>
                  <a:pt x="4435871" y="3179365"/>
                </a:lnTo>
                <a:lnTo>
                  <a:pt x="4433489" y="3198812"/>
                </a:lnTo>
                <a:lnTo>
                  <a:pt x="4430711" y="3218259"/>
                </a:lnTo>
                <a:lnTo>
                  <a:pt x="4427933" y="3237309"/>
                </a:lnTo>
                <a:lnTo>
                  <a:pt x="4424757" y="3256756"/>
                </a:lnTo>
                <a:lnTo>
                  <a:pt x="4420788" y="3276203"/>
                </a:lnTo>
                <a:lnTo>
                  <a:pt x="4416819" y="3295253"/>
                </a:lnTo>
                <a:lnTo>
                  <a:pt x="4412453" y="3314700"/>
                </a:lnTo>
                <a:lnTo>
                  <a:pt x="4407293" y="3334147"/>
                </a:lnTo>
                <a:lnTo>
                  <a:pt x="4401737" y="3353593"/>
                </a:lnTo>
                <a:lnTo>
                  <a:pt x="4395783" y="3373040"/>
                </a:lnTo>
                <a:lnTo>
                  <a:pt x="4389432" y="3392487"/>
                </a:lnTo>
                <a:lnTo>
                  <a:pt x="4382288" y="3412331"/>
                </a:lnTo>
                <a:lnTo>
                  <a:pt x="4374747" y="3432175"/>
                </a:lnTo>
                <a:lnTo>
                  <a:pt x="4366809" y="3452018"/>
                </a:lnTo>
                <a:lnTo>
                  <a:pt x="4358473" y="3472259"/>
                </a:lnTo>
                <a:lnTo>
                  <a:pt x="4349344" y="3492500"/>
                </a:lnTo>
                <a:lnTo>
                  <a:pt x="4339819" y="3513137"/>
                </a:lnTo>
                <a:lnTo>
                  <a:pt x="4329499" y="3534172"/>
                </a:lnTo>
                <a:lnTo>
                  <a:pt x="4318385" y="3554809"/>
                </a:lnTo>
                <a:lnTo>
                  <a:pt x="4306875" y="3575447"/>
                </a:lnTo>
                <a:lnTo>
                  <a:pt x="4294967" y="3595290"/>
                </a:lnTo>
                <a:lnTo>
                  <a:pt x="4283060" y="3615531"/>
                </a:lnTo>
                <a:lnTo>
                  <a:pt x="4269962" y="3634978"/>
                </a:lnTo>
                <a:lnTo>
                  <a:pt x="4256864" y="3654028"/>
                </a:lnTo>
                <a:lnTo>
                  <a:pt x="4242972" y="3672284"/>
                </a:lnTo>
                <a:lnTo>
                  <a:pt x="4229081" y="3690937"/>
                </a:lnTo>
                <a:lnTo>
                  <a:pt x="4214791" y="3708797"/>
                </a:lnTo>
                <a:lnTo>
                  <a:pt x="4199709" y="3726259"/>
                </a:lnTo>
                <a:lnTo>
                  <a:pt x="4184627" y="3743325"/>
                </a:lnTo>
                <a:lnTo>
                  <a:pt x="4168750" y="3760390"/>
                </a:lnTo>
                <a:lnTo>
                  <a:pt x="4152873" y="3776265"/>
                </a:lnTo>
                <a:lnTo>
                  <a:pt x="4136203" y="3792140"/>
                </a:lnTo>
                <a:lnTo>
                  <a:pt x="4119136" y="3807222"/>
                </a:lnTo>
                <a:lnTo>
                  <a:pt x="4101672" y="3822303"/>
                </a:lnTo>
                <a:lnTo>
                  <a:pt x="4083811" y="3836193"/>
                </a:lnTo>
                <a:lnTo>
                  <a:pt x="4065950" y="3850084"/>
                </a:lnTo>
                <a:lnTo>
                  <a:pt x="4047295" y="3863181"/>
                </a:lnTo>
                <a:lnTo>
                  <a:pt x="4028244" y="3875484"/>
                </a:lnTo>
                <a:lnTo>
                  <a:pt x="4008795" y="3888184"/>
                </a:lnTo>
                <a:lnTo>
                  <a:pt x="3989347" y="3899693"/>
                </a:lnTo>
                <a:lnTo>
                  <a:pt x="3969501" y="3910012"/>
                </a:lnTo>
                <a:lnTo>
                  <a:pt x="3948862" y="3920728"/>
                </a:lnTo>
                <a:lnTo>
                  <a:pt x="3927825" y="3930253"/>
                </a:lnTo>
                <a:lnTo>
                  <a:pt x="3907186" y="3938984"/>
                </a:lnTo>
                <a:lnTo>
                  <a:pt x="3885356" y="3947715"/>
                </a:lnTo>
                <a:lnTo>
                  <a:pt x="3863526" y="3955256"/>
                </a:lnTo>
                <a:lnTo>
                  <a:pt x="3840902" y="3962400"/>
                </a:lnTo>
                <a:lnTo>
                  <a:pt x="3818675" y="3968750"/>
                </a:lnTo>
                <a:lnTo>
                  <a:pt x="3795654" y="3973909"/>
                </a:lnTo>
                <a:lnTo>
                  <a:pt x="3768664" y="3980259"/>
                </a:lnTo>
                <a:lnTo>
                  <a:pt x="3741277" y="3984625"/>
                </a:lnTo>
                <a:lnTo>
                  <a:pt x="3714287" y="3988197"/>
                </a:lnTo>
                <a:lnTo>
                  <a:pt x="3686901" y="3990578"/>
                </a:lnTo>
                <a:lnTo>
                  <a:pt x="3659117" y="3992165"/>
                </a:lnTo>
                <a:lnTo>
                  <a:pt x="3631730" y="3992562"/>
                </a:lnTo>
                <a:lnTo>
                  <a:pt x="3604343" y="3992562"/>
                </a:lnTo>
                <a:lnTo>
                  <a:pt x="3576560" y="3990975"/>
                </a:lnTo>
                <a:lnTo>
                  <a:pt x="3548379" y="3988990"/>
                </a:lnTo>
                <a:lnTo>
                  <a:pt x="3520595" y="3986609"/>
                </a:lnTo>
                <a:lnTo>
                  <a:pt x="3492415" y="3982640"/>
                </a:lnTo>
                <a:lnTo>
                  <a:pt x="3464631" y="3978672"/>
                </a:lnTo>
                <a:lnTo>
                  <a:pt x="3436053" y="3973115"/>
                </a:lnTo>
                <a:lnTo>
                  <a:pt x="3407476" y="3967559"/>
                </a:lnTo>
                <a:lnTo>
                  <a:pt x="3379295" y="3961209"/>
                </a:lnTo>
                <a:lnTo>
                  <a:pt x="3350321" y="3954065"/>
                </a:lnTo>
                <a:lnTo>
                  <a:pt x="3321346" y="3946128"/>
                </a:lnTo>
                <a:lnTo>
                  <a:pt x="3291975" y="3938190"/>
                </a:lnTo>
                <a:lnTo>
                  <a:pt x="3263001" y="3929062"/>
                </a:lnTo>
                <a:lnTo>
                  <a:pt x="3233232" y="3919537"/>
                </a:lnTo>
                <a:lnTo>
                  <a:pt x="3203464" y="3910012"/>
                </a:lnTo>
                <a:lnTo>
                  <a:pt x="3173299" y="3899693"/>
                </a:lnTo>
                <a:lnTo>
                  <a:pt x="3112571" y="3878262"/>
                </a:lnTo>
                <a:lnTo>
                  <a:pt x="3051050" y="3855243"/>
                </a:lnTo>
                <a:lnTo>
                  <a:pt x="2988735" y="3831034"/>
                </a:lnTo>
                <a:lnTo>
                  <a:pt x="2860533" y="3780631"/>
                </a:lnTo>
                <a:lnTo>
                  <a:pt x="818429" y="2887662"/>
                </a:lnTo>
                <a:lnTo>
                  <a:pt x="753733" y="2858294"/>
                </a:lnTo>
                <a:lnTo>
                  <a:pt x="686655" y="2828131"/>
                </a:lnTo>
                <a:lnTo>
                  <a:pt x="617593" y="2797175"/>
                </a:lnTo>
                <a:lnTo>
                  <a:pt x="582665" y="2781300"/>
                </a:lnTo>
                <a:lnTo>
                  <a:pt x="548133" y="2765425"/>
                </a:lnTo>
                <a:lnTo>
                  <a:pt x="513205" y="2748359"/>
                </a:lnTo>
                <a:lnTo>
                  <a:pt x="479071" y="2730897"/>
                </a:lnTo>
                <a:lnTo>
                  <a:pt x="444937" y="2712640"/>
                </a:lnTo>
                <a:lnTo>
                  <a:pt x="410803" y="2694384"/>
                </a:lnTo>
                <a:lnTo>
                  <a:pt x="377859" y="2675334"/>
                </a:lnTo>
                <a:lnTo>
                  <a:pt x="345709" y="2655490"/>
                </a:lnTo>
                <a:lnTo>
                  <a:pt x="313559" y="2634853"/>
                </a:lnTo>
                <a:lnTo>
                  <a:pt x="298080" y="2623740"/>
                </a:lnTo>
                <a:lnTo>
                  <a:pt x="282600" y="2613422"/>
                </a:lnTo>
                <a:lnTo>
                  <a:pt x="267518" y="2602309"/>
                </a:lnTo>
                <a:lnTo>
                  <a:pt x="252832" y="2590800"/>
                </a:lnTo>
                <a:lnTo>
                  <a:pt x="238146" y="2579290"/>
                </a:lnTo>
                <a:lnTo>
                  <a:pt x="223858" y="2567781"/>
                </a:lnTo>
                <a:lnTo>
                  <a:pt x="209569" y="2555875"/>
                </a:lnTo>
                <a:lnTo>
                  <a:pt x="196074" y="2543572"/>
                </a:lnTo>
                <a:lnTo>
                  <a:pt x="182579" y="2530872"/>
                </a:lnTo>
                <a:lnTo>
                  <a:pt x="169878" y="2518569"/>
                </a:lnTo>
                <a:lnTo>
                  <a:pt x="157177" y="2505472"/>
                </a:lnTo>
                <a:lnTo>
                  <a:pt x="144873" y="2491978"/>
                </a:lnTo>
                <a:lnTo>
                  <a:pt x="133362" y="2478484"/>
                </a:lnTo>
                <a:lnTo>
                  <a:pt x="121852" y="2464594"/>
                </a:lnTo>
                <a:lnTo>
                  <a:pt x="110738" y="2450703"/>
                </a:lnTo>
                <a:lnTo>
                  <a:pt x="100419" y="2436019"/>
                </a:lnTo>
                <a:lnTo>
                  <a:pt x="89702" y="2421731"/>
                </a:lnTo>
                <a:lnTo>
                  <a:pt x="80573" y="2406650"/>
                </a:lnTo>
                <a:lnTo>
                  <a:pt x="71047" y="2391172"/>
                </a:lnTo>
                <a:lnTo>
                  <a:pt x="62315" y="2375297"/>
                </a:lnTo>
                <a:lnTo>
                  <a:pt x="54377" y="2359025"/>
                </a:lnTo>
                <a:lnTo>
                  <a:pt x="46439" y="2343150"/>
                </a:lnTo>
                <a:lnTo>
                  <a:pt x="39294" y="2326084"/>
                </a:lnTo>
                <a:lnTo>
                  <a:pt x="32944" y="2309415"/>
                </a:lnTo>
                <a:lnTo>
                  <a:pt x="26990" y="2292350"/>
                </a:lnTo>
                <a:lnTo>
                  <a:pt x="21433" y="2274094"/>
                </a:lnTo>
                <a:lnTo>
                  <a:pt x="16670" y="2256234"/>
                </a:lnTo>
                <a:lnTo>
                  <a:pt x="11908" y="2237978"/>
                </a:lnTo>
                <a:lnTo>
                  <a:pt x="8335" y="2218928"/>
                </a:lnTo>
                <a:lnTo>
                  <a:pt x="5557" y="2199878"/>
                </a:lnTo>
                <a:lnTo>
                  <a:pt x="3176" y="2180034"/>
                </a:lnTo>
                <a:lnTo>
                  <a:pt x="1588" y="2159794"/>
                </a:lnTo>
                <a:lnTo>
                  <a:pt x="397" y="2139553"/>
                </a:lnTo>
                <a:lnTo>
                  <a:pt x="0" y="2118915"/>
                </a:lnTo>
                <a:lnTo>
                  <a:pt x="0" y="1397794"/>
                </a:lnTo>
                <a:lnTo>
                  <a:pt x="0" y="1352153"/>
                </a:lnTo>
                <a:lnTo>
                  <a:pt x="397" y="1307703"/>
                </a:lnTo>
                <a:lnTo>
                  <a:pt x="1985" y="1263253"/>
                </a:lnTo>
                <a:lnTo>
                  <a:pt x="3572" y="1219200"/>
                </a:lnTo>
                <a:lnTo>
                  <a:pt x="6351" y="1176338"/>
                </a:lnTo>
                <a:lnTo>
                  <a:pt x="8335" y="1154509"/>
                </a:lnTo>
                <a:lnTo>
                  <a:pt x="10320" y="1133475"/>
                </a:lnTo>
                <a:lnTo>
                  <a:pt x="13098" y="1112044"/>
                </a:lnTo>
                <a:lnTo>
                  <a:pt x="15877" y="1091009"/>
                </a:lnTo>
                <a:lnTo>
                  <a:pt x="19052" y="1069975"/>
                </a:lnTo>
                <a:lnTo>
                  <a:pt x="23021" y="1048941"/>
                </a:lnTo>
                <a:lnTo>
                  <a:pt x="26990" y="1027906"/>
                </a:lnTo>
                <a:lnTo>
                  <a:pt x="31356" y="1007666"/>
                </a:lnTo>
                <a:lnTo>
                  <a:pt x="36516" y="986631"/>
                </a:lnTo>
                <a:lnTo>
                  <a:pt x="42073" y="965994"/>
                </a:lnTo>
                <a:lnTo>
                  <a:pt x="48026" y="945753"/>
                </a:lnTo>
                <a:lnTo>
                  <a:pt x="54377" y="925513"/>
                </a:lnTo>
                <a:lnTo>
                  <a:pt x="61918" y="905272"/>
                </a:lnTo>
                <a:lnTo>
                  <a:pt x="69856" y="885031"/>
                </a:lnTo>
                <a:lnTo>
                  <a:pt x="77795" y="865188"/>
                </a:lnTo>
                <a:lnTo>
                  <a:pt x="87321" y="845344"/>
                </a:lnTo>
                <a:lnTo>
                  <a:pt x="96846" y="825500"/>
                </a:lnTo>
                <a:lnTo>
                  <a:pt x="107166" y="805656"/>
                </a:lnTo>
                <a:lnTo>
                  <a:pt x="118676" y="786209"/>
                </a:lnTo>
                <a:lnTo>
                  <a:pt x="130981" y="766763"/>
                </a:lnTo>
                <a:lnTo>
                  <a:pt x="143285" y="747713"/>
                </a:lnTo>
                <a:lnTo>
                  <a:pt x="156780" y="728266"/>
                </a:lnTo>
                <a:lnTo>
                  <a:pt x="166703" y="715169"/>
                </a:lnTo>
                <a:lnTo>
                  <a:pt x="176625" y="702469"/>
                </a:lnTo>
                <a:lnTo>
                  <a:pt x="187342" y="689769"/>
                </a:lnTo>
                <a:lnTo>
                  <a:pt x="197265" y="677863"/>
                </a:lnTo>
                <a:lnTo>
                  <a:pt x="208378" y="666353"/>
                </a:lnTo>
                <a:lnTo>
                  <a:pt x="219095" y="654844"/>
                </a:lnTo>
                <a:lnTo>
                  <a:pt x="230208" y="643731"/>
                </a:lnTo>
                <a:lnTo>
                  <a:pt x="241322" y="633016"/>
                </a:lnTo>
                <a:lnTo>
                  <a:pt x="252832" y="622697"/>
                </a:lnTo>
                <a:lnTo>
                  <a:pt x="264343" y="612378"/>
                </a:lnTo>
                <a:lnTo>
                  <a:pt x="276250" y="602853"/>
                </a:lnTo>
                <a:lnTo>
                  <a:pt x="288157" y="593328"/>
                </a:lnTo>
                <a:lnTo>
                  <a:pt x="300065" y="583803"/>
                </a:lnTo>
                <a:lnTo>
                  <a:pt x="312766" y="575072"/>
                </a:lnTo>
                <a:lnTo>
                  <a:pt x="325070" y="566341"/>
                </a:lnTo>
                <a:lnTo>
                  <a:pt x="337374" y="558006"/>
                </a:lnTo>
                <a:lnTo>
                  <a:pt x="350472" y="550069"/>
                </a:lnTo>
                <a:lnTo>
                  <a:pt x="363570" y="542131"/>
                </a:lnTo>
                <a:lnTo>
                  <a:pt x="390163" y="527050"/>
                </a:lnTo>
                <a:lnTo>
                  <a:pt x="417153" y="513159"/>
                </a:lnTo>
                <a:lnTo>
                  <a:pt x="444540" y="499666"/>
                </a:lnTo>
                <a:lnTo>
                  <a:pt x="472324" y="487363"/>
                </a:lnTo>
                <a:lnTo>
                  <a:pt x="500504" y="475853"/>
                </a:lnTo>
                <a:lnTo>
                  <a:pt x="529479" y="465534"/>
                </a:lnTo>
                <a:lnTo>
                  <a:pt x="558850" y="455613"/>
                </a:lnTo>
                <a:lnTo>
                  <a:pt x="588221" y="446088"/>
                </a:lnTo>
                <a:lnTo>
                  <a:pt x="618387" y="437753"/>
                </a:lnTo>
                <a:lnTo>
                  <a:pt x="648155" y="429022"/>
                </a:lnTo>
                <a:lnTo>
                  <a:pt x="678717" y="421481"/>
                </a:lnTo>
                <a:lnTo>
                  <a:pt x="709279" y="414734"/>
                </a:lnTo>
                <a:lnTo>
                  <a:pt x="740238" y="407988"/>
                </a:lnTo>
                <a:lnTo>
                  <a:pt x="771197" y="401638"/>
                </a:lnTo>
                <a:lnTo>
                  <a:pt x="802156" y="395684"/>
                </a:lnTo>
                <a:lnTo>
                  <a:pt x="864471" y="384572"/>
                </a:lnTo>
                <a:lnTo>
                  <a:pt x="926786" y="374650"/>
                </a:lnTo>
                <a:lnTo>
                  <a:pt x="1050622" y="354806"/>
                </a:lnTo>
                <a:lnTo>
                  <a:pt x="3575766" y="5160"/>
                </a:lnTo>
                <a:lnTo>
                  <a:pt x="3594817" y="3175"/>
                </a:lnTo>
                <a:lnTo>
                  <a:pt x="3613472" y="1588"/>
                </a:lnTo>
                <a:lnTo>
                  <a:pt x="3631333" y="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Insert your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69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272325" y="1302026"/>
            <a:ext cx="11252793" cy="501064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2359733" y="5517602"/>
            <a:ext cx="16811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tabLst>
                <a:tab pos="133341" algn="l"/>
              </a:tabLst>
              <a:defRPr/>
            </a:pPr>
            <a:r>
              <a:rPr lang="en-GB" sz="675" b="1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Change the Year in the Copyright field</a:t>
            </a:r>
            <a: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/>
            </a:r>
            <a:b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</a:br>
            <a:r>
              <a:rPr lang="en-GB" sz="675" b="1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1. </a:t>
            </a:r>
            <a: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Click ‘Insert’ in Top menu</a:t>
            </a:r>
            <a:b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</a:br>
            <a:r>
              <a:rPr lang="en-GB" sz="675" b="1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2. </a:t>
            </a:r>
            <a: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Click ’Header &amp; Footer’ </a:t>
            </a:r>
            <a:b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</a:br>
            <a:r>
              <a:rPr lang="en-GB" sz="675" b="1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3. </a:t>
            </a:r>
            <a: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Write new Year </a:t>
            </a:r>
            <a:b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</a:br>
            <a: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	in field ‘Footer’</a:t>
            </a:r>
            <a:b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</a:br>
            <a:r>
              <a:rPr lang="en-GB" sz="675" b="1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4. </a:t>
            </a:r>
            <a:r>
              <a:rPr lang="en-GB" sz="675" dirty="0">
                <a:solidFill>
                  <a:srgbClr val="7F7F7F"/>
                </a:solidFill>
                <a:latin typeface="Calibri" panose="020F0502020204030204"/>
                <a:cs typeface="Arial" pitchFamily="34" charset="0"/>
              </a:rPr>
              <a:t>Click ‘Apply to All’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89352"/>
            <a:ext cx="11252997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5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07837" y="1160165"/>
            <a:ext cx="4601584" cy="1325563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07261" y="2698787"/>
            <a:ext cx="4602163" cy="978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8790229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12" name="Marcador de posición de imagen 34"/>
          <p:cNvSpPr>
            <a:spLocks noGrp="1"/>
          </p:cNvSpPr>
          <p:nvPr>
            <p:ph type="pic" sz="quarter" idx="16" hasCustomPrompt="1"/>
          </p:nvPr>
        </p:nvSpPr>
        <p:spPr>
          <a:xfrm>
            <a:off x="-6547" y="1160164"/>
            <a:ext cx="4999609" cy="5774817"/>
          </a:xfrm>
          <a:custGeom>
            <a:avLst/>
            <a:gdLst>
              <a:gd name="connsiteX0" fmla="*/ 5273631 w 6666145"/>
              <a:gd name="connsiteY0" fmla="*/ 726 h 6276346"/>
              <a:gd name="connsiteX1" fmla="*/ 6666145 w 6666145"/>
              <a:gd name="connsiteY1" fmla="*/ 2806264 h 6276346"/>
              <a:gd name="connsiteX2" fmla="*/ 4880200 w 6666145"/>
              <a:gd name="connsiteY2" fmla="*/ 6276346 h 6276346"/>
              <a:gd name="connsiteX3" fmla="*/ 0 w 6666145"/>
              <a:gd name="connsiteY3" fmla="*/ 6276346 h 6276346"/>
              <a:gd name="connsiteX4" fmla="*/ 0 w 6666145"/>
              <a:gd name="connsiteY4" fmla="*/ 1755562 h 6276346"/>
              <a:gd name="connsiteX5" fmla="*/ 4956345 w 6666145"/>
              <a:gd name="connsiteY5" fmla="*/ 48171 h 6276346"/>
              <a:gd name="connsiteX6" fmla="*/ 5273631 w 6666145"/>
              <a:gd name="connsiteY6" fmla="*/ 726 h 62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6145" h="6276346">
                <a:moveTo>
                  <a:pt x="5273631" y="726"/>
                </a:moveTo>
                <a:cubicBezTo>
                  <a:pt x="6239757" y="42460"/>
                  <a:pt x="6666145" y="1872859"/>
                  <a:pt x="6666145" y="2806264"/>
                </a:cubicBezTo>
                <a:cubicBezTo>
                  <a:pt x="6666145" y="4237155"/>
                  <a:pt x="5960074" y="5502145"/>
                  <a:pt x="4880200" y="6276346"/>
                </a:cubicBezTo>
                <a:cubicBezTo>
                  <a:pt x="4880200" y="6276346"/>
                  <a:pt x="4880200" y="6276346"/>
                  <a:pt x="0" y="6276346"/>
                </a:cubicBezTo>
                <a:cubicBezTo>
                  <a:pt x="0" y="6276346"/>
                  <a:pt x="0" y="6276346"/>
                  <a:pt x="0" y="1755562"/>
                </a:cubicBezTo>
                <a:cubicBezTo>
                  <a:pt x="0" y="1755562"/>
                  <a:pt x="0" y="1755562"/>
                  <a:pt x="4956345" y="48171"/>
                </a:cubicBezTo>
                <a:cubicBezTo>
                  <a:pt x="5067966" y="11233"/>
                  <a:pt x="5173687" y="-3592"/>
                  <a:pt x="5273631" y="72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  <p:sp>
        <p:nvSpPr>
          <p:cNvPr id="32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9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photo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07837" y="1160165"/>
            <a:ext cx="4601584" cy="1325563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07261" y="2698787"/>
            <a:ext cx="4602163" cy="978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9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8790229" y="5513064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2016 Amadeus Germany GmbH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0823460" y="188038"/>
            <a:ext cx="998445" cy="138398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</a:endParaRPr>
          </a:p>
        </p:txBody>
      </p:sp>
      <p:sp>
        <p:nvSpPr>
          <p:cNvPr id="12" name="Marcador de posición de imagen 34"/>
          <p:cNvSpPr>
            <a:spLocks noGrp="1"/>
          </p:cNvSpPr>
          <p:nvPr>
            <p:ph type="pic" sz="quarter" idx="16" hasCustomPrompt="1"/>
          </p:nvPr>
        </p:nvSpPr>
        <p:spPr>
          <a:xfrm>
            <a:off x="-6547" y="1160164"/>
            <a:ext cx="4999609" cy="5774817"/>
          </a:xfrm>
          <a:custGeom>
            <a:avLst/>
            <a:gdLst>
              <a:gd name="connsiteX0" fmla="*/ 5273631 w 6666145"/>
              <a:gd name="connsiteY0" fmla="*/ 726 h 6276346"/>
              <a:gd name="connsiteX1" fmla="*/ 6666145 w 6666145"/>
              <a:gd name="connsiteY1" fmla="*/ 2806264 h 6276346"/>
              <a:gd name="connsiteX2" fmla="*/ 4880200 w 6666145"/>
              <a:gd name="connsiteY2" fmla="*/ 6276346 h 6276346"/>
              <a:gd name="connsiteX3" fmla="*/ 0 w 6666145"/>
              <a:gd name="connsiteY3" fmla="*/ 6276346 h 6276346"/>
              <a:gd name="connsiteX4" fmla="*/ 0 w 6666145"/>
              <a:gd name="connsiteY4" fmla="*/ 1755562 h 6276346"/>
              <a:gd name="connsiteX5" fmla="*/ 4956345 w 6666145"/>
              <a:gd name="connsiteY5" fmla="*/ 48171 h 6276346"/>
              <a:gd name="connsiteX6" fmla="*/ 5273631 w 6666145"/>
              <a:gd name="connsiteY6" fmla="*/ 726 h 62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6145" h="6276346">
                <a:moveTo>
                  <a:pt x="5273631" y="726"/>
                </a:moveTo>
                <a:cubicBezTo>
                  <a:pt x="6239757" y="42460"/>
                  <a:pt x="6666145" y="1872859"/>
                  <a:pt x="6666145" y="2806264"/>
                </a:cubicBezTo>
                <a:cubicBezTo>
                  <a:pt x="6666145" y="4237155"/>
                  <a:pt x="5960074" y="5502145"/>
                  <a:pt x="4880200" y="6276346"/>
                </a:cubicBezTo>
                <a:cubicBezTo>
                  <a:pt x="4880200" y="6276346"/>
                  <a:pt x="4880200" y="6276346"/>
                  <a:pt x="0" y="6276346"/>
                </a:cubicBezTo>
                <a:cubicBezTo>
                  <a:pt x="0" y="6276346"/>
                  <a:pt x="0" y="6276346"/>
                  <a:pt x="0" y="1755562"/>
                </a:cubicBezTo>
                <a:cubicBezTo>
                  <a:pt x="0" y="1755562"/>
                  <a:pt x="0" y="1755562"/>
                  <a:pt x="4956345" y="48171"/>
                </a:cubicBezTo>
                <a:cubicBezTo>
                  <a:pt x="5067966" y="11233"/>
                  <a:pt x="5173687" y="-3592"/>
                  <a:pt x="5273631" y="72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</a:t>
            </a:r>
            <a:r>
              <a:rPr lang="en-GB" noProof="0" dirty="0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99695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photo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FFFFFF"/>
              </a:solidFill>
            </a:endParaRP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081003" y="996683"/>
            <a:ext cx="8241679" cy="5879190"/>
          </a:xfrm>
          <a:custGeom>
            <a:avLst/>
            <a:gdLst>
              <a:gd name="T0" fmla="*/ 1104 w 1265"/>
              <a:gd name="T1" fmla="*/ 110 h 903"/>
              <a:gd name="T2" fmla="*/ 427 w 1265"/>
              <a:gd name="T3" fmla="*/ 25 h 903"/>
              <a:gd name="T4" fmla="*/ 169 w 1265"/>
              <a:gd name="T5" fmla="*/ 59 h 903"/>
              <a:gd name="T6" fmla="*/ 169 w 1265"/>
              <a:gd name="T7" fmla="*/ 59 h 903"/>
              <a:gd name="T8" fmla="*/ 169 w 1265"/>
              <a:gd name="T9" fmla="*/ 59 h 903"/>
              <a:gd name="T10" fmla="*/ 82 w 1265"/>
              <a:gd name="T11" fmla="*/ 221 h 903"/>
              <a:gd name="T12" fmla="*/ 32 w 1265"/>
              <a:gd name="T13" fmla="*/ 407 h 903"/>
              <a:gd name="T14" fmla="*/ 190 w 1265"/>
              <a:gd name="T15" fmla="*/ 663 h 903"/>
              <a:gd name="T16" fmla="*/ 489 w 1265"/>
              <a:gd name="T17" fmla="*/ 903 h 903"/>
              <a:gd name="T18" fmla="*/ 1129 w 1265"/>
              <a:gd name="T19" fmla="*/ 903 h 903"/>
              <a:gd name="T20" fmla="*/ 1247 w 1265"/>
              <a:gd name="T21" fmla="*/ 327 h 903"/>
              <a:gd name="T22" fmla="*/ 1104 w 1265"/>
              <a:gd name="T23" fmla="*/ 11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5" h="903">
                <a:moveTo>
                  <a:pt x="1104" y="110"/>
                </a:moveTo>
                <a:cubicBezTo>
                  <a:pt x="427" y="25"/>
                  <a:pt x="427" y="25"/>
                  <a:pt x="427" y="25"/>
                </a:cubicBezTo>
                <a:cubicBezTo>
                  <a:pt x="338" y="16"/>
                  <a:pt x="243" y="0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17" y="101"/>
                  <a:pt x="99" y="158"/>
                  <a:pt x="82" y="221"/>
                </a:cubicBezTo>
                <a:cubicBezTo>
                  <a:pt x="32" y="407"/>
                  <a:pt x="32" y="407"/>
                  <a:pt x="32" y="407"/>
                </a:cubicBezTo>
                <a:cubicBezTo>
                  <a:pt x="0" y="523"/>
                  <a:pt x="113" y="599"/>
                  <a:pt x="190" y="663"/>
                </a:cubicBezTo>
                <a:cubicBezTo>
                  <a:pt x="190" y="663"/>
                  <a:pt x="355" y="796"/>
                  <a:pt x="489" y="903"/>
                </a:cubicBezTo>
                <a:cubicBezTo>
                  <a:pt x="1129" y="903"/>
                  <a:pt x="1129" y="903"/>
                  <a:pt x="1129" y="903"/>
                </a:cubicBezTo>
                <a:cubicBezTo>
                  <a:pt x="1247" y="327"/>
                  <a:pt x="1247" y="327"/>
                  <a:pt x="1247" y="327"/>
                </a:cubicBezTo>
                <a:cubicBezTo>
                  <a:pt x="1265" y="222"/>
                  <a:pt x="1211" y="126"/>
                  <a:pt x="1104" y="1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</a:endParaRP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>
              <a:solidFill>
                <a:srgbClr val="005EB8"/>
              </a:solidFill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2235201" y="1801092"/>
            <a:ext cx="7467796" cy="1913318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234263" y="3961324"/>
            <a:ext cx="7468733" cy="381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14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7083801" y="5091546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2016 Amadeus Germany GmbH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0823460" y="188038"/>
            <a:ext cx="998445" cy="138398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5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8225" y="310463"/>
            <a:ext cx="11252793" cy="596766"/>
          </a:xfrm>
        </p:spPr>
        <p:txBody>
          <a:bodyPr tIns="0" anchor="b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302728" y="1470991"/>
            <a:ext cx="11252792" cy="461315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00000"/>
              <a:buFont typeface="+mj-lt"/>
              <a:buAutoNum type="arabicPeriod"/>
              <a:defRPr sz="2800" baseline="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Index 1</a:t>
            </a:r>
          </a:p>
          <a:p>
            <a:pPr lvl="0"/>
            <a:r>
              <a:rPr lang="en-GB" noProof="0" dirty="0"/>
              <a:t>Index 2</a:t>
            </a:r>
          </a:p>
          <a:p>
            <a:pPr lvl="0"/>
            <a:r>
              <a:rPr lang="en-GB" noProof="0" dirty="0"/>
              <a:t>Index 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© 2016 Amadeus Germany GmbH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9" y="1480159"/>
            <a:ext cx="11228409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© 2016 Amadeus Germany GmbH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839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3873" y="899886"/>
            <a:ext cx="11022863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“Click to insert your quote”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3657" y="5240908"/>
            <a:ext cx="4602163" cy="498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25"/>
              </a:lnSpc>
              <a:buNone/>
              <a:defRPr sz="1350" i="0">
                <a:solidFill>
                  <a:srgbClr val="32323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© 2016 Amadeus Germany GmbH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slid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626500" y="2289059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36" hasCustomPrompt="1"/>
          </p:nvPr>
        </p:nvSpPr>
        <p:spPr>
          <a:xfrm>
            <a:off x="628190" y="2291032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1.</a:t>
            </a:r>
          </a:p>
        </p:txBody>
      </p:sp>
      <p:sp>
        <p:nvSpPr>
          <p:cNvPr id="24" name="Marcador de texto 4"/>
          <p:cNvSpPr>
            <a:spLocks noGrp="1"/>
          </p:cNvSpPr>
          <p:nvPr>
            <p:ph type="body" sz="quarter" idx="38" hasCustomPrompt="1"/>
          </p:nvPr>
        </p:nvSpPr>
        <p:spPr>
          <a:xfrm>
            <a:off x="628190" y="3380951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2.</a:t>
            </a: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41" hasCustomPrompt="1"/>
          </p:nvPr>
        </p:nvSpPr>
        <p:spPr>
          <a:xfrm>
            <a:off x="1626500" y="3367948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42" hasCustomPrompt="1"/>
          </p:nvPr>
        </p:nvSpPr>
        <p:spPr>
          <a:xfrm>
            <a:off x="628190" y="4459850"/>
            <a:ext cx="956105" cy="66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3.</a:t>
            </a: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43" hasCustomPrompt="1"/>
          </p:nvPr>
        </p:nvSpPr>
        <p:spPr>
          <a:xfrm>
            <a:off x="1626500" y="4446837"/>
            <a:ext cx="5291145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2323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GB" noProof="0" dirty="0"/>
              <a:t>Edit master text slide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© 2016 Amadeus Germany GmbH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3"/>
            <a:ext cx="11228613" cy="300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3" name="Marcador de posición de imagen 28"/>
          <p:cNvSpPr>
            <a:spLocks noGrp="1"/>
          </p:cNvSpPr>
          <p:nvPr>
            <p:ph type="pic" sz="quarter" idx="44" hasCustomPrompt="1"/>
          </p:nvPr>
        </p:nvSpPr>
        <p:spPr>
          <a:xfrm>
            <a:off x="7695959" y="2218004"/>
            <a:ext cx="3359735" cy="3256492"/>
          </a:xfrm>
          <a:custGeom>
            <a:avLst/>
            <a:gdLst>
              <a:gd name="connsiteX0" fmla="*/ 1708960 w 6589713"/>
              <a:gd name="connsiteY0" fmla="*/ 853 h 5805701"/>
              <a:gd name="connsiteX1" fmla="*/ 2304022 w 6589713"/>
              <a:gd name="connsiteY1" fmla="*/ 142353 h 5805701"/>
              <a:gd name="connsiteX2" fmla="*/ 3133681 w 6589713"/>
              <a:gd name="connsiteY2" fmla="*/ 876002 h 5805701"/>
              <a:gd name="connsiteX3" fmla="*/ 6410042 w 6589713"/>
              <a:gd name="connsiteY3" fmla="*/ 4771203 h 5805701"/>
              <a:gd name="connsiteX4" fmla="*/ 6589713 w 6589713"/>
              <a:gd name="connsiteY4" fmla="*/ 5198725 h 5805701"/>
              <a:gd name="connsiteX5" fmla="*/ 5982001 w 6589713"/>
              <a:gd name="connsiteY5" fmla="*/ 5805701 h 5805701"/>
              <a:gd name="connsiteX6" fmla="*/ 935348 w 6589713"/>
              <a:gd name="connsiteY6" fmla="*/ 5805701 h 5805701"/>
              <a:gd name="connsiteX7" fmla="*/ 0 w 6589713"/>
              <a:gd name="connsiteY7" fmla="*/ 4866208 h 5805701"/>
              <a:gd name="connsiteX8" fmla="*/ 0 w 6589713"/>
              <a:gd name="connsiteY8" fmla="*/ 1641319 h 5805701"/>
              <a:gd name="connsiteX9" fmla="*/ 480885 w 6589713"/>
              <a:gd name="connsiteY9" fmla="*/ 480148 h 5805701"/>
              <a:gd name="connsiteX10" fmla="*/ 1708960 w 6589713"/>
              <a:gd name="connsiteY10" fmla="*/ 853 h 58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713" h="5805701">
                <a:moveTo>
                  <a:pt x="1708960" y="853"/>
                </a:moveTo>
                <a:cubicBezTo>
                  <a:pt x="1913055" y="7515"/>
                  <a:pt x="2115763" y="53286"/>
                  <a:pt x="2304022" y="142353"/>
                </a:cubicBezTo>
                <a:cubicBezTo>
                  <a:pt x="2663364" y="311250"/>
                  <a:pt x="2890596" y="596265"/>
                  <a:pt x="3133681" y="876002"/>
                </a:cubicBezTo>
                <a:cubicBezTo>
                  <a:pt x="3133681" y="876002"/>
                  <a:pt x="3133681" y="876002"/>
                  <a:pt x="6410042" y="4771203"/>
                </a:cubicBezTo>
                <a:cubicBezTo>
                  <a:pt x="6505162" y="4887320"/>
                  <a:pt x="6589713" y="5035106"/>
                  <a:pt x="6589713" y="5198725"/>
                </a:cubicBezTo>
                <a:cubicBezTo>
                  <a:pt x="6589713" y="5531243"/>
                  <a:pt x="6320206" y="5805701"/>
                  <a:pt x="5982001" y="5805701"/>
                </a:cubicBezTo>
                <a:lnTo>
                  <a:pt x="935348" y="5805701"/>
                </a:lnTo>
                <a:cubicBezTo>
                  <a:pt x="417472" y="5805701"/>
                  <a:pt x="0" y="5383457"/>
                  <a:pt x="0" y="4866208"/>
                </a:cubicBezTo>
                <a:cubicBezTo>
                  <a:pt x="0" y="4628696"/>
                  <a:pt x="0" y="1641319"/>
                  <a:pt x="0" y="1641319"/>
                </a:cubicBezTo>
                <a:cubicBezTo>
                  <a:pt x="0" y="1219075"/>
                  <a:pt x="158534" y="802109"/>
                  <a:pt x="480885" y="480148"/>
                </a:cubicBezTo>
                <a:cubicBezTo>
                  <a:pt x="804228" y="160826"/>
                  <a:pt x="1259950" y="-13803"/>
                  <a:pt x="1708960" y="8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/>
            </a:lvl1pPr>
          </a:lstStyle>
          <a:p>
            <a:r>
              <a:rPr lang="en-GB" noProof="0" dirty="0"/>
              <a:t>    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 </a:t>
            </a:r>
            <a:r>
              <a:rPr lang="en-GB" noProof="0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07563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-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31370" y="1600200"/>
            <a:ext cx="11151030" cy="4525963"/>
          </a:xfrm>
          <a:prstGeom prst="rect">
            <a:avLst/>
          </a:prstGeom>
        </p:spPr>
        <p:txBody>
          <a:bodyPr/>
          <a:lstStyle>
            <a:lvl1pPr>
              <a:defRPr sz="2539">
                <a:solidFill>
                  <a:srgbClr val="4D4D4D"/>
                </a:solidFill>
              </a:defRPr>
            </a:lvl1pPr>
            <a:lvl2pPr>
              <a:defRPr sz="2116">
                <a:solidFill>
                  <a:srgbClr val="4D4D4D"/>
                </a:solidFill>
              </a:defRPr>
            </a:lvl2pPr>
            <a:lvl3pPr>
              <a:defRPr sz="1905">
                <a:solidFill>
                  <a:srgbClr val="4D4D4D"/>
                </a:solidFill>
              </a:defRPr>
            </a:lvl3pPr>
            <a:lvl4pPr>
              <a:defRPr sz="1693">
                <a:solidFill>
                  <a:srgbClr val="4D4D4D"/>
                </a:solidFill>
              </a:defRPr>
            </a:lvl4pPr>
            <a:lvl5pPr>
              <a:defRPr sz="1693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Title 5"/>
          <p:cNvSpPr>
            <a:spLocks noGrp="1"/>
          </p:cNvSpPr>
          <p:nvPr>
            <p:ph type="title"/>
          </p:nvPr>
        </p:nvSpPr>
        <p:spPr>
          <a:xfrm>
            <a:off x="420288" y="437917"/>
            <a:ext cx="10662582" cy="54281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9203" y="1052737"/>
            <a:ext cx="11127317" cy="360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905">
                <a:solidFill>
                  <a:schemeClr val="tx2"/>
                </a:solidFill>
              </a:defRPr>
            </a:lvl1pPr>
            <a:lvl2pPr marL="483733" indent="0">
              <a:buNone/>
              <a:defRPr>
                <a:solidFill>
                  <a:schemeClr val="tx2"/>
                </a:solidFill>
              </a:defRPr>
            </a:lvl2pPr>
            <a:lvl3pPr marL="967465" indent="0">
              <a:buNone/>
              <a:defRPr>
                <a:solidFill>
                  <a:schemeClr val="tx2"/>
                </a:solidFill>
              </a:defRPr>
            </a:lvl3pPr>
            <a:lvl4pPr marL="1451198" indent="0">
              <a:buNone/>
              <a:defRPr>
                <a:solidFill>
                  <a:schemeClr val="tx2"/>
                </a:solidFill>
              </a:defRPr>
            </a:lvl4pPr>
            <a:lvl5pPr marL="193492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11309174" y="1"/>
            <a:ext cx="958599" cy="747734"/>
            <a:chOff x="8391491" y="-20549"/>
            <a:chExt cx="905926" cy="706540"/>
          </a:xfrm>
        </p:grpSpPr>
        <p:sp>
          <p:nvSpPr>
            <p:cNvPr id="45" name="TextBox 44"/>
            <p:cNvSpPr txBox="1"/>
            <p:nvPr userDrawn="1"/>
          </p:nvSpPr>
          <p:spPr>
            <a:xfrm rot="16200000">
              <a:off x="8163338" y="207604"/>
              <a:ext cx="620523" cy="16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7465"/>
              <a:r>
                <a:rPr lang="en-GB" sz="529" dirty="0">
                  <a:solidFill>
                    <a:srgbClr val="FFFFFF">
                      <a:lumMod val="65000"/>
                    </a:srgbClr>
                  </a:solidFill>
                </a:rPr>
                <a:t>Confidential</a:t>
              </a:r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8445564" y="91935"/>
              <a:ext cx="851853" cy="594056"/>
              <a:chOff x="8445564" y="91935"/>
              <a:chExt cx="851853" cy="594056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8445564" y="506409"/>
                <a:ext cx="851853" cy="17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67465"/>
                <a:r>
                  <a:rPr lang="en-GB" sz="635" dirty="0">
                    <a:solidFill>
                      <a:srgbClr val="D29F13"/>
                    </a:solidFill>
                  </a:rPr>
                  <a:t>RESTRICTED</a:t>
                </a:r>
              </a:p>
            </p:txBody>
          </p:sp>
          <p:grpSp>
            <p:nvGrpSpPr>
              <p:cNvPr id="48" name="Group 47"/>
              <p:cNvGrpSpPr/>
              <p:nvPr userDrawn="1"/>
            </p:nvGrpSpPr>
            <p:grpSpPr>
              <a:xfrm>
                <a:off x="8532894" y="91935"/>
                <a:ext cx="504901" cy="444532"/>
                <a:chOff x="8532894" y="91935"/>
                <a:chExt cx="504901" cy="444532"/>
              </a:xfrm>
            </p:grpSpPr>
            <p:sp>
              <p:nvSpPr>
                <p:cNvPr id="49" name="Freeform 22"/>
                <p:cNvSpPr>
                  <a:spLocks/>
                </p:cNvSpPr>
                <p:nvPr userDrawn="1"/>
              </p:nvSpPr>
              <p:spPr bwMode="auto">
                <a:xfrm>
                  <a:off x="8746928" y="157792"/>
                  <a:ext cx="87809" cy="107017"/>
                </a:xfrm>
                <a:custGeom>
                  <a:avLst/>
                  <a:gdLst>
                    <a:gd name="T0" fmla="*/ 44 w 64"/>
                    <a:gd name="T1" fmla="*/ 56 h 78"/>
                    <a:gd name="T2" fmla="*/ 44 w 64"/>
                    <a:gd name="T3" fmla="*/ 56 h 78"/>
                    <a:gd name="T4" fmla="*/ 46 w 64"/>
                    <a:gd name="T5" fmla="*/ 46 h 78"/>
                    <a:gd name="T6" fmla="*/ 50 w 64"/>
                    <a:gd name="T7" fmla="*/ 36 h 78"/>
                    <a:gd name="T8" fmla="*/ 56 w 64"/>
                    <a:gd name="T9" fmla="*/ 26 h 78"/>
                    <a:gd name="T10" fmla="*/ 64 w 64"/>
                    <a:gd name="T11" fmla="*/ 20 h 78"/>
                    <a:gd name="T12" fmla="*/ 64 w 64"/>
                    <a:gd name="T13" fmla="*/ 20 h 78"/>
                    <a:gd name="T14" fmla="*/ 58 w 64"/>
                    <a:gd name="T15" fmla="*/ 12 h 78"/>
                    <a:gd name="T16" fmla="*/ 50 w 64"/>
                    <a:gd name="T17" fmla="*/ 6 h 78"/>
                    <a:gd name="T18" fmla="*/ 42 w 64"/>
                    <a:gd name="T19" fmla="*/ 2 h 78"/>
                    <a:gd name="T20" fmla="*/ 30 w 64"/>
                    <a:gd name="T21" fmla="*/ 0 h 78"/>
                    <a:gd name="T22" fmla="*/ 30 w 64"/>
                    <a:gd name="T23" fmla="*/ 0 h 78"/>
                    <a:gd name="T24" fmla="*/ 34 w 64"/>
                    <a:gd name="T25" fmla="*/ 8 h 78"/>
                    <a:gd name="T26" fmla="*/ 34 w 64"/>
                    <a:gd name="T27" fmla="*/ 18 h 78"/>
                    <a:gd name="T28" fmla="*/ 34 w 64"/>
                    <a:gd name="T29" fmla="*/ 18 h 78"/>
                    <a:gd name="T30" fmla="*/ 34 w 64"/>
                    <a:gd name="T31" fmla="*/ 26 h 78"/>
                    <a:gd name="T32" fmla="*/ 32 w 64"/>
                    <a:gd name="T33" fmla="*/ 32 h 78"/>
                    <a:gd name="T34" fmla="*/ 28 w 64"/>
                    <a:gd name="T35" fmla="*/ 40 h 78"/>
                    <a:gd name="T36" fmla="*/ 24 w 64"/>
                    <a:gd name="T37" fmla="*/ 46 h 78"/>
                    <a:gd name="T38" fmla="*/ 14 w 64"/>
                    <a:gd name="T39" fmla="*/ 56 h 78"/>
                    <a:gd name="T40" fmla="*/ 8 w 64"/>
                    <a:gd name="T41" fmla="*/ 60 h 78"/>
                    <a:gd name="T42" fmla="*/ 0 w 64"/>
                    <a:gd name="T43" fmla="*/ 62 h 78"/>
                    <a:gd name="T44" fmla="*/ 0 w 64"/>
                    <a:gd name="T45" fmla="*/ 62 h 78"/>
                    <a:gd name="T46" fmla="*/ 6 w 64"/>
                    <a:gd name="T47" fmla="*/ 68 h 78"/>
                    <a:gd name="T48" fmla="*/ 14 w 64"/>
                    <a:gd name="T49" fmla="*/ 74 h 78"/>
                    <a:gd name="T50" fmla="*/ 22 w 64"/>
                    <a:gd name="T51" fmla="*/ 76 h 78"/>
                    <a:gd name="T52" fmla="*/ 30 w 64"/>
                    <a:gd name="T53" fmla="*/ 78 h 78"/>
                    <a:gd name="T54" fmla="*/ 30 w 64"/>
                    <a:gd name="T55" fmla="*/ 78 h 78"/>
                    <a:gd name="T56" fmla="*/ 40 w 64"/>
                    <a:gd name="T57" fmla="*/ 76 h 78"/>
                    <a:gd name="T58" fmla="*/ 46 w 64"/>
                    <a:gd name="T59" fmla="*/ 72 h 78"/>
                    <a:gd name="T60" fmla="*/ 46 w 64"/>
                    <a:gd name="T61" fmla="*/ 72 h 78"/>
                    <a:gd name="T62" fmla="*/ 44 w 64"/>
                    <a:gd name="T63" fmla="*/ 56 h 78"/>
                    <a:gd name="T64" fmla="*/ 44 w 64"/>
                    <a:gd name="T65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" h="78">
                      <a:moveTo>
                        <a:pt x="44" y="56"/>
                      </a:moveTo>
                      <a:lnTo>
                        <a:pt x="44" y="56"/>
                      </a:lnTo>
                      <a:lnTo>
                        <a:pt x="46" y="46"/>
                      </a:lnTo>
                      <a:lnTo>
                        <a:pt x="50" y="36"/>
                      </a:lnTo>
                      <a:lnTo>
                        <a:pt x="56" y="26"/>
                      </a:lnTo>
                      <a:lnTo>
                        <a:pt x="64" y="20"/>
                      </a:lnTo>
                      <a:lnTo>
                        <a:pt x="64" y="20"/>
                      </a:lnTo>
                      <a:lnTo>
                        <a:pt x="58" y="12"/>
                      </a:lnTo>
                      <a:lnTo>
                        <a:pt x="50" y="6"/>
                      </a:lnTo>
                      <a:lnTo>
                        <a:pt x="42" y="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4" y="8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26"/>
                      </a:lnTo>
                      <a:lnTo>
                        <a:pt x="32" y="32"/>
                      </a:lnTo>
                      <a:lnTo>
                        <a:pt x="28" y="40"/>
                      </a:lnTo>
                      <a:lnTo>
                        <a:pt x="24" y="46"/>
                      </a:lnTo>
                      <a:lnTo>
                        <a:pt x="14" y="56"/>
                      </a:lnTo>
                      <a:lnTo>
                        <a:pt x="8" y="60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6" y="68"/>
                      </a:lnTo>
                      <a:lnTo>
                        <a:pt x="14" y="74"/>
                      </a:lnTo>
                      <a:lnTo>
                        <a:pt x="22" y="76"/>
                      </a:lnTo>
                      <a:lnTo>
                        <a:pt x="30" y="78"/>
                      </a:lnTo>
                      <a:lnTo>
                        <a:pt x="30" y="78"/>
                      </a:lnTo>
                      <a:lnTo>
                        <a:pt x="40" y="76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44" y="56"/>
                      </a:lnTo>
                      <a:lnTo>
                        <a:pt x="44" y="56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 userDrawn="1"/>
              </p:nvSpPr>
              <p:spPr bwMode="auto">
                <a:xfrm>
                  <a:off x="8664607" y="113887"/>
                  <a:ext cx="123481" cy="126225"/>
                </a:xfrm>
                <a:custGeom>
                  <a:avLst/>
                  <a:gdLst>
                    <a:gd name="T0" fmla="*/ 90 w 90"/>
                    <a:gd name="T1" fmla="*/ 46 h 92"/>
                    <a:gd name="T2" fmla="*/ 90 w 90"/>
                    <a:gd name="T3" fmla="*/ 46 h 92"/>
                    <a:gd name="T4" fmla="*/ 88 w 90"/>
                    <a:gd name="T5" fmla="*/ 56 h 92"/>
                    <a:gd name="T6" fmla="*/ 86 w 90"/>
                    <a:gd name="T7" fmla="*/ 64 h 92"/>
                    <a:gd name="T8" fmla="*/ 82 w 90"/>
                    <a:gd name="T9" fmla="*/ 72 h 92"/>
                    <a:gd name="T10" fmla="*/ 76 w 90"/>
                    <a:gd name="T11" fmla="*/ 80 h 92"/>
                    <a:gd name="T12" fmla="*/ 70 w 90"/>
                    <a:gd name="T13" fmla="*/ 84 h 92"/>
                    <a:gd name="T14" fmla="*/ 62 w 90"/>
                    <a:gd name="T15" fmla="*/ 90 h 92"/>
                    <a:gd name="T16" fmla="*/ 54 w 90"/>
                    <a:gd name="T17" fmla="*/ 92 h 92"/>
                    <a:gd name="T18" fmla="*/ 44 w 90"/>
                    <a:gd name="T19" fmla="*/ 92 h 92"/>
                    <a:gd name="T20" fmla="*/ 44 w 90"/>
                    <a:gd name="T21" fmla="*/ 92 h 92"/>
                    <a:gd name="T22" fmla="*/ 36 w 90"/>
                    <a:gd name="T23" fmla="*/ 92 h 92"/>
                    <a:gd name="T24" fmla="*/ 26 w 90"/>
                    <a:gd name="T25" fmla="*/ 90 h 92"/>
                    <a:gd name="T26" fmla="*/ 18 w 90"/>
                    <a:gd name="T27" fmla="*/ 84 h 92"/>
                    <a:gd name="T28" fmla="*/ 12 w 90"/>
                    <a:gd name="T29" fmla="*/ 80 h 92"/>
                    <a:gd name="T30" fmla="*/ 6 w 90"/>
                    <a:gd name="T31" fmla="*/ 72 h 92"/>
                    <a:gd name="T32" fmla="*/ 2 w 90"/>
                    <a:gd name="T33" fmla="*/ 64 h 92"/>
                    <a:gd name="T34" fmla="*/ 0 w 90"/>
                    <a:gd name="T35" fmla="*/ 56 h 92"/>
                    <a:gd name="T36" fmla="*/ 0 w 90"/>
                    <a:gd name="T37" fmla="*/ 46 h 92"/>
                    <a:gd name="T38" fmla="*/ 0 w 90"/>
                    <a:gd name="T39" fmla="*/ 46 h 92"/>
                    <a:gd name="T40" fmla="*/ 0 w 90"/>
                    <a:gd name="T41" fmla="*/ 38 h 92"/>
                    <a:gd name="T42" fmla="*/ 2 w 90"/>
                    <a:gd name="T43" fmla="*/ 28 h 92"/>
                    <a:gd name="T44" fmla="*/ 6 w 90"/>
                    <a:gd name="T45" fmla="*/ 20 h 92"/>
                    <a:gd name="T46" fmla="*/ 12 w 90"/>
                    <a:gd name="T47" fmla="*/ 14 h 92"/>
                    <a:gd name="T48" fmla="*/ 18 w 90"/>
                    <a:gd name="T49" fmla="*/ 8 h 92"/>
                    <a:gd name="T50" fmla="*/ 26 w 90"/>
                    <a:gd name="T51" fmla="*/ 4 h 92"/>
                    <a:gd name="T52" fmla="*/ 36 w 90"/>
                    <a:gd name="T53" fmla="*/ 0 h 92"/>
                    <a:gd name="T54" fmla="*/ 44 w 90"/>
                    <a:gd name="T55" fmla="*/ 0 h 92"/>
                    <a:gd name="T56" fmla="*/ 44 w 90"/>
                    <a:gd name="T57" fmla="*/ 0 h 92"/>
                    <a:gd name="T58" fmla="*/ 54 w 90"/>
                    <a:gd name="T59" fmla="*/ 0 h 92"/>
                    <a:gd name="T60" fmla="*/ 62 w 90"/>
                    <a:gd name="T61" fmla="*/ 4 h 92"/>
                    <a:gd name="T62" fmla="*/ 70 w 90"/>
                    <a:gd name="T63" fmla="*/ 8 h 92"/>
                    <a:gd name="T64" fmla="*/ 76 w 90"/>
                    <a:gd name="T65" fmla="*/ 14 h 92"/>
                    <a:gd name="T66" fmla="*/ 82 w 90"/>
                    <a:gd name="T67" fmla="*/ 20 h 92"/>
                    <a:gd name="T68" fmla="*/ 86 w 90"/>
                    <a:gd name="T69" fmla="*/ 28 h 92"/>
                    <a:gd name="T70" fmla="*/ 88 w 90"/>
                    <a:gd name="T71" fmla="*/ 38 h 92"/>
                    <a:gd name="T72" fmla="*/ 90 w 90"/>
                    <a:gd name="T73" fmla="*/ 46 h 92"/>
                    <a:gd name="T74" fmla="*/ 90 w 90"/>
                    <a:gd name="T75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0" h="92">
                      <a:moveTo>
                        <a:pt x="90" y="46"/>
                      </a:moveTo>
                      <a:lnTo>
                        <a:pt x="90" y="46"/>
                      </a:lnTo>
                      <a:lnTo>
                        <a:pt x="88" y="56"/>
                      </a:lnTo>
                      <a:lnTo>
                        <a:pt x="86" y="64"/>
                      </a:lnTo>
                      <a:lnTo>
                        <a:pt x="82" y="72"/>
                      </a:lnTo>
                      <a:lnTo>
                        <a:pt x="76" y="80"/>
                      </a:lnTo>
                      <a:lnTo>
                        <a:pt x="70" y="84"/>
                      </a:lnTo>
                      <a:lnTo>
                        <a:pt x="62" y="90"/>
                      </a:lnTo>
                      <a:lnTo>
                        <a:pt x="54" y="92"/>
                      </a:lnTo>
                      <a:lnTo>
                        <a:pt x="44" y="92"/>
                      </a:lnTo>
                      <a:lnTo>
                        <a:pt x="44" y="92"/>
                      </a:lnTo>
                      <a:lnTo>
                        <a:pt x="36" y="92"/>
                      </a:lnTo>
                      <a:lnTo>
                        <a:pt x="26" y="90"/>
                      </a:lnTo>
                      <a:lnTo>
                        <a:pt x="18" y="84"/>
                      </a:lnTo>
                      <a:lnTo>
                        <a:pt x="12" y="80"/>
                      </a:lnTo>
                      <a:lnTo>
                        <a:pt x="6" y="72"/>
                      </a:lnTo>
                      <a:lnTo>
                        <a:pt x="2" y="64"/>
                      </a:lnTo>
                      <a:lnTo>
                        <a:pt x="0" y="5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38"/>
                      </a:lnTo>
                      <a:lnTo>
                        <a:pt x="2" y="28"/>
                      </a:lnTo>
                      <a:lnTo>
                        <a:pt x="6" y="20"/>
                      </a:lnTo>
                      <a:lnTo>
                        <a:pt x="12" y="14"/>
                      </a:lnTo>
                      <a:lnTo>
                        <a:pt x="18" y="8"/>
                      </a:lnTo>
                      <a:lnTo>
                        <a:pt x="26" y="4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2" y="4"/>
                      </a:lnTo>
                      <a:lnTo>
                        <a:pt x="70" y="8"/>
                      </a:lnTo>
                      <a:lnTo>
                        <a:pt x="76" y="14"/>
                      </a:lnTo>
                      <a:lnTo>
                        <a:pt x="82" y="20"/>
                      </a:lnTo>
                      <a:lnTo>
                        <a:pt x="86" y="28"/>
                      </a:lnTo>
                      <a:lnTo>
                        <a:pt x="88" y="38"/>
                      </a:lnTo>
                      <a:lnTo>
                        <a:pt x="90" y="46"/>
                      </a:lnTo>
                      <a:lnTo>
                        <a:pt x="90" y="46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 userDrawn="1"/>
              </p:nvSpPr>
              <p:spPr bwMode="auto">
                <a:xfrm>
                  <a:off x="8606983" y="253832"/>
                  <a:ext cx="170130" cy="252450"/>
                </a:xfrm>
                <a:custGeom>
                  <a:avLst/>
                  <a:gdLst>
                    <a:gd name="T0" fmla="*/ 118 w 124"/>
                    <a:gd name="T1" fmla="*/ 184 h 184"/>
                    <a:gd name="T2" fmla="*/ 118 w 124"/>
                    <a:gd name="T3" fmla="*/ 184 h 184"/>
                    <a:gd name="T4" fmla="*/ 124 w 124"/>
                    <a:gd name="T5" fmla="*/ 158 h 184"/>
                    <a:gd name="T6" fmla="*/ 124 w 124"/>
                    <a:gd name="T7" fmla="*/ 128 h 184"/>
                    <a:gd name="T8" fmla="*/ 124 w 124"/>
                    <a:gd name="T9" fmla="*/ 128 h 184"/>
                    <a:gd name="T10" fmla="*/ 124 w 124"/>
                    <a:gd name="T11" fmla="*/ 102 h 184"/>
                    <a:gd name="T12" fmla="*/ 120 w 124"/>
                    <a:gd name="T13" fmla="*/ 78 h 184"/>
                    <a:gd name="T14" fmla="*/ 114 w 124"/>
                    <a:gd name="T15" fmla="*/ 56 h 184"/>
                    <a:gd name="T16" fmla="*/ 106 w 124"/>
                    <a:gd name="T17" fmla="*/ 36 h 184"/>
                    <a:gd name="T18" fmla="*/ 98 w 124"/>
                    <a:gd name="T19" fmla="*/ 22 h 184"/>
                    <a:gd name="T20" fmla="*/ 86 w 124"/>
                    <a:gd name="T21" fmla="*/ 10 h 184"/>
                    <a:gd name="T22" fmla="*/ 74 w 124"/>
                    <a:gd name="T23" fmla="*/ 2 h 184"/>
                    <a:gd name="T24" fmla="*/ 68 w 124"/>
                    <a:gd name="T25" fmla="*/ 0 h 184"/>
                    <a:gd name="T26" fmla="*/ 62 w 124"/>
                    <a:gd name="T27" fmla="*/ 0 h 184"/>
                    <a:gd name="T28" fmla="*/ 62 w 124"/>
                    <a:gd name="T29" fmla="*/ 0 h 184"/>
                    <a:gd name="T30" fmla="*/ 56 w 124"/>
                    <a:gd name="T31" fmla="*/ 0 h 184"/>
                    <a:gd name="T32" fmla="*/ 50 w 124"/>
                    <a:gd name="T33" fmla="*/ 2 h 184"/>
                    <a:gd name="T34" fmla="*/ 38 w 124"/>
                    <a:gd name="T35" fmla="*/ 10 h 184"/>
                    <a:gd name="T36" fmla="*/ 28 w 124"/>
                    <a:gd name="T37" fmla="*/ 22 h 184"/>
                    <a:gd name="T38" fmla="*/ 18 w 124"/>
                    <a:gd name="T39" fmla="*/ 36 h 184"/>
                    <a:gd name="T40" fmla="*/ 10 w 124"/>
                    <a:gd name="T41" fmla="*/ 56 h 184"/>
                    <a:gd name="T42" fmla="*/ 4 w 124"/>
                    <a:gd name="T43" fmla="*/ 78 h 184"/>
                    <a:gd name="T44" fmla="*/ 0 w 124"/>
                    <a:gd name="T45" fmla="*/ 102 h 184"/>
                    <a:gd name="T46" fmla="*/ 0 w 124"/>
                    <a:gd name="T47" fmla="*/ 128 h 184"/>
                    <a:gd name="T48" fmla="*/ 0 w 124"/>
                    <a:gd name="T49" fmla="*/ 128 h 184"/>
                    <a:gd name="T50" fmla="*/ 2 w 124"/>
                    <a:gd name="T51" fmla="*/ 158 h 184"/>
                    <a:gd name="T52" fmla="*/ 6 w 124"/>
                    <a:gd name="T53" fmla="*/ 184 h 184"/>
                    <a:gd name="T54" fmla="*/ 118 w 124"/>
                    <a:gd name="T5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4" h="184">
                      <a:moveTo>
                        <a:pt x="118" y="184"/>
                      </a:moveTo>
                      <a:lnTo>
                        <a:pt x="118" y="184"/>
                      </a:lnTo>
                      <a:lnTo>
                        <a:pt x="124" y="158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24" y="102"/>
                      </a:lnTo>
                      <a:lnTo>
                        <a:pt x="120" y="78"/>
                      </a:lnTo>
                      <a:lnTo>
                        <a:pt x="114" y="56"/>
                      </a:lnTo>
                      <a:lnTo>
                        <a:pt x="106" y="36"/>
                      </a:lnTo>
                      <a:lnTo>
                        <a:pt x="98" y="22"/>
                      </a:lnTo>
                      <a:lnTo>
                        <a:pt x="86" y="10"/>
                      </a:lnTo>
                      <a:lnTo>
                        <a:pt x="74" y="2"/>
                      </a:lnTo>
                      <a:lnTo>
                        <a:pt x="68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0" y="2"/>
                      </a:lnTo>
                      <a:lnTo>
                        <a:pt x="38" y="10"/>
                      </a:lnTo>
                      <a:lnTo>
                        <a:pt x="28" y="22"/>
                      </a:lnTo>
                      <a:lnTo>
                        <a:pt x="18" y="36"/>
                      </a:lnTo>
                      <a:lnTo>
                        <a:pt x="10" y="56"/>
                      </a:lnTo>
                      <a:lnTo>
                        <a:pt x="4" y="78"/>
                      </a:lnTo>
                      <a:lnTo>
                        <a:pt x="0" y="102"/>
                      </a:ln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2" y="158"/>
                      </a:lnTo>
                      <a:lnTo>
                        <a:pt x="6" y="184"/>
                      </a:lnTo>
                      <a:lnTo>
                        <a:pt x="118" y="184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2" name="Freeform 25"/>
                <p:cNvSpPr>
                  <a:spLocks/>
                </p:cNvSpPr>
                <p:nvPr userDrawn="1"/>
              </p:nvSpPr>
              <p:spPr bwMode="auto">
                <a:xfrm>
                  <a:off x="8815529" y="179744"/>
                  <a:ext cx="109761" cy="112505"/>
                </a:xfrm>
                <a:custGeom>
                  <a:avLst/>
                  <a:gdLst>
                    <a:gd name="T0" fmla="*/ 80 w 80"/>
                    <a:gd name="T1" fmla="*/ 40 h 82"/>
                    <a:gd name="T2" fmla="*/ 80 w 80"/>
                    <a:gd name="T3" fmla="*/ 40 h 82"/>
                    <a:gd name="T4" fmla="*/ 78 w 80"/>
                    <a:gd name="T5" fmla="*/ 50 h 82"/>
                    <a:gd name="T6" fmla="*/ 76 w 80"/>
                    <a:gd name="T7" fmla="*/ 56 h 82"/>
                    <a:gd name="T8" fmla="*/ 72 w 80"/>
                    <a:gd name="T9" fmla="*/ 64 h 82"/>
                    <a:gd name="T10" fmla="*/ 68 w 80"/>
                    <a:gd name="T11" fmla="*/ 70 h 82"/>
                    <a:gd name="T12" fmla="*/ 62 w 80"/>
                    <a:gd name="T13" fmla="*/ 74 h 82"/>
                    <a:gd name="T14" fmla="*/ 56 w 80"/>
                    <a:gd name="T15" fmla="*/ 78 h 82"/>
                    <a:gd name="T16" fmla="*/ 48 w 80"/>
                    <a:gd name="T17" fmla="*/ 82 h 82"/>
                    <a:gd name="T18" fmla="*/ 40 w 80"/>
                    <a:gd name="T19" fmla="*/ 82 h 82"/>
                    <a:gd name="T20" fmla="*/ 40 w 80"/>
                    <a:gd name="T21" fmla="*/ 82 h 82"/>
                    <a:gd name="T22" fmla="*/ 32 w 80"/>
                    <a:gd name="T23" fmla="*/ 82 h 82"/>
                    <a:gd name="T24" fmla="*/ 24 w 80"/>
                    <a:gd name="T25" fmla="*/ 78 h 82"/>
                    <a:gd name="T26" fmla="*/ 18 w 80"/>
                    <a:gd name="T27" fmla="*/ 74 h 82"/>
                    <a:gd name="T28" fmla="*/ 12 w 80"/>
                    <a:gd name="T29" fmla="*/ 70 h 82"/>
                    <a:gd name="T30" fmla="*/ 6 w 80"/>
                    <a:gd name="T31" fmla="*/ 64 h 82"/>
                    <a:gd name="T32" fmla="*/ 4 w 80"/>
                    <a:gd name="T33" fmla="*/ 56 h 82"/>
                    <a:gd name="T34" fmla="*/ 0 w 80"/>
                    <a:gd name="T35" fmla="*/ 50 h 82"/>
                    <a:gd name="T36" fmla="*/ 0 w 80"/>
                    <a:gd name="T37" fmla="*/ 40 h 82"/>
                    <a:gd name="T38" fmla="*/ 0 w 80"/>
                    <a:gd name="T39" fmla="*/ 40 h 82"/>
                    <a:gd name="T40" fmla="*/ 0 w 80"/>
                    <a:gd name="T41" fmla="*/ 32 h 82"/>
                    <a:gd name="T42" fmla="*/ 4 w 80"/>
                    <a:gd name="T43" fmla="*/ 26 h 82"/>
                    <a:gd name="T44" fmla="*/ 6 w 80"/>
                    <a:gd name="T45" fmla="*/ 18 h 82"/>
                    <a:gd name="T46" fmla="*/ 12 w 80"/>
                    <a:gd name="T47" fmla="*/ 12 h 82"/>
                    <a:gd name="T48" fmla="*/ 18 w 80"/>
                    <a:gd name="T49" fmla="*/ 8 h 82"/>
                    <a:gd name="T50" fmla="*/ 24 w 80"/>
                    <a:gd name="T51" fmla="*/ 4 h 82"/>
                    <a:gd name="T52" fmla="*/ 32 w 80"/>
                    <a:gd name="T53" fmla="*/ 0 h 82"/>
                    <a:gd name="T54" fmla="*/ 40 w 80"/>
                    <a:gd name="T55" fmla="*/ 0 h 82"/>
                    <a:gd name="T56" fmla="*/ 40 w 80"/>
                    <a:gd name="T57" fmla="*/ 0 h 82"/>
                    <a:gd name="T58" fmla="*/ 48 w 80"/>
                    <a:gd name="T59" fmla="*/ 0 h 82"/>
                    <a:gd name="T60" fmla="*/ 56 w 80"/>
                    <a:gd name="T61" fmla="*/ 4 h 82"/>
                    <a:gd name="T62" fmla="*/ 62 w 80"/>
                    <a:gd name="T63" fmla="*/ 8 h 82"/>
                    <a:gd name="T64" fmla="*/ 68 w 80"/>
                    <a:gd name="T65" fmla="*/ 12 h 82"/>
                    <a:gd name="T66" fmla="*/ 72 w 80"/>
                    <a:gd name="T67" fmla="*/ 18 h 82"/>
                    <a:gd name="T68" fmla="*/ 76 w 80"/>
                    <a:gd name="T69" fmla="*/ 26 h 82"/>
                    <a:gd name="T70" fmla="*/ 78 w 80"/>
                    <a:gd name="T71" fmla="*/ 32 h 82"/>
                    <a:gd name="T72" fmla="*/ 80 w 80"/>
                    <a:gd name="T73" fmla="*/ 40 h 82"/>
                    <a:gd name="T74" fmla="*/ 80 w 80"/>
                    <a:gd name="T75" fmla="*/ 4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2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8" y="50"/>
                      </a:lnTo>
                      <a:lnTo>
                        <a:pt x="76" y="56"/>
                      </a:lnTo>
                      <a:lnTo>
                        <a:pt x="72" y="64"/>
                      </a:lnTo>
                      <a:lnTo>
                        <a:pt x="68" y="70"/>
                      </a:lnTo>
                      <a:lnTo>
                        <a:pt x="62" y="74"/>
                      </a:lnTo>
                      <a:lnTo>
                        <a:pt x="56" y="78"/>
                      </a:lnTo>
                      <a:lnTo>
                        <a:pt x="48" y="82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32" y="82"/>
                      </a:lnTo>
                      <a:lnTo>
                        <a:pt x="24" y="78"/>
                      </a:lnTo>
                      <a:lnTo>
                        <a:pt x="18" y="74"/>
                      </a:lnTo>
                      <a:lnTo>
                        <a:pt x="12" y="70"/>
                      </a:lnTo>
                      <a:lnTo>
                        <a:pt x="6" y="64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4" y="2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4" y="4"/>
                      </a:lnTo>
                      <a:lnTo>
                        <a:pt x="3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56" y="4"/>
                      </a:lnTo>
                      <a:lnTo>
                        <a:pt x="62" y="8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6" y="26"/>
                      </a:lnTo>
                      <a:lnTo>
                        <a:pt x="78" y="32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 userDrawn="1"/>
              </p:nvSpPr>
              <p:spPr bwMode="auto">
                <a:xfrm>
                  <a:off x="8812785" y="300481"/>
                  <a:ext cx="139945" cy="205802"/>
                </a:xfrm>
                <a:custGeom>
                  <a:avLst/>
                  <a:gdLst>
                    <a:gd name="T0" fmla="*/ 96 w 102"/>
                    <a:gd name="T1" fmla="*/ 150 h 150"/>
                    <a:gd name="T2" fmla="*/ 96 w 102"/>
                    <a:gd name="T3" fmla="*/ 150 h 150"/>
                    <a:gd name="T4" fmla="*/ 100 w 102"/>
                    <a:gd name="T5" fmla="*/ 128 h 150"/>
                    <a:gd name="T6" fmla="*/ 102 w 102"/>
                    <a:gd name="T7" fmla="*/ 104 h 150"/>
                    <a:gd name="T8" fmla="*/ 102 w 102"/>
                    <a:gd name="T9" fmla="*/ 104 h 150"/>
                    <a:gd name="T10" fmla="*/ 102 w 102"/>
                    <a:gd name="T11" fmla="*/ 84 h 150"/>
                    <a:gd name="T12" fmla="*/ 98 w 102"/>
                    <a:gd name="T13" fmla="*/ 64 h 150"/>
                    <a:gd name="T14" fmla="*/ 94 w 102"/>
                    <a:gd name="T15" fmla="*/ 46 h 150"/>
                    <a:gd name="T16" fmla="*/ 86 w 102"/>
                    <a:gd name="T17" fmla="*/ 32 h 150"/>
                    <a:gd name="T18" fmla="*/ 80 w 102"/>
                    <a:gd name="T19" fmla="*/ 18 h 150"/>
                    <a:gd name="T20" fmla="*/ 70 w 102"/>
                    <a:gd name="T21" fmla="*/ 8 h 150"/>
                    <a:gd name="T22" fmla="*/ 60 w 102"/>
                    <a:gd name="T23" fmla="*/ 2 h 150"/>
                    <a:gd name="T24" fmla="*/ 50 w 102"/>
                    <a:gd name="T25" fmla="*/ 0 h 150"/>
                    <a:gd name="T26" fmla="*/ 50 w 102"/>
                    <a:gd name="T27" fmla="*/ 0 h 150"/>
                    <a:gd name="T28" fmla="*/ 40 w 102"/>
                    <a:gd name="T29" fmla="*/ 2 h 150"/>
                    <a:gd name="T30" fmla="*/ 30 w 102"/>
                    <a:gd name="T31" fmla="*/ 8 h 150"/>
                    <a:gd name="T32" fmla="*/ 22 w 102"/>
                    <a:gd name="T33" fmla="*/ 18 h 150"/>
                    <a:gd name="T34" fmla="*/ 14 w 102"/>
                    <a:gd name="T35" fmla="*/ 32 h 150"/>
                    <a:gd name="T36" fmla="*/ 8 w 102"/>
                    <a:gd name="T37" fmla="*/ 46 h 150"/>
                    <a:gd name="T38" fmla="*/ 4 w 102"/>
                    <a:gd name="T39" fmla="*/ 64 h 150"/>
                    <a:gd name="T40" fmla="*/ 0 w 102"/>
                    <a:gd name="T41" fmla="*/ 84 h 150"/>
                    <a:gd name="T42" fmla="*/ 0 w 102"/>
                    <a:gd name="T43" fmla="*/ 104 h 150"/>
                    <a:gd name="T44" fmla="*/ 0 w 102"/>
                    <a:gd name="T45" fmla="*/ 104 h 150"/>
                    <a:gd name="T46" fmla="*/ 0 w 102"/>
                    <a:gd name="T47" fmla="*/ 128 h 150"/>
                    <a:gd name="T48" fmla="*/ 4 w 102"/>
                    <a:gd name="T49" fmla="*/ 150 h 150"/>
                    <a:gd name="T50" fmla="*/ 96 w 102"/>
                    <a:gd name="T5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2" h="150">
                      <a:moveTo>
                        <a:pt x="96" y="150"/>
                      </a:moveTo>
                      <a:lnTo>
                        <a:pt x="96" y="150"/>
                      </a:lnTo>
                      <a:lnTo>
                        <a:pt x="100" y="128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02" y="84"/>
                      </a:lnTo>
                      <a:lnTo>
                        <a:pt x="98" y="64"/>
                      </a:lnTo>
                      <a:lnTo>
                        <a:pt x="94" y="46"/>
                      </a:lnTo>
                      <a:lnTo>
                        <a:pt x="86" y="32"/>
                      </a:lnTo>
                      <a:lnTo>
                        <a:pt x="80" y="18"/>
                      </a:lnTo>
                      <a:lnTo>
                        <a:pt x="70" y="8"/>
                      </a:lnTo>
                      <a:lnTo>
                        <a:pt x="60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0" y="2"/>
                      </a:lnTo>
                      <a:lnTo>
                        <a:pt x="30" y="8"/>
                      </a:lnTo>
                      <a:lnTo>
                        <a:pt x="22" y="18"/>
                      </a:lnTo>
                      <a:lnTo>
                        <a:pt x="14" y="32"/>
                      </a:lnTo>
                      <a:lnTo>
                        <a:pt x="8" y="46"/>
                      </a:lnTo>
                      <a:lnTo>
                        <a:pt x="4" y="64"/>
                      </a:lnTo>
                      <a:lnTo>
                        <a:pt x="0" y="8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28"/>
                      </a:lnTo>
                      <a:lnTo>
                        <a:pt x="4" y="150"/>
                      </a:lnTo>
                      <a:lnTo>
                        <a:pt x="96" y="15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 userDrawn="1"/>
              </p:nvSpPr>
              <p:spPr bwMode="auto">
                <a:xfrm>
                  <a:off x="8755160" y="278529"/>
                  <a:ext cx="87809" cy="227754"/>
                </a:xfrm>
                <a:custGeom>
                  <a:avLst/>
                  <a:gdLst>
                    <a:gd name="T0" fmla="*/ 16 w 64"/>
                    <a:gd name="T1" fmla="*/ 166 h 166"/>
                    <a:gd name="T2" fmla="*/ 38 w 64"/>
                    <a:gd name="T3" fmla="*/ 166 h 166"/>
                    <a:gd name="T4" fmla="*/ 38 w 64"/>
                    <a:gd name="T5" fmla="*/ 166 h 166"/>
                    <a:gd name="T6" fmla="*/ 36 w 64"/>
                    <a:gd name="T7" fmla="*/ 144 h 166"/>
                    <a:gd name="T8" fmla="*/ 36 w 64"/>
                    <a:gd name="T9" fmla="*/ 120 h 166"/>
                    <a:gd name="T10" fmla="*/ 36 w 64"/>
                    <a:gd name="T11" fmla="*/ 120 h 166"/>
                    <a:gd name="T12" fmla="*/ 38 w 64"/>
                    <a:gd name="T13" fmla="*/ 92 h 166"/>
                    <a:gd name="T14" fmla="*/ 44 w 64"/>
                    <a:gd name="T15" fmla="*/ 66 h 166"/>
                    <a:gd name="T16" fmla="*/ 52 w 64"/>
                    <a:gd name="T17" fmla="*/ 42 h 166"/>
                    <a:gd name="T18" fmla="*/ 58 w 64"/>
                    <a:gd name="T19" fmla="*/ 34 h 166"/>
                    <a:gd name="T20" fmla="*/ 64 w 64"/>
                    <a:gd name="T21" fmla="*/ 26 h 166"/>
                    <a:gd name="T22" fmla="*/ 64 w 64"/>
                    <a:gd name="T23" fmla="*/ 26 h 166"/>
                    <a:gd name="T24" fmla="*/ 56 w 64"/>
                    <a:gd name="T25" fmla="*/ 14 h 166"/>
                    <a:gd name="T26" fmla="*/ 46 w 64"/>
                    <a:gd name="T27" fmla="*/ 6 h 166"/>
                    <a:gd name="T28" fmla="*/ 36 w 64"/>
                    <a:gd name="T29" fmla="*/ 2 h 166"/>
                    <a:gd name="T30" fmla="*/ 26 w 64"/>
                    <a:gd name="T31" fmla="*/ 0 h 166"/>
                    <a:gd name="T32" fmla="*/ 26 w 64"/>
                    <a:gd name="T33" fmla="*/ 0 h 166"/>
                    <a:gd name="T34" fmla="*/ 18 w 64"/>
                    <a:gd name="T35" fmla="*/ 0 h 166"/>
                    <a:gd name="T36" fmla="*/ 12 w 64"/>
                    <a:gd name="T37" fmla="*/ 2 h 166"/>
                    <a:gd name="T38" fmla="*/ 0 w 64"/>
                    <a:gd name="T39" fmla="*/ 12 h 166"/>
                    <a:gd name="T40" fmla="*/ 0 w 64"/>
                    <a:gd name="T41" fmla="*/ 12 h 166"/>
                    <a:gd name="T42" fmla="*/ 10 w 64"/>
                    <a:gd name="T43" fmla="*/ 30 h 166"/>
                    <a:gd name="T44" fmla="*/ 16 w 64"/>
                    <a:gd name="T45" fmla="*/ 54 h 166"/>
                    <a:gd name="T46" fmla="*/ 22 w 64"/>
                    <a:gd name="T47" fmla="*/ 82 h 166"/>
                    <a:gd name="T48" fmla="*/ 24 w 64"/>
                    <a:gd name="T49" fmla="*/ 110 h 166"/>
                    <a:gd name="T50" fmla="*/ 24 w 64"/>
                    <a:gd name="T51" fmla="*/ 110 h 166"/>
                    <a:gd name="T52" fmla="*/ 22 w 64"/>
                    <a:gd name="T53" fmla="*/ 140 h 166"/>
                    <a:gd name="T54" fmla="*/ 16 w 64"/>
                    <a:gd name="T55" fmla="*/ 166 h 166"/>
                    <a:gd name="T56" fmla="*/ 16 w 64"/>
                    <a:gd name="T5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4" h="166">
                      <a:moveTo>
                        <a:pt x="16" y="166"/>
                      </a:moveTo>
                      <a:lnTo>
                        <a:pt x="38" y="166"/>
                      </a:lnTo>
                      <a:lnTo>
                        <a:pt x="38" y="166"/>
                      </a:lnTo>
                      <a:lnTo>
                        <a:pt x="36" y="144"/>
                      </a:lnTo>
                      <a:lnTo>
                        <a:pt x="36" y="120"/>
                      </a:lnTo>
                      <a:lnTo>
                        <a:pt x="36" y="120"/>
                      </a:lnTo>
                      <a:lnTo>
                        <a:pt x="38" y="92"/>
                      </a:lnTo>
                      <a:lnTo>
                        <a:pt x="44" y="66"/>
                      </a:lnTo>
                      <a:lnTo>
                        <a:pt x="52" y="42"/>
                      </a:lnTo>
                      <a:lnTo>
                        <a:pt x="58" y="34"/>
                      </a:lnTo>
                      <a:lnTo>
                        <a:pt x="64" y="26"/>
                      </a:lnTo>
                      <a:lnTo>
                        <a:pt x="64" y="26"/>
                      </a:lnTo>
                      <a:lnTo>
                        <a:pt x="56" y="14"/>
                      </a:lnTo>
                      <a:lnTo>
                        <a:pt x="46" y="6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30"/>
                      </a:lnTo>
                      <a:lnTo>
                        <a:pt x="16" y="54"/>
                      </a:lnTo>
                      <a:lnTo>
                        <a:pt x="22" y="82"/>
                      </a:lnTo>
                      <a:lnTo>
                        <a:pt x="24" y="110"/>
                      </a:lnTo>
                      <a:lnTo>
                        <a:pt x="24" y="110"/>
                      </a:lnTo>
                      <a:lnTo>
                        <a:pt x="22" y="140"/>
                      </a:lnTo>
                      <a:lnTo>
                        <a:pt x="16" y="166"/>
                      </a:lnTo>
                      <a:lnTo>
                        <a:pt x="16" y="166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 userDrawn="1"/>
              </p:nvSpPr>
              <p:spPr bwMode="auto">
                <a:xfrm>
                  <a:off x="8532894" y="91935"/>
                  <a:ext cx="27440" cy="444532"/>
                </a:xfrm>
                <a:custGeom>
                  <a:avLst/>
                  <a:gdLst>
                    <a:gd name="T0" fmla="*/ 0 w 20"/>
                    <a:gd name="T1" fmla="*/ 10 h 324"/>
                    <a:gd name="T2" fmla="*/ 0 w 20"/>
                    <a:gd name="T3" fmla="*/ 10 h 324"/>
                    <a:gd name="T4" fmla="*/ 0 w 20"/>
                    <a:gd name="T5" fmla="*/ 314 h 324"/>
                    <a:gd name="T6" fmla="*/ 0 w 20"/>
                    <a:gd name="T7" fmla="*/ 314 h 324"/>
                    <a:gd name="T8" fmla="*/ 2 w 20"/>
                    <a:gd name="T9" fmla="*/ 318 h 324"/>
                    <a:gd name="T10" fmla="*/ 4 w 20"/>
                    <a:gd name="T11" fmla="*/ 322 h 324"/>
                    <a:gd name="T12" fmla="*/ 8 w 20"/>
                    <a:gd name="T13" fmla="*/ 322 h 324"/>
                    <a:gd name="T14" fmla="*/ 10 w 20"/>
                    <a:gd name="T15" fmla="*/ 324 h 324"/>
                    <a:gd name="T16" fmla="*/ 14 w 20"/>
                    <a:gd name="T17" fmla="*/ 322 h 324"/>
                    <a:gd name="T18" fmla="*/ 18 w 20"/>
                    <a:gd name="T19" fmla="*/ 322 h 324"/>
                    <a:gd name="T20" fmla="*/ 20 w 20"/>
                    <a:gd name="T21" fmla="*/ 318 h 324"/>
                    <a:gd name="T22" fmla="*/ 20 w 20"/>
                    <a:gd name="T23" fmla="*/ 314 h 324"/>
                    <a:gd name="T24" fmla="*/ 20 w 20"/>
                    <a:gd name="T25" fmla="*/ 314 h 324"/>
                    <a:gd name="T26" fmla="*/ 20 w 20"/>
                    <a:gd name="T27" fmla="*/ 10 h 324"/>
                    <a:gd name="T28" fmla="*/ 20 w 20"/>
                    <a:gd name="T29" fmla="*/ 10 h 324"/>
                    <a:gd name="T30" fmla="*/ 20 w 20"/>
                    <a:gd name="T31" fmla="*/ 6 h 324"/>
                    <a:gd name="T32" fmla="*/ 18 w 20"/>
                    <a:gd name="T33" fmla="*/ 2 h 324"/>
                    <a:gd name="T34" fmla="*/ 14 w 20"/>
                    <a:gd name="T35" fmla="*/ 0 h 324"/>
                    <a:gd name="T36" fmla="*/ 10 w 20"/>
                    <a:gd name="T37" fmla="*/ 0 h 324"/>
                    <a:gd name="T38" fmla="*/ 8 w 20"/>
                    <a:gd name="T39" fmla="*/ 0 h 324"/>
                    <a:gd name="T40" fmla="*/ 4 w 20"/>
                    <a:gd name="T41" fmla="*/ 2 h 324"/>
                    <a:gd name="T42" fmla="*/ 2 w 20"/>
                    <a:gd name="T43" fmla="*/ 6 h 324"/>
                    <a:gd name="T44" fmla="*/ 0 w 20"/>
                    <a:gd name="T45" fmla="*/ 10 h 324"/>
                    <a:gd name="T46" fmla="*/ 0 w 20"/>
                    <a:gd name="T47" fmla="*/ 1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32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314"/>
                      </a:lnTo>
                      <a:lnTo>
                        <a:pt x="0" y="314"/>
                      </a:lnTo>
                      <a:lnTo>
                        <a:pt x="2" y="318"/>
                      </a:lnTo>
                      <a:lnTo>
                        <a:pt x="4" y="322"/>
                      </a:lnTo>
                      <a:lnTo>
                        <a:pt x="8" y="322"/>
                      </a:lnTo>
                      <a:lnTo>
                        <a:pt x="10" y="324"/>
                      </a:lnTo>
                      <a:lnTo>
                        <a:pt x="14" y="322"/>
                      </a:lnTo>
                      <a:lnTo>
                        <a:pt x="18" y="322"/>
                      </a:lnTo>
                      <a:lnTo>
                        <a:pt x="20" y="318"/>
                      </a:lnTo>
                      <a:lnTo>
                        <a:pt x="20" y="314"/>
                      </a:lnTo>
                      <a:lnTo>
                        <a:pt x="20" y="314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6" name="Freeform 29"/>
                <p:cNvSpPr>
                  <a:spLocks/>
                </p:cNvSpPr>
                <p:nvPr userDrawn="1"/>
              </p:nvSpPr>
              <p:spPr bwMode="auto">
                <a:xfrm>
                  <a:off x="8535638" y="91935"/>
                  <a:ext cx="74089" cy="27440"/>
                </a:xfrm>
                <a:custGeom>
                  <a:avLst/>
                  <a:gdLst>
                    <a:gd name="T0" fmla="*/ 44 w 54"/>
                    <a:gd name="T1" fmla="*/ 0 h 20"/>
                    <a:gd name="T2" fmla="*/ 44 w 54"/>
                    <a:gd name="T3" fmla="*/ 0 h 20"/>
                    <a:gd name="T4" fmla="*/ 8 w 54"/>
                    <a:gd name="T5" fmla="*/ 0 h 20"/>
                    <a:gd name="T6" fmla="*/ 8 w 54"/>
                    <a:gd name="T7" fmla="*/ 0 h 20"/>
                    <a:gd name="T8" fmla="*/ 4 w 54"/>
                    <a:gd name="T9" fmla="*/ 0 h 20"/>
                    <a:gd name="T10" fmla="*/ 2 w 54"/>
                    <a:gd name="T11" fmla="*/ 2 h 20"/>
                    <a:gd name="T12" fmla="*/ 0 w 54"/>
                    <a:gd name="T13" fmla="*/ 6 h 20"/>
                    <a:gd name="T14" fmla="*/ 0 w 54"/>
                    <a:gd name="T15" fmla="*/ 10 h 20"/>
                    <a:gd name="T16" fmla="*/ 0 w 54"/>
                    <a:gd name="T17" fmla="*/ 14 h 20"/>
                    <a:gd name="T18" fmla="*/ 2 w 54"/>
                    <a:gd name="T19" fmla="*/ 16 h 20"/>
                    <a:gd name="T20" fmla="*/ 4 w 54"/>
                    <a:gd name="T21" fmla="*/ 18 h 20"/>
                    <a:gd name="T22" fmla="*/ 8 w 54"/>
                    <a:gd name="T23" fmla="*/ 20 h 20"/>
                    <a:gd name="T24" fmla="*/ 8 w 54"/>
                    <a:gd name="T25" fmla="*/ 20 h 20"/>
                    <a:gd name="T26" fmla="*/ 44 w 54"/>
                    <a:gd name="T27" fmla="*/ 20 h 20"/>
                    <a:gd name="T28" fmla="*/ 44 w 54"/>
                    <a:gd name="T29" fmla="*/ 20 h 20"/>
                    <a:gd name="T30" fmla="*/ 48 w 54"/>
                    <a:gd name="T31" fmla="*/ 18 h 20"/>
                    <a:gd name="T32" fmla="*/ 52 w 54"/>
                    <a:gd name="T33" fmla="*/ 16 h 20"/>
                    <a:gd name="T34" fmla="*/ 54 w 54"/>
                    <a:gd name="T35" fmla="*/ 14 h 20"/>
                    <a:gd name="T36" fmla="*/ 54 w 54"/>
                    <a:gd name="T37" fmla="*/ 10 h 20"/>
                    <a:gd name="T38" fmla="*/ 54 w 54"/>
                    <a:gd name="T39" fmla="*/ 6 h 20"/>
                    <a:gd name="T40" fmla="*/ 52 w 54"/>
                    <a:gd name="T41" fmla="*/ 2 h 20"/>
                    <a:gd name="T42" fmla="*/ 48 w 54"/>
                    <a:gd name="T43" fmla="*/ 0 h 20"/>
                    <a:gd name="T44" fmla="*/ 44 w 54"/>
                    <a:gd name="T45" fmla="*/ 0 h 20"/>
                    <a:gd name="T46" fmla="*/ 44 w 54"/>
                    <a:gd name="T4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2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8" y="18"/>
                      </a:lnTo>
                      <a:lnTo>
                        <a:pt x="52" y="16"/>
                      </a:lnTo>
                      <a:lnTo>
                        <a:pt x="54" y="14"/>
                      </a:lnTo>
                      <a:lnTo>
                        <a:pt x="54" y="10"/>
                      </a:lnTo>
                      <a:lnTo>
                        <a:pt x="54" y="6"/>
                      </a:lnTo>
                      <a:lnTo>
                        <a:pt x="52" y="2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7" name="Freeform 30"/>
                <p:cNvSpPr>
                  <a:spLocks/>
                </p:cNvSpPr>
                <p:nvPr userDrawn="1"/>
              </p:nvSpPr>
              <p:spPr bwMode="auto">
                <a:xfrm>
                  <a:off x="8535638" y="509027"/>
                  <a:ext cx="74089" cy="27440"/>
                </a:xfrm>
                <a:custGeom>
                  <a:avLst/>
                  <a:gdLst>
                    <a:gd name="T0" fmla="*/ 44 w 54"/>
                    <a:gd name="T1" fmla="*/ 0 h 20"/>
                    <a:gd name="T2" fmla="*/ 44 w 54"/>
                    <a:gd name="T3" fmla="*/ 0 h 20"/>
                    <a:gd name="T4" fmla="*/ 8 w 54"/>
                    <a:gd name="T5" fmla="*/ 0 h 20"/>
                    <a:gd name="T6" fmla="*/ 8 w 54"/>
                    <a:gd name="T7" fmla="*/ 0 h 20"/>
                    <a:gd name="T8" fmla="*/ 4 w 54"/>
                    <a:gd name="T9" fmla="*/ 0 h 20"/>
                    <a:gd name="T10" fmla="*/ 2 w 54"/>
                    <a:gd name="T11" fmla="*/ 4 h 20"/>
                    <a:gd name="T12" fmla="*/ 0 w 54"/>
                    <a:gd name="T13" fmla="*/ 6 h 20"/>
                    <a:gd name="T14" fmla="*/ 0 w 54"/>
                    <a:gd name="T15" fmla="*/ 10 h 20"/>
                    <a:gd name="T16" fmla="*/ 0 w 54"/>
                    <a:gd name="T17" fmla="*/ 14 h 20"/>
                    <a:gd name="T18" fmla="*/ 2 w 54"/>
                    <a:gd name="T19" fmla="*/ 16 h 20"/>
                    <a:gd name="T20" fmla="*/ 4 w 54"/>
                    <a:gd name="T21" fmla="*/ 20 h 20"/>
                    <a:gd name="T22" fmla="*/ 8 w 54"/>
                    <a:gd name="T23" fmla="*/ 20 h 20"/>
                    <a:gd name="T24" fmla="*/ 8 w 54"/>
                    <a:gd name="T25" fmla="*/ 20 h 20"/>
                    <a:gd name="T26" fmla="*/ 44 w 54"/>
                    <a:gd name="T27" fmla="*/ 20 h 20"/>
                    <a:gd name="T28" fmla="*/ 44 w 54"/>
                    <a:gd name="T29" fmla="*/ 20 h 20"/>
                    <a:gd name="T30" fmla="*/ 48 w 54"/>
                    <a:gd name="T31" fmla="*/ 20 h 20"/>
                    <a:gd name="T32" fmla="*/ 52 w 54"/>
                    <a:gd name="T33" fmla="*/ 16 h 20"/>
                    <a:gd name="T34" fmla="*/ 54 w 54"/>
                    <a:gd name="T35" fmla="*/ 14 h 20"/>
                    <a:gd name="T36" fmla="*/ 54 w 54"/>
                    <a:gd name="T37" fmla="*/ 10 h 20"/>
                    <a:gd name="T38" fmla="*/ 54 w 54"/>
                    <a:gd name="T39" fmla="*/ 6 h 20"/>
                    <a:gd name="T40" fmla="*/ 52 w 54"/>
                    <a:gd name="T41" fmla="*/ 4 h 20"/>
                    <a:gd name="T42" fmla="*/ 48 w 54"/>
                    <a:gd name="T43" fmla="*/ 0 h 20"/>
                    <a:gd name="T44" fmla="*/ 44 w 54"/>
                    <a:gd name="T45" fmla="*/ 0 h 20"/>
                    <a:gd name="T46" fmla="*/ 44 w 54"/>
                    <a:gd name="T4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2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8" y="20"/>
                      </a:lnTo>
                      <a:lnTo>
                        <a:pt x="52" y="16"/>
                      </a:lnTo>
                      <a:lnTo>
                        <a:pt x="54" y="14"/>
                      </a:lnTo>
                      <a:lnTo>
                        <a:pt x="54" y="10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 userDrawn="1"/>
              </p:nvSpPr>
              <p:spPr bwMode="auto">
                <a:xfrm>
                  <a:off x="9010355" y="91935"/>
                  <a:ext cx="27440" cy="441788"/>
                </a:xfrm>
                <a:custGeom>
                  <a:avLst/>
                  <a:gdLst>
                    <a:gd name="T0" fmla="*/ 20 w 20"/>
                    <a:gd name="T1" fmla="*/ 312 h 322"/>
                    <a:gd name="T2" fmla="*/ 20 w 20"/>
                    <a:gd name="T3" fmla="*/ 312 h 322"/>
                    <a:gd name="T4" fmla="*/ 20 w 20"/>
                    <a:gd name="T5" fmla="*/ 10 h 322"/>
                    <a:gd name="T6" fmla="*/ 20 w 20"/>
                    <a:gd name="T7" fmla="*/ 10 h 322"/>
                    <a:gd name="T8" fmla="*/ 20 w 20"/>
                    <a:gd name="T9" fmla="*/ 6 h 322"/>
                    <a:gd name="T10" fmla="*/ 16 w 20"/>
                    <a:gd name="T11" fmla="*/ 2 h 322"/>
                    <a:gd name="T12" fmla="*/ 14 w 20"/>
                    <a:gd name="T13" fmla="*/ 0 h 322"/>
                    <a:gd name="T14" fmla="*/ 10 w 20"/>
                    <a:gd name="T15" fmla="*/ 0 h 322"/>
                    <a:gd name="T16" fmla="*/ 6 w 20"/>
                    <a:gd name="T17" fmla="*/ 0 h 322"/>
                    <a:gd name="T18" fmla="*/ 4 w 20"/>
                    <a:gd name="T19" fmla="*/ 2 h 322"/>
                    <a:gd name="T20" fmla="*/ 0 w 20"/>
                    <a:gd name="T21" fmla="*/ 6 h 322"/>
                    <a:gd name="T22" fmla="*/ 0 w 20"/>
                    <a:gd name="T23" fmla="*/ 10 h 322"/>
                    <a:gd name="T24" fmla="*/ 0 w 20"/>
                    <a:gd name="T25" fmla="*/ 10 h 322"/>
                    <a:gd name="T26" fmla="*/ 0 w 20"/>
                    <a:gd name="T27" fmla="*/ 312 h 322"/>
                    <a:gd name="T28" fmla="*/ 0 w 20"/>
                    <a:gd name="T29" fmla="*/ 312 h 322"/>
                    <a:gd name="T30" fmla="*/ 0 w 20"/>
                    <a:gd name="T31" fmla="*/ 316 h 322"/>
                    <a:gd name="T32" fmla="*/ 4 w 20"/>
                    <a:gd name="T33" fmla="*/ 320 h 322"/>
                    <a:gd name="T34" fmla="*/ 6 w 20"/>
                    <a:gd name="T35" fmla="*/ 322 h 322"/>
                    <a:gd name="T36" fmla="*/ 10 w 20"/>
                    <a:gd name="T37" fmla="*/ 322 h 322"/>
                    <a:gd name="T38" fmla="*/ 14 w 20"/>
                    <a:gd name="T39" fmla="*/ 322 h 322"/>
                    <a:gd name="T40" fmla="*/ 16 w 20"/>
                    <a:gd name="T41" fmla="*/ 320 h 322"/>
                    <a:gd name="T42" fmla="*/ 20 w 20"/>
                    <a:gd name="T43" fmla="*/ 316 h 322"/>
                    <a:gd name="T44" fmla="*/ 20 w 20"/>
                    <a:gd name="T45" fmla="*/ 312 h 322"/>
                    <a:gd name="T46" fmla="*/ 20 w 20"/>
                    <a:gd name="T47" fmla="*/ 312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322">
                      <a:moveTo>
                        <a:pt x="20" y="312"/>
                      </a:moveTo>
                      <a:lnTo>
                        <a:pt x="20" y="312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0" y="316"/>
                      </a:lnTo>
                      <a:lnTo>
                        <a:pt x="4" y="320"/>
                      </a:lnTo>
                      <a:lnTo>
                        <a:pt x="6" y="322"/>
                      </a:lnTo>
                      <a:lnTo>
                        <a:pt x="10" y="322"/>
                      </a:lnTo>
                      <a:lnTo>
                        <a:pt x="14" y="322"/>
                      </a:lnTo>
                      <a:lnTo>
                        <a:pt x="16" y="320"/>
                      </a:lnTo>
                      <a:lnTo>
                        <a:pt x="20" y="316"/>
                      </a:lnTo>
                      <a:lnTo>
                        <a:pt x="20" y="312"/>
                      </a:lnTo>
                      <a:lnTo>
                        <a:pt x="20" y="312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 userDrawn="1"/>
              </p:nvSpPr>
              <p:spPr bwMode="auto">
                <a:xfrm>
                  <a:off x="8963706" y="506283"/>
                  <a:ext cx="74089" cy="27440"/>
                </a:xfrm>
                <a:custGeom>
                  <a:avLst/>
                  <a:gdLst>
                    <a:gd name="T0" fmla="*/ 8 w 54"/>
                    <a:gd name="T1" fmla="*/ 20 h 20"/>
                    <a:gd name="T2" fmla="*/ 8 w 54"/>
                    <a:gd name="T3" fmla="*/ 20 h 20"/>
                    <a:gd name="T4" fmla="*/ 44 w 54"/>
                    <a:gd name="T5" fmla="*/ 20 h 20"/>
                    <a:gd name="T6" fmla="*/ 44 w 54"/>
                    <a:gd name="T7" fmla="*/ 20 h 20"/>
                    <a:gd name="T8" fmla="*/ 48 w 54"/>
                    <a:gd name="T9" fmla="*/ 20 h 20"/>
                    <a:gd name="T10" fmla="*/ 52 w 54"/>
                    <a:gd name="T11" fmla="*/ 16 h 20"/>
                    <a:gd name="T12" fmla="*/ 54 w 54"/>
                    <a:gd name="T13" fmla="*/ 14 h 20"/>
                    <a:gd name="T14" fmla="*/ 54 w 54"/>
                    <a:gd name="T15" fmla="*/ 10 h 20"/>
                    <a:gd name="T16" fmla="*/ 54 w 54"/>
                    <a:gd name="T17" fmla="*/ 6 h 20"/>
                    <a:gd name="T18" fmla="*/ 52 w 54"/>
                    <a:gd name="T19" fmla="*/ 4 h 20"/>
                    <a:gd name="T20" fmla="*/ 48 w 54"/>
                    <a:gd name="T21" fmla="*/ 0 h 20"/>
                    <a:gd name="T22" fmla="*/ 44 w 54"/>
                    <a:gd name="T23" fmla="*/ 0 h 20"/>
                    <a:gd name="T24" fmla="*/ 44 w 54"/>
                    <a:gd name="T25" fmla="*/ 0 h 20"/>
                    <a:gd name="T26" fmla="*/ 8 w 54"/>
                    <a:gd name="T27" fmla="*/ 0 h 20"/>
                    <a:gd name="T28" fmla="*/ 8 w 54"/>
                    <a:gd name="T29" fmla="*/ 0 h 20"/>
                    <a:gd name="T30" fmla="*/ 4 w 54"/>
                    <a:gd name="T31" fmla="*/ 0 h 20"/>
                    <a:gd name="T32" fmla="*/ 2 w 54"/>
                    <a:gd name="T33" fmla="*/ 4 h 20"/>
                    <a:gd name="T34" fmla="*/ 0 w 54"/>
                    <a:gd name="T35" fmla="*/ 6 h 20"/>
                    <a:gd name="T36" fmla="*/ 0 w 54"/>
                    <a:gd name="T37" fmla="*/ 10 h 20"/>
                    <a:gd name="T38" fmla="*/ 0 w 54"/>
                    <a:gd name="T39" fmla="*/ 14 h 20"/>
                    <a:gd name="T40" fmla="*/ 2 w 54"/>
                    <a:gd name="T41" fmla="*/ 16 h 20"/>
                    <a:gd name="T42" fmla="*/ 4 w 54"/>
                    <a:gd name="T43" fmla="*/ 20 h 20"/>
                    <a:gd name="T44" fmla="*/ 8 w 54"/>
                    <a:gd name="T45" fmla="*/ 20 h 20"/>
                    <a:gd name="T46" fmla="*/ 8 w 54"/>
                    <a:gd name="T4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20">
                      <a:moveTo>
                        <a:pt x="8" y="20"/>
                      </a:moveTo>
                      <a:lnTo>
                        <a:pt x="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8" y="20"/>
                      </a:lnTo>
                      <a:lnTo>
                        <a:pt x="52" y="16"/>
                      </a:lnTo>
                      <a:lnTo>
                        <a:pt x="54" y="14"/>
                      </a:lnTo>
                      <a:lnTo>
                        <a:pt x="54" y="10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 userDrawn="1"/>
              </p:nvSpPr>
              <p:spPr bwMode="auto">
                <a:xfrm>
                  <a:off x="8963706" y="91935"/>
                  <a:ext cx="74089" cy="27440"/>
                </a:xfrm>
                <a:custGeom>
                  <a:avLst/>
                  <a:gdLst>
                    <a:gd name="T0" fmla="*/ 8 w 54"/>
                    <a:gd name="T1" fmla="*/ 20 h 20"/>
                    <a:gd name="T2" fmla="*/ 8 w 54"/>
                    <a:gd name="T3" fmla="*/ 20 h 20"/>
                    <a:gd name="T4" fmla="*/ 44 w 54"/>
                    <a:gd name="T5" fmla="*/ 20 h 20"/>
                    <a:gd name="T6" fmla="*/ 44 w 54"/>
                    <a:gd name="T7" fmla="*/ 20 h 20"/>
                    <a:gd name="T8" fmla="*/ 48 w 54"/>
                    <a:gd name="T9" fmla="*/ 18 h 20"/>
                    <a:gd name="T10" fmla="*/ 52 w 54"/>
                    <a:gd name="T11" fmla="*/ 16 h 20"/>
                    <a:gd name="T12" fmla="*/ 54 w 54"/>
                    <a:gd name="T13" fmla="*/ 14 h 20"/>
                    <a:gd name="T14" fmla="*/ 54 w 54"/>
                    <a:gd name="T15" fmla="*/ 10 h 20"/>
                    <a:gd name="T16" fmla="*/ 54 w 54"/>
                    <a:gd name="T17" fmla="*/ 6 h 20"/>
                    <a:gd name="T18" fmla="*/ 52 w 54"/>
                    <a:gd name="T19" fmla="*/ 2 h 20"/>
                    <a:gd name="T20" fmla="*/ 48 w 54"/>
                    <a:gd name="T21" fmla="*/ 0 h 20"/>
                    <a:gd name="T22" fmla="*/ 44 w 54"/>
                    <a:gd name="T23" fmla="*/ 0 h 20"/>
                    <a:gd name="T24" fmla="*/ 44 w 54"/>
                    <a:gd name="T25" fmla="*/ 0 h 20"/>
                    <a:gd name="T26" fmla="*/ 8 w 54"/>
                    <a:gd name="T27" fmla="*/ 0 h 20"/>
                    <a:gd name="T28" fmla="*/ 8 w 54"/>
                    <a:gd name="T29" fmla="*/ 0 h 20"/>
                    <a:gd name="T30" fmla="*/ 4 w 54"/>
                    <a:gd name="T31" fmla="*/ 0 h 20"/>
                    <a:gd name="T32" fmla="*/ 2 w 54"/>
                    <a:gd name="T33" fmla="*/ 2 h 20"/>
                    <a:gd name="T34" fmla="*/ 0 w 54"/>
                    <a:gd name="T35" fmla="*/ 6 h 20"/>
                    <a:gd name="T36" fmla="*/ 0 w 54"/>
                    <a:gd name="T37" fmla="*/ 10 h 20"/>
                    <a:gd name="T38" fmla="*/ 0 w 54"/>
                    <a:gd name="T39" fmla="*/ 14 h 20"/>
                    <a:gd name="T40" fmla="*/ 2 w 54"/>
                    <a:gd name="T41" fmla="*/ 16 h 20"/>
                    <a:gd name="T42" fmla="*/ 4 w 54"/>
                    <a:gd name="T43" fmla="*/ 18 h 20"/>
                    <a:gd name="T44" fmla="*/ 8 w 54"/>
                    <a:gd name="T45" fmla="*/ 20 h 20"/>
                    <a:gd name="T46" fmla="*/ 8 w 54"/>
                    <a:gd name="T4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20">
                      <a:moveTo>
                        <a:pt x="8" y="20"/>
                      </a:moveTo>
                      <a:lnTo>
                        <a:pt x="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8" y="18"/>
                      </a:lnTo>
                      <a:lnTo>
                        <a:pt x="52" y="16"/>
                      </a:lnTo>
                      <a:lnTo>
                        <a:pt x="54" y="14"/>
                      </a:lnTo>
                      <a:lnTo>
                        <a:pt x="54" y="10"/>
                      </a:lnTo>
                      <a:lnTo>
                        <a:pt x="54" y="6"/>
                      </a:lnTo>
                      <a:lnTo>
                        <a:pt x="52" y="2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8" y="20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E5A9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67465"/>
                  <a:endParaRPr lang="en-GB" sz="1905">
                    <a:solidFill>
                      <a:srgbClr val="005EB8"/>
                    </a:solidFill>
                  </a:endParaRPr>
                </a:p>
              </p:txBody>
            </p:sp>
          </p:grpSp>
        </p:grpSp>
      </p:grpSp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788797" y="6473444"/>
            <a:ext cx="3818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E57627FB-D816-4EA7-98E3-793F2D9BC93A}" type="slidenum">
              <a:rPr lang="es-ES" sz="800" smtClean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pPr algn="ctr">
                <a:defRPr/>
              </a:pPr>
              <a:t>‹Nr.›</a:t>
            </a:fld>
            <a:endParaRPr lang="en-US" dirty="0">
              <a:solidFill>
                <a:srgbClr val="005EB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photo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081003" y="996683"/>
            <a:ext cx="8241679" cy="5879190"/>
          </a:xfrm>
          <a:custGeom>
            <a:avLst/>
            <a:gdLst>
              <a:gd name="T0" fmla="*/ 1104 w 1265"/>
              <a:gd name="T1" fmla="*/ 110 h 903"/>
              <a:gd name="T2" fmla="*/ 427 w 1265"/>
              <a:gd name="T3" fmla="*/ 25 h 903"/>
              <a:gd name="T4" fmla="*/ 169 w 1265"/>
              <a:gd name="T5" fmla="*/ 59 h 903"/>
              <a:gd name="T6" fmla="*/ 169 w 1265"/>
              <a:gd name="T7" fmla="*/ 59 h 903"/>
              <a:gd name="T8" fmla="*/ 169 w 1265"/>
              <a:gd name="T9" fmla="*/ 59 h 903"/>
              <a:gd name="T10" fmla="*/ 82 w 1265"/>
              <a:gd name="T11" fmla="*/ 221 h 903"/>
              <a:gd name="T12" fmla="*/ 32 w 1265"/>
              <a:gd name="T13" fmla="*/ 407 h 903"/>
              <a:gd name="T14" fmla="*/ 190 w 1265"/>
              <a:gd name="T15" fmla="*/ 663 h 903"/>
              <a:gd name="T16" fmla="*/ 489 w 1265"/>
              <a:gd name="T17" fmla="*/ 903 h 903"/>
              <a:gd name="T18" fmla="*/ 1129 w 1265"/>
              <a:gd name="T19" fmla="*/ 903 h 903"/>
              <a:gd name="T20" fmla="*/ 1247 w 1265"/>
              <a:gd name="T21" fmla="*/ 327 h 903"/>
              <a:gd name="T22" fmla="*/ 1104 w 1265"/>
              <a:gd name="T23" fmla="*/ 11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5" h="903">
                <a:moveTo>
                  <a:pt x="1104" y="110"/>
                </a:moveTo>
                <a:cubicBezTo>
                  <a:pt x="427" y="25"/>
                  <a:pt x="427" y="25"/>
                  <a:pt x="427" y="25"/>
                </a:cubicBezTo>
                <a:cubicBezTo>
                  <a:pt x="338" y="16"/>
                  <a:pt x="243" y="0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17" y="101"/>
                  <a:pt x="99" y="158"/>
                  <a:pt x="82" y="221"/>
                </a:cubicBezTo>
                <a:cubicBezTo>
                  <a:pt x="32" y="407"/>
                  <a:pt x="32" y="407"/>
                  <a:pt x="32" y="407"/>
                </a:cubicBezTo>
                <a:cubicBezTo>
                  <a:pt x="0" y="523"/>
                  <a:pt x="113" y="599"/>
                  <a:pt x="190" y="663"/>
                </a:cubicBezTo>
                <a:cubicBezTo>
                  <a:pt x="190" y="663"/>
                  <a:pt x="355" y="796"/>
                  <a:pt x="489" y="903"/>
                </a:cubicBezTo>
                <a:cubicBezTo>
                  <a:pt x="1129" y="903"/>
                  <a:pt x="1129" y="903"/>
                  <a:pt x="1129" y="903"/>
                </a:cubicBezTo>
                <a:cubicBezTo>
                  <a:pt x="1247" y="327"/>
                  <a:pt x="1247" y="327"/>
                  <a:pt x="1247" y="327"/>
                </a:cubicBezTo>
                <a:cubicBezTo>
                  <a:pt x="1265" y="222"/>
                  <a:pt x="1211" y="126"/>
                  <a:pt x="1104" y="1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2235201" y="1801092"/>
            <a:ext cx="7467796" cy="1913318"/>
          </a:xfrm>
        </p:spPr>
        <p:txBody>
          <a:bodyPr anchor="b"/>
          <a:lstStyle>
            <a:lvl1pPr algn="r"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9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234263" y="3961324"/>
            <a:ext cx="7468733" cy="381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14" name="Text Placeholder 97"/>
          <p:cNvSpPr>
            <a:spLocks noGrp="1"/>
          </p:cNvSpPr>
          <p:nvPr>
            <p:ph type="body" sz="quarter" idx="15" hasCustomPrompt="1"/>
          </p:nvPr>
        </p:nvSpPr>
        <p:spPr>
          <a:xfrm>
            <a:off x="7083801" y="5091546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323232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31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photo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 userDrawn="1"/>
        </p:nvSpPr>
        <p:spPr>
          <a:xfrm>
            <a:off x="19058" y="0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21430" y="0"/>
            <a:ext cx="6740885" cy="6858000"/>
          </a:xfrm>
          <a:custGeom>
            <a:avLst/>
            <a:gdLst>
              <a:gd name="T0" fmla="*/ 1140 w 1200"/>
              <a:gd name="T1" fmla="*/ 388 h 988"/>
              <a:gd name="T2" fmla="*/ 1140 w 1200"/>
              <a:gd name="T3" fmla="*/ 388 h 988"/>
              <a:gd name="T4" fmla="*/ 1069 w 1200"/>
              <a:gd name="T5" fmla="*/ 7 h 988"/>
              <a:gd name="T6" fmla="*/ 1062 w 1200"/>
              <a:gd name="T7" fmla="*/ 0 h 988"/>
              <a:gd name="T8" fmla="*/ 0 w 1200"/>
              <a:gd name="T9" fmla="*/ 0 h 988"/>
              <a:gd name="T10" fmla="*/ 0 w 1200"/>
              <a:gd name="T11" fmla="*/ 988 h 988"/>
              <a:gd name="T12" fmla="*/ 479 w 1200"/>
              <a:gd name="T13" fmla="*/ 988 h 988"/>
              <a:gd name="T14" fmla="*/ 986 w 1200"/>
              <a:gd name="T15" fmla="*/ 561 h 988"/>
              <a:gd name="T16" fmla="*/ 1140 w 1200"/>
              <a:gd name="T17" fmla="*/ 38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0" h="988">
                <a:moveTo>
                  <a:pt x="1140" y="388"/>
                </a:moveTo>
                <a:cubicBezTo>
                  <a:pt x="1140" y="388"/>
                  <a:pt x="1140" y="388"/>
                  <a:pt x="1140" y="388"/>
                </a:cubicBezTo>
                <a:cubicBezTo>
                  <a:pt x="1200" y="262"/>
                  <a:pt x="1167" y="104"/>
                  <a:pt x="1069" y="7"/>
                </a:cubicBezTo>
                <a:cubicBezTo>
                  <a:pt x="1067" y="4"/>
                  <a:pt x="1064" y="2"/>
                  <a:pt x="10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88"/>
                  <a:pt x="0" y="988"/>
                  <a:pt x="0" y="988"/>
                </a:cubicBezTo>
                <a:cubicBezTo>
                  <a:pt x="479" y="988"/>
                  <a:pt x="479" y="988"/>
                  <a:pt x="479" y="988"/>
                </a:cubicBezTo>
                <a:cubicBezTo>
                  <a:pt x="986" y="561"/>
                  <a:pt x="986" y="561"/>
                  <a:pt x="986" y="561"/>
                </a:cubicBezTo>
                <a:cubicBezTo>
                  <a:pt x="1045" y="511"/>
                  <a:pt x="1105" y="463"/>
                  <a:pt x="1140" y="388"/>
                </a:cubicBezTo>
                <a:close/>
              </a:path>
            </a:pathLst>
          </a:custGeom>
          <a:gradFill>
            <a:gsLst>
              <a:gs pos="0">
                <a:srgbClr val="005EB8"/>
              </a:gs>
              <a:gs pos="100000">
                <a:srgbClr val="00A9E0">
                  <a:alpha val="70999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50456" y="549276"/>
            <a:ext cx="5877064" cy="3213981"/>
          </a:xfrm>
        </p:spPr>
        <p:txBody>
          <a:bodyPr anchor="b"/>
          <a:lstStyle>
            <a:lvl1pPr algn="l">
              <a:lnSpc>
                <a:spcPct val="100000"/>
              </a:lnSpc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Add your title here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50249" y="3863657"/>
            <a:ext cx="4231352" cy="104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Insert your subheading here to support your heading</a:t>
            </a:r>
          </a:p>
        </p:txBody>
      </p:sp>
      <p:sp>
        <p:nvSpPr>
          <p:cNvPr id="18" name="Text Placeholder 97"/>
          <p:cNvSpPr>
            <a:spLocks noGrp="1"/>
          </p:cNvSpPr>
          <p:nvPr>
            <p:ph type="body" sz="quarter" idx="16" hasCustomPrompt="1"/>
          </p:nvPr>
        </p:nvSpPr>
        <p:spPr>
          <a:xfrm>
            <a:off x="950258" y="5438785"/>
            <a:ext cx="2619201" cy="10588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Insert Author, </a:t>
            </a:r>
            <a:br>
              <a:rPr lang="en-GB" noProof="0" dirty="0"/>
            </a:br>
            <a:r>
              <a:rPr lang="en-GB" noProof="0" dirty="0"/>
              <a:t>department, </a:t>
            </a:r>
            <a:br>
              <a:rPr lang="en-GB" noProof="0" dirty="0"/>
            </a:br>
            <a:r>
              <a:rPr lang="en-GB" noProof="0" dirty="0"/>
              <a:t>date, place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34" name="Freeform 5"/>
          <p:cNvSpPr>
            <a:spLocks noEditPoints="1"/>
          </p:cNvSpPr>
          <p:nvPr userDrawn="1"/>
        </p:nvSpPr>
        <p:spPr bwMode="auto">
          <a:xfrm>
            <a:off x="10554900" y="410012"/>
            <a:ext cx="1267005" cy="175624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rgbClr val="005E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782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48" y="0"/>
            <a:ext cx="12198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00" name="Picture Placeholder 99"/>
          <p:cNvSpPr>
            <a:spLocks noGrp="1"/>
          </p:cNvSpPr>
          <p:nvPr>
            <p:ph type="pic" sz="quarter" idx="14" hasCustomPrompt="1"/>
          </p:nvPr>
        </p:nvSpPr>
        <p:spPr>
          <a:xfrm>
            <a:off x="-6348" y="1436912"/>
            <a:ext cx="12198351" cy="5421092"/>
          </a:xfrm>
          <a:custGeom>
            <a:avLst/>
            <a:gdLst>
              <a:gd name="connsiteX0" fmla="*/ 12198350 w 12198350"/>
              <a:gd name="connsiteY0" fmla="*/ 0 h 6303963"/>
              <a:gd name="connsiteX1" fmla="*/ 12198350 w 12198350"/>
              <a:gd name="connsiteY1" fmla="*/ 6303963 h 6303963"/>
              <a:gd name="connsiteX2" fmla="*/ 0 w 12198350"/>
              <a:gd name="connsiteY2" fmla="*/ 6303963 h 6303963"/>
              <a:gd name="connsiteX3" fmla="*/ 0 w 12198350"/>
              <a:gd name="connsiteY3" fmla="*/ 2020586 h 6303963"/>
              <a:gd name="connsiteX4" fmla="*/ 3333463 w 12198350"/>
              <a:gd name="connsiteY4" fmla="*/ 3978132 h 6303963"/>
              <a:gd name="connsiteX5" fmla="*/ 12121986 w 12198350"/>
              <a:gd name="connsiteY5" fmla="*/ 23225 h 6303963"/>
              <a:gd name="connsiteX6" fmla="*/ 12125306 w 12198350"/>
              <a:gd name="connsiteY6" fmla="*/ 23225 h 6303963"/>
              <a:gd name="connsiteX7" fmla="*/ 12198350 w 12198350"/>
              <a:gd name="connsiteY7" fmla="*/ 0 h 630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03963">
                <a:moveTo>
                  <a:pt x="12198350" y="0"/>
                </a:moveTo>
                <a:cubicBezTo>
                  <a:pt x="12198350" y="0"/>
                  <a:pt x="12198350" y="0"/>
                  <a:pt x="12198350" y="6303963"/>
                </a:cubicBezTo>
                <a:cubicBezTo>
                  <a:pt x="12198350" y="6303963"/>
                  <a:pt x="12198350" y="6303963"/>
                  <a:pt x="0" y="6303963"/>
                </a:cubicBezTo>
                <a:cubicBezTo>
                  <a:pt x="0" y="6303963"/>
                  <a:pt x="0" y="6303963"/>
                  <a:pt x="0" y="2020586"/>
                </a:cubicBezTo>
                <a:cubicBezTo>
                  <a:pt x="371861" y="3812239"/>
                  <a:pt x="1683333" y="4233609"/>
                  <a:pt x="3333463" y="3978132"/>
                </a:cubicBezTo>
                <a:cubicBezTo>
                  <a:pt x="6407952" y="3503676"/>
                  <a:pt x="10651145" y="683482"/>
                  <a:pt x="12121986" y="23225"/>
                </a:cubicBezTo>
                <a:cubicBezTo>
                  <a:pt x="12121986" y="23225"/>
                  <a:pt x="12125306" y="23225"/>
                  <a:pt x="12125306" y="23225"/>
                </a:cubicBezTo>
                <a:cubicBezTo>
                  <a:pt x="12148547" y="16589"/>
                  <a:pt x="12175109" y="6636"/>
                  <a:pt x="121983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52000" tIns="3265200" rIns="14400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342875">
              <a:lnSpc>
                <a:spcPts val="3075"/>
              </a:lnSpc>
              <a:buNone/>
              <a:defRPr lang="es-ES" sz="1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ctr" defTabSz="342875">
              <a:lnSpc>
                <a:spcPts val="3075"/>
              </a:lnSpc>
            </a:pPr>
            <a:r>
              <a:rPr lang="en-GB" noProof="0" dirty="0"/>
              <a:t>Insert your picture here</a:t>
            </a:r>
          </a:p>
        </p:txBody>
      </p:sp>
      <p:sp>
        <p:nvSpPr>
          <p:cNvPr id="86" name="Freeform 31"/>
          <p:cNvSpPr>
            <a:spLocks/>
          </p:cNvSpPr>
          <p:nvPr userDrawn="1"/>
        </p:nvSpPr>
        <p:spPr bwMode="auto">
          <a:xfrm>
            <a:off x="38109" y="298464"/>
            <a:ext cx="12112625" cy="6257925"/>
          </a:xfrm>
          <a:custGeom>
            <a:avLst/>
            <a:gdLst>
              <a:gd name="T0" fmla="*/ 0 w 7630"/>
              <a:gd name="T1" fmla="*/ 1263 h 3942"/>
              <a:gd name="T2" fmla="*/ 0 w 7630"/>
              <a:gd name="T3" fmla="*/ 3942 h 3942"/>
              <a:gd name="T4" fmla="*/ 7630 w 7630"/>
              <a:gd name="T5" fmla="*/ 3942 h 3942"/>
              <a:gd name="T6" fmla="*/ 7630 w 7630"/>
              <a:gd name="T7" fmla="*/ 0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0" h="3942">
                <a:moveTo>
                  <a:pt x="0" y="1263"/>
                </a:moveTo>
                <a:lnTo>
                  <a:pt x="0" y="3942"/>
                </a:lnTo>
                <a:lnTo>
                  <a:pt x="7630" y="3942"/>
                </a:lnTo>
                <a:lnTo>
                  <a:pt x="76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95" name="Title 1"/>
          <p:cNvSpPr>
            <a:spLocks noGrp="1"/>
          </p:cNvSpPr>
          <p:nvPr>
            <p:ph type="title" hasCustomPrompt="1"/>
          </p:nvPr>
        </p:nvSpPr>
        <p:spPr>
          <a:xfrm>
            <a:off x="576473" y="1776527"/>
            <a:ext cx="6031363" cy="157052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Divider title here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727984"/>
            <a:ext cx="1382712" cy="920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95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1.</a:t>
            </a: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74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728" y="304681"/>
            <a:ext cx="11252793" cy="46628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 smtClean="0"/>
              <a:t>© Amadeus IT Group and its affiliates and subsidiaries</a:t>
            </a:r>
            <a:endParaRPr lang="en-GB" noProof="0" dirty="0"/>
          </a:p>
        </p:txBody>
      </p:sp>
      <p:sp>
        <p:nvSpPr>
          <p:cNvPr id="33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9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20" r:id="rId2"/>
    <p:sldLayoutId id="2147483819" r:id="rId3"/>
    <p:sldLayoutId id="2147483821" r:id="rId4"/>
    <p:sldLayoutId id="2147483822" r:id="rId5"/>
    <p:sldLayoutId id="2147483823" r:id="rId6"/>
    <p:sldLayoutId id="2147483763" r:id="rId7"/>
    <p:sldLayoutId id="2147483824" r:id="rId8"/>
    <p:sldLayoutId id="2147483825" r:id="rId9"/>
    <p:sldLayoutId id="2147483765" r:id="rId10"/>
    <p:sldLayoutId id="2147483827" r:id="rId11"/>
    <p:sldLayoutId id="2147483828" r:id="rId12"/>
    <p:sldLayoutId id="2147483829" r:id="rId13"/>
    <p:sldLayoutId id="2147483830" r:id="rId14"/>
    <p:sldLayoutId id="2147483749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15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Calibri" panose="020F0502020204030204" pitchFamily="34" charset="0"/>
        <a:buChar char="_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89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181" userDrawn="1">
          <p15:clr>
            <a:srgbClr val="F26B43"/>
          </p15:clr>
        </p15:guide>
        <p15:guide id="7" pos="72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728" y="304681"/>
            <a:ext cx="11252793" cy="46628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s-ES" noProof="0" smtClean="0"/>
              <a:t>Clic para editar título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Calibri Light"/>
              </a:rPr>
              <a:t>© Amadeus IT Group and its affiliates and subsidiaries</a:t>
            </a:r>
            <a:endParaRPr lang="en-GB" dirty="0">
              <a:solidFill>
                <a:srgbClr val="FFFFFF">
                  <a:lumMod val="65000"/>
                </a:srgbClr>
              </a:solidFill>
              <a:latin typeface="Calibri Light"/>
            </a:endParaRPr>
          </a:p>
        </p:txBody>
      </p:sp>
      <p:sp>
        <p:nvSpPr>
          <p:cNvPr id="33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 Light"/>
              </a:rPr>
              <a:pPr/>
              <a:t>‹Nr.›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770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Calibri" panose="020F0502020204030204" pitchFamily="34" charset="0"/>
        <a:buChar char="_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89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181" userDrawn="1">
          <p15:clr>
            <a:srgbClr val="F26B43"/>
          </p15:clr>
        </p15:guide>
        <p15:guide id="7" pos="72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728" y="304681"/>
            <a:ext cx="11252793" cy="46628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404202" y="4652432"/>
            <a:ext cx="3086100" cy="22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© 2016 Amadeus Germany GmbH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0833517" y="6533899"/>
            <a:ext cx="742135" cy="102870"/>
          </a:xfrm>
          <a:custGeom>
            <a:avLst/>
            <a:gdLst>
              <a:gd name="T0" fmla="*/ 246 w 363"/>
              <a:gd name="T1" fmla="*/ 48 h 48"/>
              <a:gd name="T2" fmla="*/ 262 w 363"/>
              <a:gd name="T3" fmla="*/ 39 h 48"/>
              <a:gd name="T4" fmla="*/ 238 w 363"/>
              <a:gd name="T5" fmla="*/ 39 h 48"/>
              <a:gd name="T6" fmla="*/ 259 w 363"/>
              <a:gd name="T7" fmla="*/ 27 h 48"/>
              <a:gd name="T8" fmla="*/ 238 w 363"/>
              <a:gd name="T9" fmla="*/ 19 h 48"/>
              <a:gd name="T10" fmla="*/ 248 w 363"/>
              <a:gd name="T11" fmla="*/ 8 h 48"/>
              <a:gd name="T12" fmla="*/ 261 w 363"/>
              <a:gd name="T13" fmla="*/ 1 h 48"/>
              <a:gd name="T14" fmla="*/ 228 w 363"/>
              <a:gd name="T15" fmla="*/ 2 h 48"/>
              <a:gd name="T16" fmla="*/ 81 w 363"/>
              <a:gd name="T17" fmla="*/ 27 h 48"/>
              <a:gd name="T18" fmla="*/ 79 w 363"/>
              <a:gd name="T19" fmla="*/ 27 h 48"/>
              <a:gd name="T20" fmla="*/ 62 w 363"/>
              <a:gd name="T21" fmla="*/ 0 h 48"/>
              <a:gd name="T22" fmla="*/ 52 w 363"/>
              <a:gd name="T23" fmla="*/ 47 h 48"/>
              <a:gd name="T24" fmla="*/ 65 w 363"/>
              <a:gd name="T25" fmla="*/ 15 h 48"/>
              <a:gd name="T26" fmla="*/ 80 w 363"/>
              <a:gd name="T27" fmla="*/ 42 h 48"/>
              <a:gd name="T28" fmla="*/ 95 w 363"/>
              <a:gd name="T29" fmla="*/ 15 h 48"/>
              <a:gd name="T30" fmla="*/ 108 w 363"/>
              <a:gd name="T31" fmla="*/ 47 h 48"/>
              <a:gd name="T32" fmla="*/ 98 w 363"/>
              <a:gd name="T33" fmla="*/ 0 h 48"/>
              <a:gd name="T34" fmla="*/ 81 w 363"/>
              <a:gd name="T35" fmla="*/ 27 h 48"/>
              <a:gd name="T36" fmla="*/ 17 w 363"/>
              <a:gd name="T37" fmla="*/ 40 h 48"/>
              <a:gd name="T38" fmla="*/ 18 w 363"/>
              <a:gd name="T39" fmla="*/ 27 h 48"/>
              <a:gd name="T40" fmla="*/ 29 w 363"/>
              <a:gd name="T41" fmla="*/ 37 h 48"/>
              <a:gd name="T42" fmla="*/ 3 w 363"/>
              <a:gd name="T43" fmla="*/ 3 h 48"/>
              <a:gd name="T44" fmla="*/ 20 w 363"/>
              <a:gd name="T45" fmla="*/ 9 h 48"/>
              <a:gd name="T46" fmla="*/ 29 w 363"/>
              <a:gd name="T47" fmla="*/ 19 h 48"/>
              <a:gd name="T48" fmla="*/ 0 w 363"/>
              <a:gd name="T49" fmla="*/ 34 h 48"/>
              <a:gd name="T50" fmla="*/ 29 w 363"/>
              <a:gd name="T51" fmla="*/ 44 h 48"/>
              <a:gd name="T52" fmla="*/ 39 w 363"/>
              <a:gd name="T53" fmla="*/ 13 h 48"/>
              <a:gd name="T54" fmla="*/ 147 w 363"/>
              <a:gd name="T55" fmla="*/ 37 h 48"/>
              <a:gd name="T56" fmla="*/ 128 w 363"/>
              <a:gd name="T57" fmla="*/ 34 h 48"/>
              <a:gd name="T58" fmla="*/ 147 w 363"/>
              <a:gd name="T59" fmla="*/ 26 h 48"/>
              <a:gd name="T60" fmla="*/ 141 w 363"/>
              <a:gd name="T61" fmla="*/ 0 h 48"/>
              <a:gd name="T62" fmla="*/ 124 w 363"/>
              <a:gd name="T63" fmla="*/ 11 h 48"/>
              <a:gd name="T64" fmla="*/ 147 w 363"/>
              <a:gd name="T65" fmla="*/ 16 h 48"/>
              <a:gd name="T66" fmla="*/ 138 w 363"/>
              <a:gd name="T67" fmla="*/ 19 h 48"/>
              <a:gd name="T68" fmla="*/ 133 w 363"/>
              <a:gd name="T69" fmla="*/ 48 h 48"/>
              <a:gd name="T70" fmla="*/ 158 w 363"/>
              <a:gd name="T71" fmla="*/ 46 h 48"/>
              <a:gd name="T72" fmla="*/ 141 w 363"/>
              <a:gd name="T73" fmla="*/ 0 h 48"/>
              <a:gd name="T74" fmla="*/ 293 w 363"/>
              <a:gd name="T75" fmla="*/ 39 h 48"/>
              <a:gd name="T76" fmla="*/ 284 w 363"/>
              <a:gd name="T77" fmla="*/ 0 h 48"/>
              <a:gd name="T78" fmla="*/ 274 w 363"/>
              <a:gd name="T79" fmla="*/ 1 h 48"/>
              <a:gd name="T80" fmla="*/ 290 w 363"/>
              <a:gd name="T81" fmla="*/ 48 h 48"/>
              <a:gd name="T82" fmla="*/ 316 w 363"/>
              <a:gd name="T83" fmla="*/ 46 h 48"/>
              <a:gd name="T84" fmla="*/ 308 w 363"/>
              <a:gd name="T85" fmla="*/ 0 h 48"/>
              <a:gd name="T86" fmla="*/ 305 w 363"/>
              <a:gd name="T87" fmla="*/ 35 h 48"/>
              <a:gd name="T88" fmla="*/ 344 w 363"/>
              <a:gd name="T89" fmla="*/ 48 h 48"/>
              <a:gd name="T90" fmla="*/ 348 w 363"/>
              <a:gd name="T91" fmla="*/ 19 h 48"/>
              <a:gd name="T92" fmla="*/ 347 w 363"/>
              <a:gd name="T93" fmla="*/ 8 h 48"/>
              <a:gd name="T94" fmla="*/ 361 w 363"/>
              <a:gd name="T95" fmla="*/ 3 h 48"/>
              <a:gd name="T96" fmla="*/ 329 w 363"/>
              <a:gd name="T97" fmla="*/ 13 h 48"/>
              <a:gd name="T98" fmla="*/ 352 w 363"/>
              <a:gd name="T99" fmla="*/ 34 h 48"/>
              <a:gd name="T100" fmla="*/ 330 w 363"/>
              <a:gd name="T101" fmla="*/ 38 h 48"/>
              <a:gd name="T102" fmla="*/ 183 w 363"/>
              <a:gd name="T103" fmla="*/ 9 h 48"/>
              <a:gd name="T104" fmla="*/ 205 w 363"/>
              <a:gd name="T105" fmla="*/ 23 h 48"/>
              <a:gd name="T106" fmla="*/ 183 w 363"/>
              <a:gd name="T107" fmla="*/ 39 h 48"/>
              <a:gd name="T108" fmla="*/ 192 w 363"/>
              <a:gd name="T109" fmla="*/ 0 h 48"/>
              <a:gd name="T110" fmla="*/ 173 w 363"/>
              <a:gd name="T111" fmla="*/ 46 h 48"/>
              <a:gd name="T112" fmla="*/ 216 w 363"/>
              <a:gd name="T1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3" h="48">
                <a:moveTo>
                  <a:pt x="228" y="46"/>
                </a:moveTo>
                <a:cubicBezTo>
                  <a:pt x="228" y="46"/>
                  <a:pt x="236" y="48"/>
                  <a:pt x="246" y="48"/>
                </a:cubicBezTo>
                <a:cubicBezTo>
                  <a:pt x="257" y="48"/>
                  <a:pt x="262" y="47"/>
                  <a:pt x="262" y="47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2" y="39"/>
                  <a:pt x="257" y="40"/>
                  <a:pt x="249" y="40"/>
                </a:cubicBezTo>
                <a:cubicBezTo>
                  <a:pt x="242" y="40"/>
                  <a:pt x="238" y="39"/>
                  <a:pt x="238" y="39"/>
                </a:cubicBezTo>
                <a:cubicBezTo>
                  <a:pt x="238" y="27"/>
                  <a:pt x="238" y="27"/>
                  <a:pt x="238" y="27"/>
                </a:cubicBezTo>
                <a:cubicBezTo>
                  <a:pt x="259" y="27"/>
                  <a:pt x="259" y="27"/>
                  <a:pt x="259" y="27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42" y="8"/>
                  <a:pt x="248" y="8"/>
                </a:cubicBezTo>
                <a:cubicBezTo>
                  <a:pt x="255" y="8"/>
                  <a:pt x="261" y="9"/>
                  <a:pt x="261" y="9"/>
                </a:cubicBezTo>
                <a:cubicBezTo>
                  <a:pt x="261" y="1"/>
                  <a:pt x="261" y="1"/>
                  <a:pt x="261" y="1"/>
                </a:cubicBezTo>
                <a:cubicBezTo>
                  <a:pt x="261" y="1"/>
                  <a:pt x="256" y="0"/>
                  <a:pt x="247" y="0"/>
                </a:cubicBezTo>
                <a:cubicBezTo>
                  <a:pt x="236" y="0"/>
                  <a:pt x="228" y="2"/>
                  <a:pt x="228" y="2"/>
                </a:cubicBezTo>
                <a:lnTo>
                  <a:pt x="228" y="46"/>
                </a:lnTo>
                <a:close/>
                <a:moveTo>
                  <a:pt x="81" y="27"/>
                </a:moveTo>
                <a:cubicBezTo>
                  <a:pt x="81" y="28"/>
                  <a:pt x="80" y="29"/>
                  <a:pt x="80" y="30"/>
                </a:cubicBezTo>
                <a:cubicBezTo>
                  <a:pt x="80" y="29"/>
                  <a:pt x="80" y="28"/>
                  <a:pt x="79" y="27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0"/>
                  <a:pt x="66" y="0"/>
                  <a:pt x="62" y="0"/>
                </a:cubicBezTo>
                <a:cubicBezTo>
                  <a:pt x="60" y="0"/>
                  <a:pt x="57" y="0"/>
                  <a:pt x="57" y="0"/>
                </a:cubicBezTo>
                <a:cubicBezTo>
                  <a:pt x="52" y="47"/>
                  <a:pt x="52" y="47"/>
                  <a:pt x="5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15"/>
                  <a:pt x="65" y="15"/>
                  <a:pt x="65" y="15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41"/>
                  <a:pt x="77" y="42"/>
                  <a:pt x="80" y="42"/>
                </a:cubicBezTo>
                <a:cubicBezTo>
                  <a:pt x="83" y="42"/>
                  <a:pt x="85" y="41"/>
                  <a:pt x="85" y="39"/>
                </a:cubicBezTo>
                <a:cubicBezTo>
                  <a:pt x="95" y="15"/>
                  <a:pt x="95" y="15"/>
                  <a:pt x="95" y="15"/>
                </a:cubicBezTo>
                <a:cubicBezTo>
                  <a:pt x="97" y="47"/>
                  <a:pt x="97" y="47"/>
                  <a:pt x="9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0" y="0"/>
                  <a:pt x="98" y="0"/>
                </a:cubicBezTo>
                <a:cubicBezTo>
                  <a:pt x="94" y="0"/>
                  <a:pt x="92" y="0"/>
                  <a:pt x="90" y="4"/>
                </a:cubicBezTo>
                <a:lnTo>
                  <a:pt x="81" y="27"/>
                </a:lnTo>
                <a:close/>
                <a:moveTo>
                  <a:pt x="29" y="37"/>
                </a:moveTo>
                <a:cubicBezTo>
                  <a:pt x="27" y="38"/>
                  <a:pt x="21" y="40"/>
                  <a:pt x="17" y="40"/>
                </a:cubicBezTo>
                <a:cubicBezTo>
                  <a:pt x="13" y="40"/>
                  <a:pt x="10" y="38"/>
                  <a:pt x="10" y="34"/>
                </a:cubicBezTo>
                <a:cubicBezTo>
                  <a:pt x="10" y="29"/>
                  <a:pt x="12" y="27"/>
                  <a:pt x="18" y="27"/>
                </a:cubicBezTo>
                <a:cubicBezTo>
                  <a:pt x="29" y="26"/>
                  <a:pt x="29" y="26"/>
                  <a:pt x="29" y="26"/>
                </a:cubicBezTo>
                <a:lnTo>
                  <a:pt x="29" y="37"/>
                </a:lnTo>
                <a:close/>
                <a:moveTo>
                  <a:pt x="23" y="0"/>
                </a:moveTo>
                <a:cubicBezTo>
                  <a:pt x="14" y="0"/>
                  <a:pt x="6" y="2"/>
                  <a:pt x="3" y="3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13" y="9"/>
                  <a:pt x="20" y="9"/>
                </a:cubicBezTo>
                <a:cubicBezTo>
                  <a:pt x="26" y="9"/>
                  <a:pt x="29" y="10"/>
                  <a:pt x="29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4" y="19"/>
                  <a:pt x="0" y="26"/>
                  <a:pt x="0" y="34"/>
                </a:cubicBezTo>
                <a:cubicBezTo>
                  <a:pt x="0" y="45"/>
                  <a:pt x="8" y="48"/>
                  <a:pt x="15" y="48"/>
                </a:cubicBezTo>
                <a:cubicBezTo>
                  <a:pt x="24" y="48"/>
                  <a:pt x="29" y="44"/>
                  <a:pt x="29" y="44"/>
                </a:cubicBezTo>
                <a:cubicBezTo>
                  <a:pt x="30" y="44"/>
                  <a:pt x="31" y="46"/>
                  <a:pt x="39" y="46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4"/>
                  <a:pt x="33" y="0"/>
                  <a:pt x="23" y="0"/>
                </a:cubicBezTo>
                <a:moveTo>
                  <a:pt x="147" y="37"/>
                </a:moveTo>
                <a:cubicBezTo>
                  <a:pt x="145" y="38"/>
                  <a:pt x="140" y="40"/>
                  <a:pt x="136" y="40"/>
                </a:cubicBezTo>
                <a:cubicBezTo>
                  <a:pt x="131" y="40"/>
                  <a:pt x="128" y="38"/>
                  <a:pt x="128" y="34"/>
                </a:cubicBezTo>
                <a:cubicBezTo>
                  <a:pt x="128" y="29"/>
                  <a:pt x="130" y="27"/>
                  <a:pt x="136" y="27"/>
                </a:cubicBezTo>
                <a:cubicBezTo>
                  <a:pt x="147" y="26"/>
                  <a:pt x="147" y="26"/>
                  <a:pt x="147" y="26"/>
                </a:cubicBezTo>
                <a:lnTo>
                  <a:pt x="147" y="37"/>
                </a:lnTo>
                <a:close/>
                <a:moveTo>
                  <a:pt x="141" y="0"/>
                </a:moveTo>
                <a:cubicBezTo>
                  <a:pt x="132" y="0"/>
                  <a:pt x="125" y="2"/>
                  <a:pt x="122" y="3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31" y="9"/>
                  <a:pt x="138" y="9"/>
                </a:cubicBezTo>
                <a:cubicBezTo>
                  <a:pt x="144" y="9"/>
                  <a:pt x="147" y="10"/>
                  <a:pt x="147" y="16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23" y="19"/>
                  <a:pt x="118" y="26"/>
                  <a:pt x="118" y="34"/>
                </a:cubicBezTo>
                <a:cubicBezTo>
                  <a:pt x="118" y="45"/>
                  <a:pt x="126" y="48"/>
                  <a:pt x="133" y="48"/>
                </a:cubicBezTo>
                <a:cubicBezTo>
                  <a:pt x="142" y="48"/>
                  <a:pt x="147" y="44"/>
                  <a:pt x="148" y="44"/>
                </a:cubicBezTo>
                <a:cubicBezTo>
                  <a:pt x="148" y="44"/>
                  <a:pt x="150" y="46"/>
                  <a:pt x="158" y="46"/>
                </a:cubicBezTo>
                <a:cubicBezTo>
                  <a:pt x="158" y="13"/>
                  <a:pt x="158" y="13"/>
                  <a:pt x="158" y="13"/>
                </a:cubicBezTo>
                <a:cubicBezTo>
                  <a:pt x="158" y="4"/>
                  <a:pt x="151" y="0"/>
                  <a:pt x="141" y="0"/>
                </a:cubicBezTo>
                <a:moveTo>
                  <a:pt x="305" y="35"/>
                </a:moveTo>
                <a:cubicBezTo>
                  <a:pt x="303" y="37"/>
                  <a:pt x="298" y="39"/>
                  <a:pt x="293" y="39"/>
                </a:cubicBezTo>
                <a:cubicBezTo>
                  <a:pt x="286" y="39"/>
                  <a:pt x="284" y="35"/>
                  <a:pt x="284" y="28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75" y="0"/>
                  <a:pt x="274" y="1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42"/>
                  <a:pt x="277" y="48"/>
                  <a:pt x="290" y="48"/>
                </a:cubicBezTo>
                <a:cubicBezTo>
                  <a:pt x="300" y="48"/>
                  <a:pt x="305" y="44"/>
                  <a:pt x="306" y="44"/>
                </a:cubicBezTo>
                <a:cubicBezTo>
                  <a:pt x="306" y="44"/>
                  <a:pt x="309" y="46"/>
                  <a:pt x="316" y="46"/>
                </a:cubicBezTo>
                <a:cubicBezTo>
                  <a:pt x="316" y="1"/>
                  <a:pt x="316" y="1"/>
                  <a:pt x="316" y="1"/>
                </a:cubicBezTo>
                <a:cubicBezTo>
                  <a:pt x="315" y="1"/>
                  <a:pt x="310" y="0"/>
                  <a:pt x="308" y="0"/>
                </a:cubicBezTo>
                <a:cubicBezTo>
                  <a:pt x="305" y="0"/>
                  <a:pt x="305" y="0"/>
                  <a:pt x="305" y="0"/>
                </a:cubicBezTo>
                <a:lnTo>
                  <a:pt x="305" y="35"/>
                </a:lnTo>
                <a:close/>
                <a:moveTo>
                  <a:pt x="328" y="46"/>
                </a:moveTo>
                <a:cubicBezTo>
                  <a:pt x="328" y="46"/>
                  <a:pt x="335" y="48"/>
                  <a:pt x="344" y="48"/>
                </a:cubicBezTo>
                <a:cubicBezTo>
                  <a:pt x="352" y="48"/>
                  <a:pt x="363" y="45"/>
                  <a:pt x="363" y="33"/>
                </a:cubicBezTo>
                <a:cubicBezTo>
                  <a:pt x="363" y="26"/>
                  <a:pt x="357" y="23"/>
                  <a:pt x="348" y="19"/>
                </a:cubicBezTo>
                <a:cubicBezTo>
                  <a:pt x="343" y="18"/>
                  <a:pt x="339" y="16"/>
                  <a:pt x="339" y="13"/>
                </a:cubicBezTo>
                <a:cubicBezTo>
                  <a:pt x="339" y="11"/>
                  <a:pt x="340" y="8"/>
                  <a:pt x="347" y="8"/>
                </a:cubicBezTo>
                <a:cubicBezTo>
                  <a:pt x="352" y="8"/>
                  <a:pt x="358" y="11"/>
                  <a:pt x="358" y="11"/>
                </a:cubicBezTo>
                <a:cubicBezTo>
                  <a:pt x="361" y="3"/>
                  <a:pt x="361" y="3"/>
                  <a:pt x="361" y="3"/>
                </a:cubicBezTo>
                <a:cubicBezTo>
                  <a:pt x="359" y="2"/>
                  <a:pt x="354" y="0"/>
                  <a:pt x="346" y="0"/>
                </a:cubicBezTo>
                <a:cubicBezTo>
                  <a:pt x="337" y="0"/>
                  <a:pt x="329" y="4"/>
                  <a:pt x="329" y="13"/>
                </a:cubicBezTo>
                <a:cubicBezTo>
                  <a:pt x="329" y="23"/>
                  <a:pt x="337" y="26"/>
                  <a:pt x="344" y="28"/>
                </a:cubicBezTo>
                <a:cubicBezTo>
                  <a:pt x="349" y="29"/>
                  <a:pt x="352" y="31"/>
                  <a:pt x="352" y="34"/>
                </a:cubicBezTo>
                <a:cubicBezTo>
                  <a:pt x="352" y="37"/>
                  <a:pt x="351" y="40"/>
                  <a:pt x="343" y="40"/>
                </a:cubicBezTo>
                <a:cubicBezTo>
                  <a:pt x="337" y="40"/>
                  <a:pt x="330" y="38"/>
                  <a:pt x="330" y="38"/>
                </a:cubicBezTo>
                <a:lnTo>
                  <a:pt x="328" y="46"/>
                </a:lnTo>
                <a:close/>
                <a:moveTo>
                  <a:pt x="183" y="9"/>
                </a:moveTo>
                <a:cubicBezTo>
                  <a:pt x="185" y="8"/>
                  <a:pt x="188" y="8"/>
                  <a:pt x="191" y="8"/>
                </a:cubicBezTo>
                <a:cubicBezTo>
                  <a:pt x="199" y="8"/>
                  <a:pt x="205" y="12"/>
                  <a:pt x="205" y="23"/>
                </a:cubicBezTo>
                <a:cubicBezTo>
                  <a:pt x="205" y="34"/>
                  <a:pt x="202" y="40"/>
                  <a:pt x="190" y="40"/>
                </a:cubicBezTo>
                <a:cubicBezTo>
                  <a:pt x="187" y="40"/>
                  <a:pt x="183" y="39"/>
                  <a:pt x="183" y="39"/>
                </a:cubicBezTo>
                <a:lnTo>
                  <a:pt x="183" y="9"/>
                </a:lnTo>
                <a:close/>
                <a:moveTo>
                  <a:pt x="192" y="0"/>
                </a:moveTo>
                <a:cubicBezTo>
                  <a:pt x="186" y="0"/>
                  <a:pt x="178" y="1"/>
                  <a:pt x="173" y="2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7" y="47"/>
                  <a:pt x="185" y="48"/>
                  <a:pt x="190" y="48"/>
                </a:cubicBezTo>
                <a:cubicBezTo>
                  <a:pt x="208" y="48"/>
                  <a:pt x="216" y="41"/>
                  <a:pt x="216" y="23"/>
                </a:cubicBezTo>
                <a:cubicBezTo>
                  <a:pt x="216" y="9"/>
                  <a:pt x="207" y="0"/>
                  <a:pt x="192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Calibri" panose="020F0502020204030204" pitchFamily="34" charset="0"/>
        <a:buChar char="_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89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181">
          <p15:clr>
            <a:srgbClr val="F26B43"/>
          </p15:clr>
        </p15:guide>
        <p15:guide id="7" pos="7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jpe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08902" y="2648989"/>
            <a:ext cx="3219012" cy="1205151"/>
          </a:xfrm>
        </p:spPr>
        <p:txBody>
          <a:bodyPr/>
          <a:lstStyle/>
          <a:p>
            <a:pPr algn="just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Managing</a:t>
            </a:r>
          </a:p>
          <a:p>
            <a:pPr algn="just">
              <a:lnSpc>
                <a:spcPts val="2800"/>
              </a:lnSpc>
              <a:spcBef>
                <a:spcPts val="2200"/>
              </a:spcBef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Every Mile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0" y="315969"/>
            <a:ext cx="1729710" cy="25211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45079" y="3826430"/>
            <a:ext cx="329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How to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deliver a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greater return on</a:t>
            </a:r>
          </a:p>
          <a:p>
            <a:pPr defTabSz="914400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investment from Travel and Expense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045079" y="5863577"/>
            <a:ext cx="38558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 smtClean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Jan Schubert</a:t>
            </a:r>
            <a:endParaRPr lang="en-GB" sz="1200" dirty="0">
              <a:solidFill>
                <a:srgbClr val="005EB8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/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Global Key Account Manager</a:t>
            </a:r>
          </a:p>
          <a:p>
            <a:pPr defTabSz="914400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Amadeus Corporate Solutions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885790" y="3932472"/>
            <a:ext cx="2939007" cy="18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GB" sz="1200" dirty="0" smtClean="0">
                <a:solidFill>
                  <a:srgbClr val="005EB8"/>
                </a:solidFill>
                <a:latin typeface="Calibri"/>
                <a:ea typeface="Amadeus" charset="0"/>
                <a:cs typeface="Amadeus" charset="0"/>
              </a:rPr>
              <a:t>- </a:t>
            </a:r>
            <a:r>
              <a:rPr lang="en-GB" sz="1200" dirty="0" smtClean="0">
                <a:solidFill>
                  <a:schemeClr val="accent2"/>
                </a:solidFill>
                <a:latin typeface="Calibri"/>
                <a:ea typeface="Amadeus" charset="0"/>
                <a:cs typeface="Amadeus" charset="0"/>
              </a:rPr>
              <a:t>Growth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is the priority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for 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CEOs;</a:t>
            </a:r>
          </a:p>
          <a:p>
            <a:pPr algn="ctr">
              <a:lnSpc>
                <a:spcPts val="1500"/>
              </a:lnSpc>
            </a:pPr>
            <a:endParaRPr lang="en-GB" sz="1200" dirty="0">
              <a:solidFill>
                <a:srgbClr val="000000"/>
              </a:solidFill>
              <a:latin typeface="Calibri"/>
              <a:ea typeface="Amadeus" charset="0"/>
              <a:cs typeface="Amadeus" charset="0"/>
            </a:endParaRPr>
          </a:p>
          <a:p>
            <a:pPr marL="171450" indent="-171450" algn="ctr">
              <a:lnSpc>
                <a:spcPts val="1500"/>
              </a:lnSpc>
              <a:buFontTx/>
              <a:buChar char="-"/>
            </a:pP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Others </a:t>
            </a:r>
            <a:r>
              <a:rPr lang="en-GB" sz="1200" dirty="0" smtClean="0">
                <a:solidFill>
                  <a:schemeClr val="accent2"/>
                </a:solidFill>
                <a:latin typeface="Calibri"/>
                <a:ea typeface="Amadeus" charset="0"/>
                <a:cs typeface="Amadeus" charset="0"/>
              </a:rPr>
              <a:t>aligned with role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(Financial 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for CFO, employee for HR, cost </a:t>
            </a:r>
            <a:endParaRPr lang="en-GB" sz="1200" dirty="0" smtClean="0">
              <a:solidFill>
                <a:srgbClr val="000000"/>
              </a:solidFill>
              <a:latin typeface="Calibri"/>
              <a:ea typeface="Amadeus" charset="0"/>
              <a:cs typeface="Amadeus" charset="0"/>
            </a:endParaRPr>
          </a:p>
          <a:p>
            <a:pPr algn="ctr">
              <a:lnSpc>
                <a:spcPts val="1500"/>
              </a:lnSpc>
            </a:pPr>
            <a:r>
              <a:rPr lang="es-ES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and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risk 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management for CIO);</a:t>
            </a:r>
          </a:p>
          <a:p>
            <a:pPr algn="ctr">
              <a:lnSpc>
                <a:spcPts val="1500"/>
              </a:lnSpc>
            </a:pPr>
            <a:endParaRPr lang="en-GB" sz="1200" dirty="0">
              <a:solidFill>
                <a:srgbClr val="000000"/>
              </a:solidFill>
              <a:latin typeface="Calibri"/>
              <a:ea typeface="Amadeus" charset="0"/>
              <a:cs typeface="Amadeus" charset="0"/>
            </a:endParaRPr>
          </a:p>
          <a:p>
            <a:pPr algn="ctr">
              <a:lnSpc>
                <a:spcPts val="1500"/>
              </a:lnSpc>
            </a:pPr>
            <a:r>
              <a:rPr lang="en-GB" sz="1200" dirty="0" smtClean="0">
                <a:solidFill>
                  <a:srgbClr val="005EB8"/>
                </a:solidFill>
                <a:latin typeface="Calibri"/>
                <a:ea typeface="Amadeus" charset="0"/>
                <a:cs typeface="Amadeus" charset="0"/>
              </a:rPr>
              <a:t>-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The </a:t>
            </a:r>
            <a:r>
              <a:rPr lang="en-GB" sz="1200" dirty="0">
                <a:solidFill>
                  <a:schemeClr val="accent2"/>
                </a:solidFill>
                <a:latin typeface="Calibri"/>
                <a:ea typeface="Amadeus" charset="0"/>
                <a:cs typeface="Amadeus" charset="0"/>
              </a:rPr>
              <a:t>employee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 value-proposition is a </a:t>
            </a:r>
            <a:r>
              <a:rPr lang="en-GB" sz="1200" dirty="0" smtClean="0">
                <a:solidFill>
                  <a:schemeClr val="accent2"/>
                </a:solidFill>
                <a:latin typeface="Calibri"/>
                <a:ea typeface="Amadeus" charset="0"/>
                <a:cs typeface="Amadeus" charset="0"/>
              </a:rPr>
              <a:t>(recent)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ea typeface="Amadeus" charset="0"/>
                <a:cs typeface="Amadeus" charset="0"/>
              </a:rPr>
              <a:t>concern</a:t>
            </a:r>
            <a:endParaRPr lang="en-GB" sz="1200" dirty="0">
              <a:solidFill>
                <a:srgbClr val="000000"/>
              </a:solidFill>
              <a:latin typeface="Calibri"/>
              <a:ea typeface="Amadeus" charset="0"/>
              <a:cs typeface="Amadeus" charset="0"/>
            </a:endParaRPr>
          </a:p>
          <a:p>
            <a:pPr algn="ctr">
              <a:lnSpc>
                <a:spcPts val="1500"/>
              </a:lnSpc>
              <a:spcBef>
                <a:spcPts val="500"/>
              </a:spcBef>
            </a:pPr>
            <a:endParaRPr lang="en-GB" sz="1200" dirty="0">
              <a:solidFill>
                <a:srgbClr val="000000"/>
              </a:solidFill>
              <a:latin typeface="Calibri"/>
              <a:ea typeface="Amadeus" charset="0"/>
              <a:cs typeface="Amadeus" charset="0"/>
            </a:endParaRPr>
          </a:p>
        </p:txBody>
      </p:sp>
      <p:pic>
        <p:nvPicPr>
          <p:cNvPr id="32" name="Imagen 31" descr="circulo-linea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416361"/>
            <a:ext cx="871257" cy="832534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779706" y="476366"/>
            <a:ext cx="4424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i="1" dirty="0" smtClean="0">
                <a:solidFill>
                  <a:schemeClr val="bg2"/>
                </a:solidFill>
                <a:latin typeface="+mj-lt"/>
                <a:ea typeface="Amadeus Thin" charset="0"/>
                <a:cs typeface="Amadeus Thin" charset="0"/>
              </a:rPr>
              <a:t>2</a:t>
            </a:r>
            <a:endParaRPr lang="en-GB" sz="4000" i="1" dirty="0">
              <a:solidFill>
                <a:schemeClr val="bg2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pic>
        <p:nvPicPr>
          <p:cNvPr id="34" name="Imagen 33" descr="circulo-linea_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/>
          <a:stretch/>
        </p:blipFill>
        <p:spPr>
          <a:xfrm>
            <a:off x="1429590" y="254005"/>
            <a:ext cx="7706408" cy="1150630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554613" y="931429"/>
            <a:ext cx="744902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T&amp;E </a:t>
            </a:r>
            <a:r>
              <a:rPr lang="en-US" dirty="0" smtClean="0"/>
              <a:t>programmes </a:t>
            </a:r>
            <a:r>
              <a:rPr lang="en-US" dirty="0"/>
              <a:t>must align with strategic priorities </a:t>
            </a:r>
            <a:r>
              <a:rPr lang="en-US" dirty="0" smtClean="0"/>
              <a:t>across the </a:t>
            </a:r>
            <a:r>
              <a:rPr lang="en-US" dirty="0"/>
              <a:t>business (growth, cost control, employee </a:t>
            </a:r>
            <a:r>
              <a:rPr lang="en-US" dirty="0" smtClean="0"/>
              <a:t>value </a:t>
            </a:r>
            <a:r>
              <a:rPr lang="fr-FR" dirty="0" smtClean="0"/>
              <a:t>proposition</a:t>
            </a:r>
            <a:r>
              <a:rPr lang="fr-FR" dirty="0"/>
              <a:t>, </a:t>
            </a:r>
            <a:r>
              <a:rPr lang="fr-FR" dirty="0" smtClean="0"/>
              <a:t>etc.).</a:t>
            </a:r>
            <a:endParaRPr lang="en-GB" dirty="0">
              <a:solidFill>
                <a:srgbClr val="005EB8"/>
              </a:solidFill>
              <a:ea typeface="Amadeus" charset="0"/>
              <a:cs typeface="Amadeus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833058" y="1512076"/>
            <a:ext cx="6716409" cy="4710924"/>
            <a:chOff x="3637260" y="1085088"/>
            <a:chExt cx="7677897" cy="5385317"/>
          </a:xfrm>
        </p:grpSpPr>
        <p:sp>
          <p:nvSpPr>
            <p:cNvPr id="30" name="CuadroTexto 13"/>
            <p:cNvSpPr txBox="1"/>
            <p:nvPr/>
          </p:nvSpPr>
          <p:spPr>
            <a:xfrm>
              <a:off x="5046417" y="109178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%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31" name="CuadroTexto 14"/>
            <p:cNvSpPr txBox="1"/>
            <p:nvPr/>
          </p:nvSpPr>
          <p:spPr>
            <a:xfrm>
              <a:off x="6270159" y="1088436"/>
              <a:ext cx="484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CEO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CuadroTexto 15"/>
            <p:cNvSpPr txBox="1"/>
            <p:nvPr/>
          </p:nvSpPr>
          <p:spPr>
            <a:xfrm>
              <a:off x="7688234" y="1091783"/>
              <a:ext cx="856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CFO/CPO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37" name="CuadroTexto 16"/>
            <p:cNvSpPr txBox="1"/>
            <p:nvPr/>
          </p:nvSpPr>
          <p:spPr>
            <a:xfrm>
              <a:off x="9099315" y="1085088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CHRO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38" name="CuadroTexto 17"/>
            <p:cNvSpPr txBox="1"/>
            <p:nvPr/>
          </p:nvSpPr>
          <p:spPr>
            <a:xfrm>
              <a:off x="5050243" y="1830074"/>
              <a:ext cx="656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Growth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9" name="CuadroTexto 18"/>
            <p:cNvSpPr txBox="1"/>
            <p:nvPr/>
          </p:nvSpPr>
          <p:spPr>
            <a:xfrm>
              <a:off x="5053258" y="2465526"/>
              <a:ext cx="1142222" cy="516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Cost</a:t>
              </a:r>
            </a:p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minimisation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0" name="CuadroTexto 19"/>
            <p:cNvSpPr txBox="1"/>
            <p:nvPr/>
          </p:nvSpPr>
          <p:spPr>
            <a:xfrm>
              <a:off x="5046417" y="3139391"/>
              <a:ext cx="923971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Operational</a:t>
              </a:r>
            </a:p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efficiency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1" name="CuadroTexto 20"/>
            <p:cNvSpPr txBox="1"/>
            <p:nvPr/>
          </p:nvSpPr>
          <p:spPr>
            <a:xfrm>
              <a:off x="5053258" y="3826012"/>
              <a:ext cx="93403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Employee</a:t>
              </a:r>
            </a:p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productivity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2" name="CuadroTexto 21"/>
            <p:cNvSpPr txBox="1"/>
            <p:nvPr/>
          </p:nvSpPr>
          <p:spPr>
            <a:xfrm>
              <a:off x="5046417" y="4497271"/>
              <a:ext cx="820096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Risk</a:t>
              </a:r>
            </a:p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mitigation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3" name="CuadroTexto 22"/>
            <p:cNvSpPr txBox="1"/>
            <p:nvPr/>
          </p:nvSpPr>
          <p:spPr>
            <a:xfrm>
              <a:off x="5046417" y="5110034"/>
              <a:ext cx="1465545" cy="721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Management</a:t>
              </a:r>
            </a:p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Information (MI)/</a:t>
              </a:r>
            </a:p>
            <a:p>
              <a:pPr>
                <a:lnSpc>
                  <a:spcPts val="1400"/>
                </a:lnSpc>
              </a:pPr>
              <a:r>
                <a:rPr lang="en-GB" sz="1200" dirty="0" smtClean="0">
                  <a:solidFill>
                    <a:srgbClr val="000000"/>
                  </a:solidFill>
                </a:rPr>
                <a:t>analytics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4" name="CuadroTexto 23"/>
            <p:cNvSpPr txBox="1"/>
            <p:nvPr/>
          </p:nvSpPr>
          <p:spPr>
            <a:xfrm>
              <a:off x="7145346" y="620306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1</a:t>
              </a:r>
              <a:r>
                <a:rPr lang="en-GB" sz="1100" baseline="30000" dirty="0" smtClean="0">
                  <a:solidFill>
                    <a:srgbClr val="000000"/>
                  </a:solidFill>
                </a:rPr>
                <a:t>st</a:t>
              </a:r>
              <a:r>
                <a:rPr lang="en-GB" sz="1100" dirty="0" smtClean="0">
                  <a:solidFill>
                    <a:srgbClr val="000000"/>
                  </a:solidFill>
                </a:rPr>
                <a:t> choice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45" name="CuadroTexto 24"/>
            <p:cNvSpPr txBox="1"/>
            <p:nvPr/>
          </p:nvSpPr>
          <p:spPr>
            <a:xfrm>
              <a:off x="8288665" y="6203065"/>
              <a:ext cx="756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2</a:t>
              </a:r>
              <a:r>
                <a:rPr lang="en-GB" sz="1100" baseline="30000" dirty="0" smtClean="0">
                  <a:solidFill>
                    <a:srgbClr val="000000"/>
                  </a:solidFill>
                </a:rPr>
                <a:t>nd</a:t>
              </a:r>
              <a:r>
                <a:rPr lang="en-GB" sz="1100" dirty="0" smtClean="0">
                  <a:solidFill>
                    <a:srgbClr val="000000"/>
                  </a:solidFill>
                </a:rPr>
                <a:t> choice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46" name="CuadroTexto 25"/>
            <p:cNvSpPr txBox="1"/>
            <p:nvPr/>
          </p:nvSpPr>
          <p:spPr>
            <a:xfrm>
              <a:off x="9427344" y="6208795"/>
              <a:ext cx="7393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3</a:t>
              </a:r>
              <a:r>
                <a:rPr lang="en-GB" sz="1100" baseline="30000" dirty="0" smtClean="0">
                  <a:solidFill>
                    <a:srgbClr val="000000"/>
                  </a:solidFill>
                </a:rPr>
                <a:t>rd</a:t>
              </a:r>
              <a:r>
                <a:rPr lang="en-GB" sz="1100" dirty="0" smtClean="0">
                  <a:solidFill>
                    <a:srgbClr val="000000"/>
                  </a:solidFill>
                </a:rPr>
                <a:t> choice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47" name="CuadroTexto 26"/>
            <p:cNvSpPr txBox="1"/>
            <p:nvPr/>
          </p:nvSpPr>
          <p:spPr>
            <a:xfrm>
              <a:off x="10536751" y="1091783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CIO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ángulo 1"/>
            <p:cNvSpPr/>
            <p:nvPr/>
          </p:nvSpPr>
          <p:spPr>
            <a:xfrm>
              <a:off x="7794624" y="1766827"/>
              <a:ext cx="66675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ángulo 27"/>
            <p:cNvSpPr/>
            <p:nvPr/>
          </p:nvSpPr>
          <p:spPr>
            <a:xfrm>
              <a:off x="6372224" y="2453648"/>
              <a:ext cx="107951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ángulo 28"/>
            <p:cNvSpPr/>
            <p:nvPr/>
          </p:nvSpPr>
          <p:spPr>
            <a:xfrm>
              <a:off x="6372224" y="3139391"/>
              <a:ext cx="63501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ángulo 29"/>
            <p:cNvSpPr/>
            <p:nvPr/>
          </p:nvSpPr>
          <p:spPr>
            <a:xfrm>
              <a:off x="9204324" y="1766827"/>
              <a:ext cx="117475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ángulo 31"/>
            <p:cNvSpPr/>
            <p:nvPr/>
          </p:nvSpPr>
          <p:spPr>
            <a:xfrm>
              <a:off x="7794623" y="2453648"/>
              <a:ext cx="77203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ángulo 32"/>
            <p:cNvSpPr/>
            <p:nvPr/>
          </p:nvSpPr>
          <p:spPr>
            <a:xfrm>
              <a:off x="9204324" y="2453648"/>
              <a:ext cx="96593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ángulo 33"/>
            <p:cNvSpPr/>
            <p:nvPr/>
          </p:nvSpPr>
          <p:spPr>
            <a:xfrm>
              <a:off x="10648950" y="2453648"/>
              <a:ext cx="200025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ángulo 34"/>
            <p:cNvSpPr/>
            <p:nvPr/>
          </p:nvSpPr>
          <p:spPr>
            <a:xfrm>
              <a:off x="7794623" y="3139391"/>
              <a:ext cx="384177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ángulo 35"/>
            <p:cNvSpPr/>
            <p:nvPr/>
          </p:nvSpPr>
          <p:spPr>
            <a:xfrm>
              <a:off x="9204324" y="3139391"/>
              <a:ext cx="79376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ángulo 36"/>
            <p:cNvSpPr/>
            <p:nvPr/>
          </p:nvSpPr>
          <p:spPr>
            <a:xfrm>
              <a:off x="10641012" y="3139391"/>
              <a:ext cx="77788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ángulo 37"/>
            <p:cNvSpPr/>
            <p:nvPr/>
          </p:nvSpPr>
          <p:spPr>
            <a:xfrm>
              <a:off x="9204324" y="3826012"/>
              <a:ext cx="298451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ángulo 38"/>
            <p:cNvSpPr/>
            <p:nvPr/>
          </p:nvSpPr>
          <p:spPr>
            <a:xfrm>
              <a:off x="10641011" y="4513146"/>
              <a:ext cx="242889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ángulo 39"/>
            <p:cNvSpPr/>
            <p:nvPr/>
          </p:nvSpPr>
          <p:spPr>
            <a:xfrm>
              <a:off x="7794623" y="5200787"/>
              <a:ext cx="66676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ángulo 40"/>
            <p:cNvSpPr/>
            <p:nvPr/>
          </p:nvSpPr>
          <p:spPr>
            <a:xfrm>
              <a:off x="9204324" y="5200787"/>
              <a:ext cx="79375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ángulo 41"/>
            <p:cNvSpPr/>
            <p:nvPr/>
          </p:nvSpPr>
          <p:spPr>
            <a:xfrm>
              <a:off x="10646288" y="5200787"/>
              <a:ext cx="79375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ángulo 42"/>
            <p:cNvSpPr/>
            <p:nvPr/>
          </p:nvSpPr>
          <p:spPr>
            <a:xfrm>
              <a:off x="7794623" y="1933811"/>
              <a:ext cx="77203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ángulo 43"/>
            <p:cNvSpPr/>
            <p:nvPr/>
          </p:nvSpPr>
          <p:spPr>
            <a:xfrm>
              <a:off x="9204324" y="1933811"/>
              <a:ext cx="96593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ángulo 44"/>
            <p:cNvSpPr/>
            <p:nvPr/>
          </p:nvSpPr>
          <p:spPr>
            <a:xfrm>
              <a:off x="6372224" y="2619611"/>
              <a:ext cx="317501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ectángulo 45"/>
            <p:cNvSpPr/>
            <p:nvPr/>
          </p:nvSpPr>
          <p:spPr>
            <a:xfrm>
              <a:off x="7794623" y="2619611"/>
              <a:ext cx="368302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ángulo 46"/>
            <p:cNvSpPr/>
            <p:nvPr/>
          </p:nvSpPr>
          <p:spPr>
            <a:xfrm>
              <a:off x="9204324" y="2619611"/>
              <a:ext cx="245244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ángulo 47"/>
            <p:cNvSpPr/>
            <p:nvPr/>
          </p:nvSpPr>
          <p:spPr>
            <a:xfrm>
              <a:off x="10646288" y="2619611"/>
              <a:ext cx="179314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ángulo 48"/>
            <p:cNvSpPr/>
            <p:nvPr/>
          </p:nvSpPr>
          <p:spPr>
            <a:xfrm>
              <a:off x="6372224" y="3307918"/>
              <a:ext cx="133351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ángulo 49"/>
            <p:cNvSpPr/>
            <p:nvPr/>
          </p:nvSpPr>
          <p:spPr>
            <a:xfrm>
              <a:off x="7794623" y="3307918"/>
              <a:ext cx="77203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ángulo 50"/>
            <p:cNvSpPr/>
            <p:nvPr/>
          </p:nvSpPr>
          <p:spPr>
            <a:xfrm>
              <a:off x="10646288" y="3304075"/>
              <a:ext cx="129662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ángulo 51"/>
            <p:cNvSpPr/>
            <p:nvPr/>
          </p:nvSpPr>
          <p:spPr>
            <a:xfrm>
              <a:off x="6372225" y="3989875"/>
              <a:ext cx="85725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ángulo 52"/>
            <p:cNvSpPr/>
            <p:nvPr/>
          </p:nvSpPr>
          <p:spPr>
            <a:xfrm>
              <a:off x="9204323" y="3987311"/>
              <a:ext cx="171451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ángulo 53"/>
            <p:cNvSpPr/>
            <p:nvPr/>
          </p:nvSpPr>
          <p:spPr>
            <a:xfrm>
              <a:off x="6372225" y="4678182"/>
              <a:ext cx="85725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ángulo 54"/>
            <p:cNvSpPr/>
            <p:nvPr/>
          </p:nvSpPr>
          <p:spPr>
            <a:xfrm>
              <a:off x="10646288" y="4678182"/>
              <a:ext cx="202687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ángulo 55"/>
            <p:cNvSpPr/>
            <p:nvPr/>
          </p:nvSpPr>
          <p:spPr>
            <a:xfrm>
              <a:off x="7794623" y="5364669"/>
              <a:ext cx="85725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Rectángulo 56"/>
            <p:cNvSpPr/>
            <p:nvPr/>
          </p:nvSpPr>
          <p:spPr>
            <a:xfrm>
              <a:off x="9204323" y="5364669"/>
              <a:ext cx="96594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Rectángulo 57"/>
            <p:cNvSpPr/>
            <p:nvPr/>
          </p:nvSpPr>
          <p:spPr>
            <a:xfrm>
              <a:off x="10641011" y="5361066"/>
              <a:ext cx="85725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ángulo 58"/>
            <p:cNvSpPr/>
            <p:nvPr/>
          </p:nvSpPr>
          <p:spPr>
            <a:xfrm>
              <a:off x="7794623" y="2099831"/>
              <a:ext cx="3841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ángulo 59"/>
            <p:cNvSpPr/>
            <p:nvPr/>
          </p:nvSpPr>
          <p:spPr>
            <a:xfrm>
              <a:off x="9204323" y="2099831"/>
              <a:ext cx="279402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ángulo 60"/>
            <p:cNvSpPr/>
            <p:nvPr/>
          </p:nvSpPr>
          <p:spPr>
            <a:xfrm>
              <a:off x="6372224" y="2785574"/>
              <a:ext cx="382875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ángulo 61"/>
            <p:cNvSpPr/>
            <p:nvPr/>
          </p:nvSpPr>
          <p:spPr>
            <a:xfrm>
              <a:off x="7794623" y="2785574"/>
              <a:ext cx="85725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ángulo 62"/>
            <p:cNvSpPr/>
            <p:nvPr/>
          </p:nvSpPr>
          <p:spPr>
            <a:xfrm>
              <a:off x="9204322" y="2785574"/>
              <a:ext cx="171451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ángulo 63"/>
            <p:cNvSpPr/>
            <p:nvPr/>
          </p:nvSpPr>
          <p:spPr>
            <a:xfrm>
              <a:off x="10648950" y="2785574"/>
              <a:ext cx="127000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ángulo 64"/>
            <p:cNvSpPr/>
            <p:nvPr/>
          </p:nvSpPr>
          <p:spPr>
            <a:xfrm>
              <a:off x="7794623" y="3469520"/>
              <a:ext cx="66676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ángulo 65"/>
            <p:cNvSpPr/>
            <p:nvPr/>
          </p:nvSpPr>
          <p:spPr>
            <a:xfrm>
              <a:off x="10641011" y="3469520"/>
              <a:ext cx="315914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ángulo 66"/>
            <p:cNvSpPr/>
            <p:nvPr/>
          </p:nvSpPr>
          <p:spPr>
            <a:xfrm>
              <a:off x="9204322" y="4157037"/>
              <a:ext cx="793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ángulo 67"/>
            <p:cNvSpPr/>
            <p:nvPr/>
          </p:nvSpPr>
          <p:spPr>
            <a:xfrm>
              <a:off x="10646286" y="4843275"/>
              <a:ext cx="793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ángulo 68"/>
            <p:cNvSpPr/>
            <p:nvPr/>
          </p:nvSpPr>
          <p:spPr>
            <a:xfrm>
              <a:off x="6375398" y="4843275"/>
              <a:ext cx="793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Rectángulo 69"/>
            <p:cNvSpPr/>
            <p:nvPr/>
          </p:nvSpPr>
          <p:spPr>
            <a:xfrm>
              <a:off x="6372224" y="5526102"/>
              <a:ext cx="793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ángulo 70"/>
            <p:cNvSpPr/>
            <p:nvPr/>
          </p:nvSpPr>
          <p:spPr>
            <a:xfrm>
              <a:off x="9204322" y="5526102"/>
              <a:ext cx="793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ángulo 71"/>
            <p:cNvSpPr/>
            <p:nvPr/>
          </p:nvSpPr>
          <p:spPr>
            <a:xfrm>
              <a:off x="10646286" y="5530536"/>
              <a:ext cx="7937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CuadroTexto 72"/>
            <p:cNvSpPr txBox="1"/>
            <p:nvPr/>
          </p:nvSpPr>
          <p:spPr>
            <a:xfrm>
              <a:off x="6761613" y="167887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85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4" name="CuadroTexto 73"/>
            <p:cNvSpPr txBox="1"/>
            <p:nvPr/>
          </p:nvSpPr>
          <p:spPr>
            <a:xfrm>
              <a:off x="7881578" y="16788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2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5" name="CuadroTexto 74"/>
            <p:cNvSpPr txBox="1"/>
            <p:nvPr/>
          </p:nvSpPr>
          <p:spPr>
            <a:xfrm>
              <a:off x="9329378" y="16788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15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6" name="CuadroTexto 75"/>
            <p:cNvSpPr txBox="1"/>
            <p:nvPr/>
          </p:nvSpPr>
          <p:spPr>
            <a:xfrm>
              <a:off x="10866872" y="236814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40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7" name="CuadroTexto 76"/>
            <p:cNvSpPr txBox="1"/>
            <p:nvPr/>
          </p:nvSpPr>
          <p:spPr>
            <a:xfrm>
              <a:off x="9298743" y="237243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10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8" name="CuadroTexto 77"/>
            <p:cNvSpPr txBox="1"/>
            <p:nvPr/>
          </p:nvSpPr>
          <p:spPr>
            <a:xfrm>
              <a:off x="7898045" y="237257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9" name="CuadroTexto 78"/>
            <p:cNvSpPr txBox="1"/>
            <p:nvPr/>
          </p:nvSpPr>
          <p:spPr>
            <a:xfrm>
              <a:off x="6473823" y="236814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12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0" name="CuadroTexto 79"/>
            <p:cNvSpPr txBox="1"/>
            <p:nvPr/>
          </p:nvSpPr>
          <p:spPr>
            <a:xfrm>
              <a:off x="6463622" y="30535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1" name="CuadroTexto 80"/>
            <p:cNvSpPr txBox="1"/>
            <p:nvPr/>
          </p:nvSpPr>
          <p:spPr>
            <a:xfrm>
              <a:off x="8197266" y="305355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90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2" name="CuadroTexto 81"/>
            <p:cNvSpPr txBox="1"/>
            <p:nvPr/>
          </p:nvSpPr>
          <p:spPr>
            <a:xfrm>
              <a:off x="9317591" y="305355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3" name="CuadroTexto 82"/>
            <p:cNvSpPr txBox="1"/>
            <p:nvPr/>
          </p:nvSpPr>
          <p:spPr>
            <a:xfrm>
              <a:off x="10751647" y="30531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4" name="CuadroTexto 83"/>
            <p:cNvSpPr txBox="1"/>
            <p:nvPr/>
          </p:nvSpPr>
          <p:spPr>
            <a:xfrm>
              <a:off x="9520419" y="37402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65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5" name="CuadroTexto 84"/>
            <p:cNvSpPr txBox="1"/>
            <p:nvPr/>
          </p:nvSpPr>
          <p:spPr>
            <a:xfrm>
              <a:off x="10910883" y="442734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50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6" name="CuadroTexto 85"/>
            <p:cNvSpPr txBox="1"/>
            <p:nvPr/>
          </p:nvSpPr>
          <p:spPr>
            <a:xfrm>
              <a:off x="10755751" y="51169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7" name="CuadroTexto 86"/>
            <p:cNvSpPr txBox="1"/>
            <p:nvPr/>
          </p:nvSpPr>
          <p:spPr>
            <a:xfrm>
              <a:off x="9315450" y="51197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8" name="CuadroTexto 87"/>
            <p:cNvSpPr txBox="1"/>
            <p:nvPr/>
          </p:nvSpPr>
          <p:spPr>
            <a:xfrm>
              <a:off x="7884098" y="51169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9" name="CuadroTexto 88"/>
            <p:cNvSpPr txBox="1"/>
            <p:nvPr/>
          </p:nvSpPr>
          <p:spPr>
            <a:xfrm>
              <a:off x="7898045" y="184892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0" name="CuadroTexto 89"/>
            <p:cNvSpPr txBox="1"/>
            <p:nvPr/>
          </p:nvSpPr>
          <p:spPr>
            <a:xfrm>
              <a:off x="9297649" y="18516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10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1" name="CuadroTexto 90"/>
            <p:cNvSpPr txBox="1"/>
            <p:nvPr/>
          </p:nvSpPr>
          <p:spPr>
            <a:xfrm>
              <a:off x="10848975" y="25353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35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2" name="CuadroTexto 91"/>
            <p:cNvSpPr txBox="1"/>
            <p:nvPr/>
          </p:nvSpPr>
          <p:spPr>
            <a:xfrm>
              <a:off x="9464670" y="25384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3" name="CuadroTexto 92"/>
            <p:cNvSpPr txBox="1"/>
            <p:nvPr/>
          </p:nvSpPr>
          <p:spPr>
            <a:xfrm>
              <a:off x="8178221" y="25353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85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4" name="CuadroTexto 93"/>
            <p:cNvSpPr txBox="1"/>
            <p:nvPr/>
          </p:nvSpPr>
          <p:spPr>
            <a:xfrm>
              <a:off x="6700840" y="253381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70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5" name="CuadroTexto 94"/>
            <p:cNvSpPr txBox="1"/>
            <p:nvPr/>
          </p:nvSpPr>
          <p:spPr>
            <a:xfrm>
              <a:off x="6523806" y="32182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20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6" name="CuadroTexto 95"/>
            <p:cNvSpPr txBox="1"/>
            <p:nvPr/>
          </p:nvSpPr>
          <p:spPr>
            <a:xfrm>
              <a:off x="7901827" y="321827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7" name="CuadroTexto 96"/>
            <p:cNvSpPr txBox="1"/>
            <p:nvPr/>
          </p:nvSpPr>
          <p:spPr>
            <a:xfrm>
              <a:off x="10792306" y="32182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20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8" name="CuadroTexto 97"/>
            <p:cNvSpPr txBox="1"/>
            <p:nvPr/>
          </p:nvSpPr>
          <p:spPr>
            <a:xfrm>
              <a:off x="9393418" y="391311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30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19" name="CuadroTexto 98"/>
            <p:cNvSpPr txBox="1"/>
            <p:nvPr/>
          </p:nvSpPr>
          <p:spPr>
            <a:xfrm>
              <a:off x="6483348" y="391311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20" name="CuadroTexto 99"/>
            <p:cNvSpPr txBox="1"/>
            <p:nvPr/>
          </p:nvSpPr>
          <p:spPr>
            <a:xfrm>
              <a:off x="6480175" y="459238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21" name="CuadroTexto 100"/>
            <p:cNvSpPr txBox="1"/>
            <p:nvPr/>
          </p:nvSpPr>
          <p:spPr>
            <a:xfrm>
              <a:off x="10869608" y="45944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40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22" name="CuadroTexto 101"/>
            <p:cNvSpPr txBox="1"/>
            <p:nvPr/>
          </p:nvSpPr>
          <p:spPr>
            <a:xfrm>
              <a:off x="10751996" y="52784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23" name="CuadroTexto 102"/>
            <p:cNvSpPr txBox="1"/>
            <p:nvPr/>
          </p:nvSpPr>
          <p:spPr>
            <a:xfrm>
              <a:off x="9327199" y="527747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10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24" name="CuadroTexto 103"/>
            <p:cNvSpPr txBox="1"/>
            <p:nvPr/>
          </p:nvSpPr>
          <p:spPr>
            <a:xfrm>
              <a:off x="7899170" y="52774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5EB8"/>
                  </a:solidFill>
                </a:rPr>
                <a:t>5</a:t>
              </a:r>
              <a:endParaRPr lang="en-GB" sz="1200" dirty="0">
                <a:solidFill>
                  <a:srgbClr val="005EB8"/>
                </a:solidFill>
              </a:endParaRPr>
            </a:p>
          </p:txBody>
        </p:sp>
        <p:sp>
          <p:nvSpPr>
            <p:cNvPr id="125" name="CuadroTexto 104"/>
            <p:cNvSpPr txBox="1"/>
            <p:nvPr/>
          </p:nvSpPr>
          <p:spPr>
            <a:xfrm>
              <a:off x="8202238" y="201438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90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26" name="CuadroTexto 105"/>
            <p:cNvSpPr txBox="1"/>
            <p:nvPr/>
          </p:nvSpPr>
          <p:spPr>
            <a:xfrm>
              <a:off x="9504631" y="20190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60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27" name="CuadroTexto 106"/>
            <p:cNvSpPr txBox="1"/>
            <p:nvPr/>
          </p:nvSpPr>
          <p:spPr>
            <a:xfrm>
              <a:off x="10792306" y="269518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20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28" name="CuadroTexto 107"/>
            <p:cNvSpPr txBox="1"/>
            <p:nvPr/>
          </p:nvSpPr>
          <p:spPr>
            <a:xfrm>
              <a:off x="9388950" y="269982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30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29" name="CuadroTexto 108"/>
            <p:cNvSpPr txBox="1"/>
            <p:nvPr/>
          </p:nvSpPr>
          <p:spPr>
            <a:xfrm>
              <a:off x="7915755" y="27003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7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0" name="CuadroTexto 109"/>
            <p:cNvSpPr txBox="1"/>
            <p:nvPr/>
          </p:nvSpPr>
          <p:spPr>
            <a:xfrm>
              <a:off x="6782079" y="270349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90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1" name="CuadroTexto 110"/>
            <p:cNvSpPr txBox="1"/>
            <p:nvPr/>
          </p:nvSpPr>
          <p:spPr>
            <a:xfrm>
              <a:off x="7891300" y="338372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3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2" name="CuadroTexto 111"/>
            <p:cNvSpPr txBox="1"/>
            <p:nvPr/>
          </p:nvSpPr>
          <p:spPr>
            <a:xfrm>
              <a:off x="10973397" y="338372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70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3" name="CuadroTexto 112"/>
            <p:cNvSpPr txBox="1"/>
            <p:nvPr/>
          </p:nvSpPr>
          <p:spPr>
            <a:xfrm>
              <a:off x="9320650" y="40763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5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4" name="CuadroTexto 113"/>
            <p:cNvSpPr txBox="1"/>
            <p:nvPr/>
          </p:nvSpPr>
          <p:spPr>
            <a:xfrm>
              <a:off x="6481374" y="47580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5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5" name="CuadroTexto 114"/>
            <p:cNvSpPr txBox="1"/>
            <p:nvPr/>
          </p:nvSpPr>
          <p:spPr>
            <a:xfrm>
              <a:off x="10751611" y="47580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5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6" name="CuadroTexto 115"/>
            <p:cNvSpPr txBox="1"/>
            <p:nvPr/>
          </p:nvSpPr>
          <p:spPr>
            <a:xfrm>
              <a:off x="10751611" y="544690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5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7" name="CuadroTexto 116"/>
            <p:cNvSpPr txBox="1"/>
            <p:nvPr/>
          </p:nvSpPr>
          <p:spPr>
            <a:xfrm>
              <a:off x="9312949" y="544690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5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sp>
          <p:nvSpPr>
            <p:cNvPr id="138" name="CuadroTexto 117"/>
            <p:cNvSpPr txBox="1"/>
            <p:nvPr/>
          </p:nvSpPr>
          <p:spPr>
            <a:xfrm>
              <a:off x="6472511" y="54487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9BCAEC"/>
                  </a:solidFill>
                </a:rPr>
                <a:t>5</a:t>
              </a:r>
              <a:endParaRPr lang="en-GB" sz="1200" dirty="0">
                <a:solidFill>
                  <a:srgbClr val="9BCAEC"/>
                </a:solidFill>
              </a:endParaRPr>
            </a:p>
          </p:txBody>
        </p:sp>
        <p:cxnSp>
          <p:nvCxnSpPr>
            <p:cNvPr id="139" name="Conector recto 7"/>
            <p:cNvCxnSpPr/>
            <p:nvPr/>
          </p:nvCxnSpPr>
          <p:spPr>
            <a:xfrm>
              <a:off x="6372224" y="2330973"/>
              <a:ext cx="4880419" cy="0"/>
            </a:xfrm>
            <a:prstGeom prst="line">
              <a:avLst/>
            </a:prstGeom>
            <a:ln>
              <a:solidFill>
                <a:srgbClr val="A6A6A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118"/>
            <p:cNvCxnSpPr/>
            <p:nvPr/>
          </p:nvCxnSpPr>
          <p:spPr>
            <a:xfrm>
              <a:off x="6382795" y="3015174"/>
              <a:ext cx="4880419" cy="0"/>
            </a:xfrm>
            <a:prstGeom prst="line">
              <a:avLst/>
            </a:prstGeom>
            <a:ln>
              <a:solidFill>
                <a:srgbClr val="A6A6A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cto 119"/>
            <p:cNvCxnSpPr/>
            <p:nvPr/>
          </p:nvCxnSpPr>
          <p:spPr>
            <a:xfrm>
              <a:off x="6382795" y="3703476"/>
              <a:ext cx="4880419" cy="0"/>
            </a:xfrm>
            <a:prstGeom prst="line">
              <a:avLst/>
            </a:prstGeom>
            <a:ln>
              <a:solidFill>
                <a:srgbClr val="A6A6A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cto 120"/>
            <p:cNvCxnSpPr/>
            <p:nvPr/>
          </p:nvCxnSpPr>
          <p:spPr>
            <a:xfrm>
              <a:off x="6382795" y="4388033"/>
              <a:ext cx="4880419" cy="0"/>
            </a:xfrm>
            <a:prstGeom prst="line">
              <a:avLst/>
            </a:prstGeom>
            <a:ln>
              <a:solidFill>
                <a:srgbClr val="A6A6A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cto 121"/>
            <p:cNvCxnSpPr/>
            <p:nvPr/>
          </p:nvCxnSpPr>
          <p:spPr>
            <a:xfrm>
              <a:off x="6382795" y="5072807"/>
              <a:ext cx="4880419" cy="0"/>
            </a:xfrm>
            <a:prstGeom prst="line">
              <a:avLst/>
            </a:prstGeom>
            <a:ln>
              <a:solidFill>
                <a:srgbClr val="A6A6A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cto 123"/>
            <p:cNvCxnSpPr/>
            <p:nvPr/>
          </p:nvCxnSpPr>
          <p:spPr>
            <a:xfrm>
              <a:off x="7797216" y="1562725"/>
              <a:ext cx="0" cy="4279691"/>
            </a:xfrm>
            <a:prstGeom prst="line">
              <a:avLst/>
            </a:prstGeom>
            <a:ln>
              <a:solidFill>
                <a:srgbClr val="A6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124"/>
            <p:cNvCxnSpPr/>
            <p:nvPr/>
          </p:nvCxnSpPr>
          <p:spPr>
            <a:xfrm>
              <a:off x="9208812" y="1562725"/>
              <a:ext cx="0" cy="4279691"/>
            </a:xfrm>
            <a:prstGeom prst="line">
              <a:avLst/>
            </a:prstGeom>
            <a:ln>
              <a:solidFill>
                <a:srgbClr val="A6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125"/>
            <p:cNvCxnSpPr/>
            <p:nvPr/>
          </p:nvCxnSpPr>
          <p:spPr>
            <a:xfrm>
              <a:off x="10642870" y="1562725"/>
              <a:ext cx="0" cy="4279691"/>
            </a:xfrm>
            <a:prstGeom prst="line">
              <a:avLst/>
            </a:prstGeom>
            <a:ln>
              <a:solidFill>
                <a:srgbClr val="A6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ángulo 126"/>
            <p:cNvSpPr/>
            <p:nvPr/>
          </p:nvSpPr>
          <p:spPr>
            <a:xfrm>
              <a:off x="6941084" y="6288665"/>
              <a:ext cx="235457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Rectángulo 127"/>
            <p:cNvSpPr/>
            <p:nvPr/>
          </p:nvSpPr>
          <p:spPr>
            <a:xfrm>
              <a:off x="8079537" y="6288665"/>
              <a:ext cx="235457" cy="10540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Rectángulo 128"/>
            <p:cNvSpPr/>
            <p:nvPr/>
          </p:nvSpPr>
          <p:spPr>
            <a:xfrm>
              <a:off x="9226984" y="6288665"/>
              <a:ext cx="235457" cy="105402"/>
            </a:xfrm>
            <a:prstGeom prst="rect">
              <a:avLst/>
            </a:prstGeom>
            <a:solidFill>
              <a:srgbClr val="9B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0" name="Imagen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260" y="1687037"/>
              <a:ext cx="1503322" cy="4232070"/>
            </a:xfrm>
            <a:prstGeom prst="rect">
              <a:avLst/>
            </a:prstGeom>
          </p:spPr>
        </p:pic>
        <p:sp>
          <p:nvSpPr>
            <p:cNvPr id="151" name="Rectángulo 133"/>
            <p:cNvSpPr/>
            <p:nvPr/>
          </p:nvSpPr>
          <p:spPr>
            <a:xfrm>
              <a:off x="6371455" y="1763724"/>
              <a:ext cx="349179" cy="105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52" name="Conector recto 122"/>
            <p:cNvCxnSpPr/>
            <p:nvPr/>
          </p:nvCxnSpPr>
          <p:spPr>
            <a:xfrm>
              <a:off x="6373667" y="1562725"/>
              <a:ext cx="0" cy="4279691"/>
            </a:xfrm>
            <a:prstGeom prst="line">
              <a:avLst/>
            </a:prstGeom>
            <a:ln>
              <a:solidFill>
                <a:srgbClr val="A6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CuadroTexto 28"/>
          <p:cNvSpPr txBox="1"/>
          <p:nvPr/>
        </p:nvSpPr>
        <p:spPr>
          <a:xfrm>
            <a:off x="1227480" y="2160394"/>
            <a:ext cx="2255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/>
                <a:ea typeface="Amadeus" charset="0"/>
                <a:cs typeface="Amadeus" charset="0"/>
              </a:rPr>
              <a:t>Objectives:</a:t>
            </a:r>
          </a:p>
          <a:p>
            <a:pPr algn="ctr"/>
            <a:r>
              <a:rPr lang="es-ES" sz="1400" dirty="0" smtClean="0">
                <a:solidFill>
                  <a:srgbClr val="050809"/>
                </a:solidFill>
                <a:latin typeface="Calibri"/>
                <a:ea typeface="Amadeus" charset="0"/>
                <a:cs typeface="Amadeus" charset="0"/>
              </a:rPr>
              <a:t>Growth</a:t>
            </a:r>
          </a:p>
          <a:p>
            <a:pPr algn="ctr"/>
            <a:r>
              <a:rPr lang="es-ES" sz="1400" dirty="0" smtClean="0">
                <a:solidFill>
                  <a:srgbClr val="050809"/>
                </a:solidFill>
                <a:latin typeface="Calibri"/>
                <a:ea typeface="Amadeus" charset="0"/>
                <a:cs typeface="Amadeus" charset="0"/>
              </a:rPr>
              <a:t>Cost/efficiency</a:t>
            </a:r>
          </a:p>
          <a:p>
            <a:pPr algn="ctr"/>
            <a:r>
              <a:rPr lang="es-ES" sz="1400" dirty="0" smtClean="0">
                <a:solidFill>
                  <a:srgbClr val="050809"/>
                </a:solidFill>
                <a:latin typeface="Calibri"/>
                <a:ea typeface="Amadeus" charset="0"/>
                <a:cs typeface="Amadeus" charset="0"/>
              </a:rPr>
              <a:t>Employee value proposition</a:t>
            </a:r>
          </a:p>
          <a:p>
            <a:pPr algn="ctr"/>
            <a:r>
              <a:rPr lang="es-ES" sz="1400" dirty="0" smtClean="0">
                <a:solidFill>
                  <a:srgbClr val="050809"/>
                </a:solidFill>
                <a:latin typeface="Calibri"/>
                <a:ea typeface="Amadeus" charset="0"/>
                <a:cs typeface="Amadeus" charset="0"/>
              </a:rPr>
              <a:t>Risk management</a:t>
            </a:r>
          </a:p>
          <a:p>
            <a:pPr algn="ctr"/>
            <a:r>
              <a:rPr lang="es-ES" sz="1400" dirty="0" smtClean="0">
                <a:solidFill>
                  <a:srgbClr val="050809"/>
                </a:solidFill>
                <a:latin typeface="Calibri"/>
                <a:ea typeface="Amadeus" charset="0"/>
                <a:cs typeface="Amadeus" charset="0"/>
              </a:rPr>
              <a:t>Analytics</a:t>
            </a:r>
            <a:endParaRPr lang="en-GB" sz="1400" dirty="0">
              <a:solidFill>
                <a:srgbClr val="050809"/>
              </a:solidFill>
              <a:latin typeface="Calibri"/>
              <a:ea typeface="Amadeus" charset="0"/>
              <a:cs typeface="Amadeus" charset="0"/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>
            <a:off x="1125465" y="2105728"/>
            <a:ext cx="2459655" cy="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429590" y="3658584"/>
            <a:ext cx="1852872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60856" b="19041"/>
          <a:stretch/>
        </p:blipFill>
        <p:spPr>
          <a:xfrm>
            <a:off x="6469586" y="1166139"/>
            <a:ext cx="2150533" cy="5552123"/>
          </a:xfrm>
          <a:prstGeom prst="rect">
            <a:avLst/>
          </a:prstGeom>
        </p:spPr>
      </p:pic>
      <p:pic>
        <p:nvPicPr>
          <p:cNvPr id="61" name="Imagen 60" descr="Sin título-1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1" r="38290" b="19041"/>
          <a:stretch/>
        </p:blipFill>
        <p:spPr>
          <a:xfrm>
            <a:off x="4020145" y="1253364"/>
            <a:ext cx="2116436" cy="54640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pic>
        <p:nvPicPr>
          <p:cNvPr id="10" name="Imagen 9" descr="circulo-linea_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416361"/>
            <a:ext cx="871257" cy="83253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79706" y="476366"/>
            <a:ext cx="4424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i="1" dirty="0" smtClean="0">
                <a:solidFill>
                  <a:schemeClr val="bg2"/>
                </a:solidFill>
                <a:latin typeface="+mj-lt"/>
                <a:ea typeface="Amadeus Thin" charset="0"/>
                <a:cs typeface="Amadeus Thin" charset="0"/>
              </a:rPr>
              <a:t>3</a:t>
            </a:r>
            <a:endParaRPr lang="en-GB" sz="4000" i="1" dirty="0">
              <a:solidFill>
                <a:schemeClr val="bg2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pic>
        <p:nvPicPr>
          <p:cNvPr id="12" name="Imagen 11" descr="circulo-linea_1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/>
          <a:stretch/>
        </p:blipFill>
        <p:spPr>
          <a:xfrm>
            <a:off x="1429590" y="254005"/>
            <a:ext cx="7706408" cy="115063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54613" y="931429"/>
            <a:ext cx="744902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Companies are skipping best practices in the T&amp;</a:t>
            </a:r>
            <a:r>
              <a:rPr lang="en-US" dirty="0" smtClean="0"/>
              <a:t>E management </a:t>
            </a:r>
            <a:r>
              <a:rPr lang="en-US" dirty="0"/>
              <a:t>process, particularly in </a:t>
            </a:r>
            <a:r>
              <a:rPr lang="en-US" dirty="0" smtClean="0"/>
              <a:t>strategic </a:t>
            </a:r>
            <a:r>
              <a:rPr lang="en-US" dirty="0"/>
              <a:t>sourcing</a:t>
            </a:r>
            <a:r>
              <a:rPr lang="en-US" dirty="0" smtClean="0"/>
              <a:t>, T</a:t>
            </a:r>
            <a:r>
              <a:rPr lang="en-US" dirty="0"/>
              <a:t>&amp;E buying and analytics.</a:t>
            </a:r>
            <a:endParaRPr lang="en-GB" dirty="0">
              <a:solidFill>
                <a:srgbClr val="005EB8"/>
              </a:solidFill>
              <a:ea typeface="Amadeus" charset="0"/>
              <a:cs typeface="Amadeu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7562" y="2075447"/>
            <a:ext cx="653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A53A5"/>
                </a:solidFill>
              </a:rPr>
              <a:t>1. T&amp;E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strategic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sourcing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77216" y="3064776"/>
            <a:ext cx="5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A53A5"/>
                </a:solidFill>
              </a:rPr>
              <a:t>2. T&amp;E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buying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92497" y="3927655"/>
            <a:ext cx="738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A53A5"/>
                </a:solidFill>
              </a:rPr>
              <a:t>3. </a:t>
            </a:r>
            <a:r>
              <a:rPr lang="en-US" sz="900" dirty="0" err="1">
                <a:solidFill>
                  <a:srgbClr val="0A53A5"/>
                </a:solidFill>
              </a:rPr>
              <a:t>Traveller</a:t>
            </a:r>
            <a:r>
              <a:rPr lang="en-US" sz="900" dirty="0">
                <a:solidFill>
                  <a:srgbClr val="0A53A5"/>
                </a:solidFill>
              </a:rPr>
              <a:t> support /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duty of care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8615" y="5052345"/>
            <a:ext cx="83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A53A5"/>
                </a:solidFill>
              </a:rPr>
              <a:t>4. Expense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management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92497" y="5994157"/>
            <a:ext cx="738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A53A5"/>
                </a:solidFill>
              </a:rPr>
              <a:t>5. Analytics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and</a:t>
            </a:r>
          </a:p>
          <a:p>
            <a:pPr algn="ctr"/>
            <a:r>
              <a:rPr lang="en-US" sz="900" dirty="0">
                <a:solidFill>
                  <a:srgbClr val="0A53A5"/>
                </a:solidFill>
              </a:rPr>
              <a:t>feedback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41731" y="1927836"/>
            <a:ext cx="244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_80% don’t have up-to-date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supplier information to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optimise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savings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_95% allow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travellers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to spend outside the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1731" y="2847885"/>
            <a:ext cx="24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_15-20% of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bookings are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non-managed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_Lack of smart approval of travel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_Only 26% use a central corporate card (cultural barrier)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5151" y="3680331"/>
            <a:ext cx="24145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_Being taken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seriously: 70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% say it is of greater focus today than 3 years ago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_But there are logistical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challenges: for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80–85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% of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respondets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their travellers make on-trip changes (out-of-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08571" y="4674584"/>
            <a:ext cx="248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_90% of respondents have a tool for expense management, but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this is a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 of frustration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_Only 21% are using mobile scan-and-send automation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_35% will be replacing their T&amp;E systems in the next 12-18 months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08571" y="5724331"/>
            <a:ext cx="248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_80% don’t have information to make more strategic T&amp;E decisions, resorting to manual workarounds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_Only 1/3 of CFOs have granular expense reporting beyond cost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centre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and expense reporting by categories</a:t>
            </a:r>
          </a:p>
        </p:txBody>
      </p:sp>
      <p:pic>
        <p:nvPicPr>
          <p:cNvPr id="50" name="Imagen 49" descr="Sin título-2-01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r="45445" b="91496"/>
          <a:stretch/>
        </p:blipFill>
        <p:spPr>
          <a:xfrm>
            <a:off x="2302710" y="1742879"/>
            <a:ext cx="330200" cy="459327"/>
          </a:xfrm>
          <a:prstGeom prst="rect">
            <a:avLst/>
          </a:prstGeom>
        </p:spPr>
      </p:pic>
      <p:pic>
        <p:nvPicPr>
          <p:cNvPr id="51" name="Imagen 50" descr="Sin título-2-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9" t="23936" r="45248" b="67560"/>
          <a:stretch/>
        </p:blipFill>
        <p:spPr>
          <a:xfrm>
            <a:off x="2302710" y="2761161"/>
            <a:ext cx="330200" cy="459327"/>
          </a:xfrm>
          <a:prstGeom prst="rect">
            <a:avLst/>
          </a:prstGeom>
        </p:spPr>
      </p:pic>
      <p:pic>
        <p:nvPicPr>
          <p:cNvPr id="52" name="Imagen 51" descr="Sin título-2-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9" t="45724" r="45248" b="45772"/>
          <a:stretch/>
        </p:blipFill>
        <p:spPr>
          <a:xfrm>
            <a:off x="2302710" y="3593052"/>
            <a:ext cx="330200" cy="459327"/>
          </a:xfrm>
          <a:prstGeom prst="rect">
            <a:avLst/>
          </a:prstGeom>
        </p:spPr>
      </p:pic>
      <p:pic>
        <p:nvPicPr>
          <p:cNvPr id="53" name="Imagen 52" descr="Sin título-2-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9" t="68902" r="45248" b="22594"/>
          <a:stretch/>
        </p:blipFill>
        <p:spPr>
          <a:xfrm>
            <a:off x="2302710" y="4645680"/>
            <a:ext cx="330200" cy="459327"/>
          </a:xfrm>
          <a:prstGeom prst="rect">
            <a:avLst/>
          </a:prstGeom>
        </p:spPr>
      </p:pic>
      <p:pic>
        <p:nvPicPr>
          <p:cNvPr id="55" name="Imagen 54" descr="Sin título-2-0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9" t="91496" r="45248"/>
          <a:stretch/>
        </p:blipFill>
        <p:spPr>
          <a:xfrm>
            <a:off x="2302710" y="5628474"/>
            <a:ext cx="330200" cy="459327"/>
          </a:xfrm>
          <a:prstGeom prst="rect">
            <a:avLst/>
          </a:prstGeom>
        </p:spPr>
      </p:pic>
      <p:sp>
        <p:nvSpPr>
          <p:cNvPr id="35" name="TextBox 39"/>
          <p:cNvSpPr txBox="1"/>
          <p:nvPr/>
        </p:nvSpPr>
        <p:spPr>
          <a:xfrm>
            <a:off x="6136580" y="1927836"/>
            <a:ext cx="264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_Complete spend analysis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_Define policy and travel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_Ensure process compliance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_Implement demand management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6136581" y="2864597"/>
            <a:ext cx="2750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_Enforce a managed buying channel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_Implement “smart approval”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_Drive corporate card usage</a:t>
            </a:r>
          </a:p>
        </p:txBody>
      </p:sp>
      <p:sp>
        <p:nvSpPr>
          <p:cNvPr id="57" name="TextBox 41"/>
          <p:cNvSpPr txBox="1"/>
          <p:nvPr/>
        </p:nvSpPr>
        <p:spPr>
          <a:xfrm>
            <a:off x="6136581" y="3680331"/>
            <a:ext cx="19677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_Communicate and consistently apply travel policy (including exception management)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_Put a cultural “responsible spend” contract in place</a:t>
            </a:r>
          </a:p>
        </p:txBody>
      </p:sp>
      <p:sp>
        <p:nvSpPr>
          <p:cNvPr id="58" name="TextBox 42"/>
          <p:cNvSpPr txBox="1"/>
          <p:nvPr/>
        </p:nvSpPr>
        <p:spPr>
          <a:xfrm>
            <a:off x="6136580" y="4666228"/>
            <a:ext cx="196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_Deploy an automated, commercial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T&amp;E system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_Leverage mobile “scan and go”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technology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_Conduct granular reporting on expense items</a:t>
            </a:r>
          </a:p>
        </p:txBody>
      </p:sp>
      <p:sp>
        <p:nvSpPr>
          <p:cNvPr id="59" name="TextBox 43"/>
          <p:cNvSpPr txBox="1"/>
          <p:nvPr/>
        </p:nvSpPr>
        <p:spPr>
          <a:xfrm>
            <a:off x="6136580" y="5757755"/>
            <a:ext cx="1967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Set up IT to: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_Eliminate data silos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_Reduce manual reporting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_Facilitate “feedback loops”, real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time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analytics and alerts</a:t>
            </a:r>
          </a:p>
        </p:txBody>
      </p:sp>
      <p:pic>
        <p:nvPicPr>
          <p:cNvPr id="3" name="Imagen 2" descr="Sin título-3-01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40915" r="25418" b="37284"/>
          <a:stretch/>
        </p:blipFill>
        <p:spPr>
          <a:xfrm>
            <a:off x="7352291" y="1592236"/>
            <a:ext cx="827144" cy="392720"/>
          </a:xfrm>
          <a:prstGeom prst="rect">
            <a:avLst/>
          </a:prstGeom>
        </p:spPr>
      </p:pic>
      <p:pic>
        <p:nvPicPr>
          <p:cNvPr id="7" name="Imagen 6" descr="Sin título-2-01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2" t="40916" r="33426" b="42052"/>
          <a:stretch/>
        </p:blipFill>
        <p:spPr>
          <a:xfrm>
            <a:off x="5171749" y="1579241"/>
            <a:ext cx="557567" cy="306815"/>
          </a:xfrm>
          <a:prstGeom prst="rect">
            <a:avLst/>
          </a:prstGeom>
        </p:spPr>
      </p:pic>
      <p:sp>
        <p:nvSpPr>
          <p:cNvPr id="62" name="TextBox 33"/>
          <p:cNvSpPr txBox="1"/>
          <p:nvPr/>
        </p:nvSpPr>
        <p:spPr>
          <a:xfrm>
            <a:off x="5137709" y="1633775"/>
            <a:ext cx="568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bg1"/>
                </a:solidFill>
              </a:rPr>
              <a:t>Status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63" name="TextBox 33"/>
          <p:cNvSpPr txBox="1"/>
          <p:nvPr/>
        </p:nvSpPr>
        <p:spPr>
          <a:xfrm>
            <a:off x="7277185" y="1633775"/>
            <a:ext cx="910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bg1"/>
                </a:solidFill>
              </a:rPr>
              <a:t>Opportunity</a:t>
            </a:r>
            <a:endParaRPr lang="en-US" sz="900" i="1" dirty="0">
              <a:solidFill>
                <a:schemeClr val="bg1"/>
              </a:solidFill>
            </a:endParaRPr>
          </a:p>
        </p:txBody>
      </p:sp>
      <p:pic>
        <p:nvPicPr>
          <p:cNvPr id="9" name="Imagen 8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3403801" y="2603744"/>
            <a:ext cx="1801368" cy="231183"/>
          </a:xfrm>
          <a:prstGeom prst="rect">
            <a:avLst/>
          </a:prstGeom>
        </p:spPr>
      </p:pic>
      <p:pic>
        <p:nvPicPr>
          <p:cNvPr id="64" name="Imagen 63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3403801" y="3477460"/>
            <a:ext cx="1801368" cy="231183"/>
          </a:xfrm>
          <a:prstGeom prst="rect">
            <a:avLst/>
          </a:prstGeom>
        </p:spPr>
      </p:pic>
      <p:pic>
        <p:nvPicPr>
          <p:cNvPr id="65" name="Imagen 64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3403801" y="4496664"/>
            <a:ext cx="1801368" cy="231183"/>
          </a:xfrm>
          <a:prstGeom prst="rect">
            <a:avLst/>
          </a:prstGeom>
        </p:spPr>
      </p:pic>
      <p:pic>
        <p:nvPicPr>
          <p:cNvPr id="66" name="Imagen 65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3403801" y="5572716"/>
            <a:ext cx="1801368" cy="231183"/>
          </a:xfrm>
          <a:prstGeom prst="rect">
            <a:avLst/>
          </a:prstGeom>
        </p:spPr>
      </p:pic>
      <p:pic>
        <p:nvPicPr>
          <p:cNvPr id="67" name="Imagen 66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6269541" y="2603744"/>
            <a:ext cx="1801368" cy="231183"/>
          </a:xfrm>
          <a:prstGeom prst="rect">
            <a:avLst/>
          </a:prstGeom>
        </p:spPr>
      </p:pic>
      <p:pic>
        <p:nvPicPr>
          <p:cNvPr id="68" name="Imagen 67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6269541" y="3477460"/>
            <a:ext cx="1801368" cy="231183"/>
          </a:xfrm>
          <a:prstGeom prst="rect">
            <a:avLst/>
          </a:prstGeom>
        </p:spPr>
      </p:pic>
      <p:pic>
        <p:nvPicPr>
          <p:cNvPr id="69" name="Imagen 68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6269541" y="4496664"/>
            <a:ext cx="1801368" cy="231183"/>
          </a:xfrm>
          <a:prstGeom prst="rect">
            <a:avLst/>
          </a:prstGeom>
        </p:spPr>
      </p:pic>
      <p:pic>
        <p:nvPicPr>
          <p:cNvPr id="70" name="Imagen 69" descr="Sin título-4-01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 b="42658"/>
          <a:stretch/>
        </p:blipFill>
        <p:spPr>
          <a:xfrm>
            <a:off x="6269541" y="5572716"/>
            <a:ext cx="1801368" cy="2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pic>
        <p:nvPicPr>
          <p:cNvPr id="14" name="Imagen 13" descr="circulo-linea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416361"/>
            <a:ext cx="871257" cy="83253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79706" y="476366"/>
            <a:ext cx="4424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i="1" dirty="0" smtClean="0">
                <a:solidFill>
                  <a:schemeClr val="bg2"/>
                </a:solidFill>
                <a:latin typeface="+mj-lt"/>
                <a:ea typeface="Amadeus Thin" charset="0"/>
                <a:cs typeface="Amadeus Thin" charset="0"/>
              </a:rPr>
              <a:t>4</a:t>
            </a:r>
            <a:endParaRPr lang="en-GB" sz="4000" i="1" dirty="0">
              <a:solidFill>
                <a:schemeClr val="bg2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pic>
        <p:nvPicPr>
          <p:cNvPr id="16" name="Imagen 15" descr="circulo-linea_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/>
          <a:stretch/>
        </p:blipFill>
        <p:spPr>
          <a:xfrm>
            <a:off x="1429590" y="254005"/>
            <a:ext cx="7706408" cy="115063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54613" y="931429"/>
            <a:ext cx="744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an over-reliance on expense management as the way to manage T&amp;E in the </a:t>
            </a:r>
            <a:r>
              <a:rPr lang="en-US" dirty="0" err="1"/>
              <a:t>organisation</a:t>
            </a:r>
            <a:r>
              <a:rPr lang="en-US" dirty="0"/>
              <a:t>. </a:t>
            </a:r>
          </a:p>
        </p:txBody>
      </p:sp>
      <p:sp>
        <p:nvSpPr>
          <p:cNvPr id="28" name="CuadroTexto 28"/>
          <p:cNvSpPr txBox="1"/>
          <p:nvPr/>
        </p:nvSpPr>
        <p:spPr>
          <a:xfrm>
            <a:off x="1429589" y="2042143"/>
            <a:ext cx="850978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50809"/>
                </a:solidFill>
              </a:rPr>
              <a:t>Almost</a:t>
            </a:r>
            <a:r>
              <a:rPr lang="en-US" sz="1400" dirty="0">
                <a:solidFill>
                  <a:srgbClr val="00A9E0"/>
                </a:solidFill>
              </a:rPr>
              <a:t> </a:t>
            </a:r>
            <a:r>
              <a:rPr lang="en-US" sz="2000" dirty="0">
                <a:solidFill>
                  <a:srgbClr val="00A9E0"/>
                </a:solidFill>
              </a:rPr>
              <a:t>90%</a:t>
            </a:r>
            <a:r>
              <a:rPr lang="en-US" sz="1400" dirty="0">
                <a:solidFill>
                  <a:srgbClr val="00A9E0"/>
                </a:solidFill>
              </a:rPr>
              <a:t> </a:t>
            </a:r>
            <a:r>
              <a:rPr lang="en-US" sz="1400" dirty="0" smtClean="0">
                <a:solidFill>
                  <a:srgbClr val="050809"/>
                </a:solidFill>
              </a:rPr>
              <a:t>of </a:t>
            </a:r>
            <a:r>
              <a:rPr lang="en-US" sz="1400" dirty="0">
                <a:solidFill>
                  <a:srgbClr val="050809"/>
                </a:solidFill>
              </a:rPr>
              <a:t>interviewees have already adopted a commercial solution for expense management. However, expenses remain the primary area of frustration amongst many </a:t>
            </a:r>
            <a:r>
              <a:rPr lang="en-US" sz="1400" dirty="0" err="1">
                <a:solidFill>
                  <a:srgbClr val="050809"/>
                </a:solidFill>
              </a:rPr>
              <a:t>CxOs</a:t>
            </a:r>
            <a:r>
              <a:rPr lang="en-US" sz="1400" dirty="0">
                <a:solidFill>
                  <a:srgbClr val="050809"/>
                </a:solidFill>
              </a:rPr>
              <a:t> because of companies managing the T&amp;E process through expenses, leading to: </a:t>
            </a:r>
          </a:p>
          <a:p>
            <a:endParaRPr lang="en-US" sz="1400" dirty="0">
              <a:solidFill>
                <a:srgbClr val="FFFFFF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400" dirty="0" smtClean="0">
                <a:solidFill>
                  <a:srgbClr val="005EB8"/>
                </a:solidFill>
              </a:rPr>
              <a:t>_</a:t>
            </a:r>
            <a:r>
              <a:rPr lang="en-US" sz="1400" dirty="0" smtClean="0">
                <a:solidFill>
                  <a:srgbClr val="050809"/>
                </a:solidFill>
              </a:rPr>
              <a:t>manual </a:t>
            </a:r>
            <a:r>
              <a:rPr lang="en-US" sz="1400" dirty="0">
                <a:solidFill>
                  <a:srgbClr val="050809"/>
                </a:solidFill>
              </a:rPr>
              <a:t>submission and review of all expenses; </a:t>
            </a:r>
          </a:p>
          <a:p>
            <a:r>
              <a:rPr lang="en-GB" sz="1400" dirty="0">
                <a:solidFill>
                  <a:srgbClr val="005EB8"/>
                </a:solidFill>
              </a:rPr>
              <a:t>_ </a:t>
            </a:r>
            <a:r>
              <a:rPr lang="en-US" sz="1400" dirty="0" smtClean="0">
                <a:solidFill>
                  <a:srgbClr val="050809"/>
                </a:solidFill>
              </a:rPr>
              <a:t>a </a:t>
            </a:r>
            <a:r>
              <a:rPr lang="en-US" sz="1400" dirty="0">
                <a:solidFill>
                  <a:srgbClr val="050809"/>
                </a:solidFill>
              </a:rPr>
              <a:t>lack of expense capturing due to the use of non-managed booking modes and the absence of corporate card use; the use of ‘workarounds’ (by 70% of participants) at various stages of the T&amp;E process to manage existing complexity like: </a:t>
            </a:r>
          </a:p>
          <a:p>
            <a:endParaRPr lang="en-US" sz="1400" dirty="0">
              <a:solidFill>
                <a:srgbClr val="050809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50809"/>
                </a:solidFill>
              </a:rPr>
              <a:t>development of ad hoc expense reports; 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50809"/>
                </a:solidFill>
              </a:rPr>
              <a:t>a manual email driven approval process; and 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50809"/>
                </a:solidFill>
              </a:rPr>
              <a:t>manual tracking of expense totals to assess against rebate thresholds and to inform forward-looking buying decisions</a:t>
            </a:r>
            <a:r>
              <a:rPr lang="en-US" sz="1400" dirty="0" smtClean="0">
                <a:solidFill>
                  <a:srgbClr val="050809"/>
                </a:solidFill>
              </a:rPr>
              <a:t>.</a:t>
            </a:r>
            <a:endParaRPr lang="en-US" sz="1400" dirty="0">
              <a:solidFill>
                <a:srgbClr val="0508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pic>
        <p:nvPicPr>
          <p:cNvPr id="14" name="Imagen 13" descr="circulo-linea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416361"/>
            <a:ext cx="871257" cy="83253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79706" y="476366"/>
            <a:ext cx="4424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i="1" dirty="0" smtClean="0">
                <a:solidFill>
                  <a:schemeClr val="bg2"/>
                </a:solidFill>
                <a:latin typeface="+mj-lt"/>
                <a:ea typeface="Amadeus Thin" charset="0"/>
                <a:cs typeface="Amadeus Thin" charset="0"/>
              </a:rPr>
              <a:t>4</a:t>
            </a:r>
            <a:endParaRPr lang="en-GB" sz="4000" i="1" dirty="0">
              <a:solidFill>
                <a:schemeClr val="bg2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pic>
        <p:nvPicPr>
          <p:cNvPr id="16" name="Imagen 15" descr="circulo-linea_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/>
          <a:stretch/>
        </p:blipFill>
        <p:spPr>
          <a:xfrm>
            <a:off x="1429590" y="254005"/>
            <a:ext cx="7706408" cy="115063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54613" y="931429"/>
            <a:ext cx="744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an over-reliance on expense management as the way to manage T&amp;E in the </a:t>
            </a:r>
            <a:r>
              <a:rPr lang="en-US" dirty="0" err="1"/>
              <a:t>organisation</a:t>
            </a:r>
            <a:r>
              <a:rPr lang="en-US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7137" y="2421499"/>
            <a:ext cx="4898324" cy="32655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9423" y="2467639"/>
            <a:ext cx="305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E0058"/>
                </a:solidFill>
              </a:rPr>
              <a:t>Reported Functional Limitations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4214" y="4653490"/>
            <a:ext cx="4104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EB8"/>
                </a:solidFill>
              </a:rPr>
              <a:t>Gap-remeditation organisational benefits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3138" y="3552986"/>
            <a:ext cx="165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Mobile “scan as you go”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capability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40811" y="3552986"/>
            <a:ext cx="133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Below cost centre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level reporting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7743" y="3552986"/>
            <a:ext cx="164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Granular expense reporting by categories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9297" y="5733188"/>
            <a:ext cx="159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Productivity benefits of greater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real-time,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“anywhere” uploading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of expenses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9536" y="5733188"/>
            <a:ext cx="1561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Transparency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reporting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can identify areas to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address and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improve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56157" y="5733188"/>
            <a:ext cx="145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Greater employee engagement and satisfaction can enhance productivity and ROI</a:t>
            </a:r>
          </a:p>
        </p:txBody>
      </p:sp>
      <p:sp>
        <p:nvSpPr>
          <p:cNvPr id="28" name="CuadroTexto 28"/>
          <p:cNvSpPr txBox="1"/>
          <p:nvPr/>
        </p:nvSpPr>
        <p:spPr>
          <a:xfrm>
            <a:off x="2635138" y="1854096"/>
            <a:ext cx="605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The three most cited functional limitations are </a:t>
            </a:r>
            <a:endParaRPr lang="en-GB" sz="1600" dirty="0">
              <a:solidFill>
                <a:srgbClr val="050809"/>
              </a:solidFill>
              <a:latin typeface="Calibri"/>
              <a:ea typeface="Amadeus" charset="0"/>
              <a:cs typeface="Amade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n 1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299" y="1990304"/>
            <a:ext cx="14752320" cy="2849257"/>
          </a:xfrm>
          <a:prstGeom prst="rect">
            <a:avLst/>
          </a:prstGeom>
        </p:spPr>
      </p:pic>
      <p:sp>
        <p:nvSpPr>
          <p:cNvPr id="169" name="Elipse 168"/>
          <p:cNvSpPr/>
          <p:nvPr/>
        </p:nvSpPr>
        <p:spPr>
          <a:xfrm>
            <a:off x="5388117" y="2082179"/>
            <a:ext cx="1467602" cy="14676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ángulo 41"/>
          <p:cNvSpPr/>
          <p:nvPr/>
        </p:nvSpPr>
        <p:spPr>
          <a:xfrm>
            <a:off x="-185194" y="5723467"/>
            <a:ext cx="12709930" cy="1223480"/>
          </a:xfrm>
          <a:prstGeom prst="rect">
            <a:avLst/>
          </a:prstGeom>
          <a:solidFill>
            <a:srgbClr val="9BCAE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grpSp>
        <p:nvGrpSpPr>
          <p:cNvPr id="28" name="Agrupar 27"/>
          <p:cNvGrpSpPr/>
          <p:nvPr/>
        </p:nvGrpSpPr>
        <p:grpSpPr>
          <a:xfrm>
            <a:off x="287373" y="3773429"/>
            <a:ext cx="1376218" cy="1334583"/>
            <a:chOff x="1741616" y="1702073"/>
            <a:chExt cx="1376218" cy="1334583"/>
          </a:xfrm>
        </p:grpSpPr>
        <p:sp>
          <p:nvSpPr>
            <p:cNvPr id="21" name="Elipse 20"/>
            <p:cNvSpPr/>
            <p:nvPr/>
          </p:nvSpPr>
          <p:spPr>
            <a:xfrm>
              <a:off x="1779796" y="1745406"/>
              <a:ext cx="1291250" cy="1291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161018" y="1702073"/>
              <a:ext cx="54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#1</a:t>
              </a:r>
              <a:endParaRPr lang="en-GB" sz="2600" dirty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741616" y="2119812"/>
              <a:ext cx="1376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Mobile </a:t>
              </a:r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bookings </a:t>
              </a:r>
              <a:r>
                <a:rPr lang="en-US" sz="1400" dirty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(94%) </a:t>
              </a:r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&amp; </a:t>
              </a:r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booking changes on the mobile </a:t>
              </a:r>
              <a:r>
                <a:rPr lang="en-US" sz="1400" dirty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(53%)</a:t>
              </a: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1629213" y="2082179"/>
            <a:ext cx="1467602" cy="1467602"/>
            <a:chOff x="327486" y="3102147"/>
            <a:chExt cx="1467602" cy="1467602"/>
          </a:xfrm>
        </p:grpSpPr>
        <p:sp>
          <p:nvSpPr>
            <p:cNvPr id="41" name="Elipse 40"/>
            <p:cNvSpPr/>
            <p:nvPr/>
          </p:nvSpPr>
          <p:spPr>
            <a:xfrm>
              <a:off x="327486" y="3102147"/>
              <a:ext cx="1467602" cy="1467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34671" y="3944893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latin typeface="Calibri" charset="0"/>
                  <a:ea typeface="Calibri" charset="0"/>
                  <a:cs typeface="Calibri" charset="0"/>
                </a:rPr>
                <a:t>Booking</a:t>
              </a:r>
              <a:endParaRPr lang="en-GB" sz="2000" i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07" y="3388446"/>
              <a:ext cx="717294" cy="601071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1663591" y="3759626"/>
            <a:ext cx="1376218" cy="1334583"/>
            <a:chOff x="2927048" y="2976550"/>
            <a:chExt cx="1376218" cy="1334583"/>
          </a:xfrm>
        </p:grpSpPr>
        <p:sp>
          <p:nvSpPr>
            <p:cNvPr id="66" name="Elipse 65"/>
            <p:cNvSpPr/>
            <p:nvPr/>
          </p:nvSpPr>
          <p:spPr>
            <a:xfrm>
              <a:off x="2958544" y="3019883"/>
              <a:ext cx="1291250" cy="1291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3339766" y="2976550"/>
              <a:ext cx="54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#2</a:t>
              </a:r>
              <a:endParaRPr lang="en-GB" sz="2600" dirty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927048" y="3434393"/>
              <a:ext cx="1376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Automated alerts </a:t>
              </a:r>
              <a:endPara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for </a:t>
              </a:r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lost savings </a:t>
              </a:r>
              <a:endPara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on bookings </a:t>
              </a:r>
            </a:p>
            <a:p>
              <a:pPr algn="ctr"/>
              <a:r>
                <a:rPr lang="en-US" sz="1400" dirty="0" smtClean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(88%</a:t>
              </a:r>
              <a:r>
                <a:rPr lang="en-US" sz="1400" dirty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)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3026441" y="3750659"/>
            <a:ext cx="1376218" cy="1334583"/>
            <a:chOff x="2229875" y="4642345"/>
            <a:chExt cx="1376218" cy="1334583"/>
          </a:xfrm>
        </p:grpSpPr>
        <p:sp>
          <p:nvSpPr>
            <p:cNvPr id="69" name="Elipse 68"/>
            <p:cNvSpPr/>
            <p:nvPr/>
          </p:nvSpPr>
          <p:spPr>
            <a:xfrm>
              <a:off x="2281423" y="4685678"/>
              <a:ext cx="1291250" cy="1291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2662645" y="4642345"/>
              <a:ext cx="54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#3</a:t>
              </a:r>
              <a:endParaRPr lang="en-GB" sz="2600" dirty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endParaRPr>
            </a:p>
          </p:txBody>
        </p:sp>
        <p:sp>
          <p:nvSpPr>
            <p:cNvPr id="71" name="CuadroTexto 70"/>
            <p:cNvSpPr txBox="1"/>
            <p:nvPr/>
          </p:nvSpPr>
          <p:spPr>
            <a:xfrm>
              <a:off x="2229875" y="5100188"/>
              <a:ext cx="1376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Capture </a:t>
              </a:r>
              <a:endPara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out</a:t>
              </a:r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-of-programme bookings </a:t>
              </a:r>
              <a:endPara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400" dirty="0" smtClean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(59%</a:t>
              </a:r>
              <a:r>
                <a:rPr lang="en-US" sz="1400" dirty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)</a:t>
              </a:r>
            </a:p>
          </p:txBody>
        </p:sp>
      </p:grpSp>
      <p:grpSp>
        <p:nvGrpSpPr>
          <p:cNvPr id="118" name="Agrupar 117"/>
          <p:cNvGrpSpPr/>
          <p:nvPr/>
        </p:nvGrpSpPr>
        <p:grpSpPr>
          <a:xfrm>
            <a:off x="4774553" y="3759626"/>
            <a:ext cx="1376218" cy="1334583"/>
            <a:chOff x="2349868" y="1567348"/>
            <a:chExt cx="1376218" cy="1334583"/>
          </a:xfrm>
        </p:grpSpPr>
        <p:sp>
          <p:nvSpPr>
            <p:cNvPr id="119" name="Elipse 118"/>
            <p:cNvSpPr/>
            <p:nvPr/>
          </p:nvSpPr>
          <p:spPr>
            <a:xfrm>
              <a:off x="2388048" y="1610681"/>
              <a:ext cx="1291250" cy="1291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2769270" y="1567348"/>
              <a:ext cx="54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#1</a:t>
              </a:r>
              <a:endParaRPr lang="en-GB" sz="2600" dirty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endParaRPr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2349868" y="1985087"/>
              <a:ext cx="1376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Get more </a:t>
              </a:r>
              <a:endPara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s-E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etail on 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expenses </a:t>
              </a:r>
              <a:endParaRPr lang="en-US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400" dirty="0" smtClean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(73%</a:t>
              </a:r>
              <a:r>
                <a:rPr lang="en-US" sz="1400" dirty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)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6207676" y="3759626"/>
            <a:ext cx="1376218" cy="1334583"/>
            <a:chOff x="7204943" y="2976550"/>
            <a:chExt cx="1376218" cy="1334583"/>
          </a:xfrm>
        </p:grpSpPr>
        <p:sp>
          <p:nvSpPr>
            <p:cNvPr id="123" name="Elipse 122"/>
            <p:cNvSpPr/>
            <p:nvPr/>
          </p:nvSpPr>
          <p:spPr>
            <a:xfrm>
              <a:off x="7236439" y="3019883"/>
              <a:ext cx="1291250" cy="1291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7617661" y="2976550"/>
              <a:ext cx="54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#2</a:t>
              </a:r>
              <a:endParaRPr lang="en-GB" sz="2600" dirty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endParaRPr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7204943" y="3434393"/>
              <a:ext cx="1376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Upload </a:t>
              </a:r>
              <a:endPara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expenses </a:t>
              </a:r>
              <a:endParaRPr lang="en-US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on the mobile </a:t>
              </a:r>
              <a:endParaRPr lang="en-US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  <a:p>
              <a:pPr algn="ctr"/>
              <a:r>
                <a:rPr lang="en-US" sz="1400" dirty="0" smtClean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(59%</a:t>
              </a:r>
              <a:r>
                <a:rPr lang="en-US" sz="1400" dirty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)</a:t>
              </a:r>
            </a:p>
          </p:txBody>
        </p:sp>
      </p:grpSp>
      <p:pic>
        <p:nvPicPr>
          <p:cNvPr id="130" name="Imagen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01" y="2415620"/>
            <a:ext cx="1009382" cy="553929"/>
          </a:xfrm>
          <a:prstGeom prst="rect">
            <a:avLst/>
          </a:prstGeom>
        </p:spPr>
      </p:pic>
      <p:grpSp>
        <p:nvGrpSpPr>
          <p:cNvPr id="143" name="Agrupar 142"/>
          <p:cNvGrpSpPr/>
          <p:nvPr/>
        </p:nvGrpSpPr>
        <p:grpSpPr>
          <a:xfrm>
            <a:off x="7814392" y="3773429"/>
            <a:ext cx="1376218" cy="1334583"/>
            <a:chOff x="1741616" y="1702073"/>
            <a:chExt cx="1376218" cy="1334583"/>
          </a:xfrm>
        </p:grpSpPr>
        <p:sp>
          <p:nvSpPr>
            <p:cNvPr id="144" name="Elipse 143"/>
            <p:cNvSpPr/>
            <p:nvPr/>
          </p:nvSpPr>
          <p:spPr>
            <a:xfrm>
              <a:off x="1779796" y="1745406"/>
              <a:ext cx="1291250" cy="1291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CuadroTexto 144"/>
            <p:cNvSpPr txBox="1"/>
            <p:nvPr/>
          </p:nvSpPr>
          <p:spPr>
            <a:xfrm>
              <a:off x="2161018" y="1702073"/>
              <a:ext cx="54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A9E0"/>
                  </a:solidFill>
                  <a:ea typeface="Amadeus Thin" charset="0"/>
                  <a:cs typeface="Amadeus Thin" charset="0"/>
                </a:rPr>
                <a:t>#1</a:t>
              </a:r>
              <a:endParaRPr lang="en-GB" sz="2600" dirty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endParaRPr>
            </a:p>
          </p:txBody>
        </p:sp>
        <p:sp>
          <p:nvSpPr>
            <p:cNvPr id="146" name="CuadroTexto 145"/>
            <p:cNvSpPr txBox="1"/>
            <p:nvPr/>
          </p:nvSpPr>
          <p:spPr>
            <a:xfrm>
              <a:off x="1741616" y="2119812"/>
              <a:ext cx="137621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Alerts on travel </a:t>
              </a:r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non-compliance before </a:t>
              </a:r>
              <a:r>
                <a:rPr lang="en-US" sz="1000" dirty="0">
                  <a:solidFill>
                    <a:srgbClr val="000000"/>
                  </a:solidFill>
                  <a:ea typeface="Amadeus" charset="0"/>
                  <a:cs typeface="Amadeus" charset="0"/>
                </a:rPr>
                <a:t>it </a:t>
              </a:r>
              <a:r>
                <a:rPr lang="en-US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occurs </a:t>
              </a:r>
              <a:r>
                <a:rPr lang="en-US" sz="1400" dirty="0" smtClean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(</a:t>
              </a:r>
              <a:r>
                <a:rPr lang="en-US" sz="1400" dirty="0">
                  <a:solidFill>
                    <a:srgbClr val="00A9E0"/>
                  </a:solidFill>
                  <a:latin typeface="+mj-lt"/>
                  <a:ea typeface="Amadeus Thin" charset="0"/>
                  <a:cs typeface="Amadeus Thin" charset="0"/>
                </a:rPr>
                <a:t>53%)</a:t>
              </a:r>
            </a:p>
          </p:txBody>
        </p:sp>
      </p:grpSp>
      <p:sp>
        <p:nvSpPr>
          <p:cNvPr id="148" name="Elipse 147"/>
          <p:cNvSpPr/>
          <p:nvPr/>
        </p:nvSpPr>
        <p:spPr>
          <a:xfrm>
            <a:off x="9156232" y="2082179"/>
            <a:ext cx="1467602" cy="14676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CuadroTexto 148"/>
          <p:cNvSpPr txBox="1"/>
          <p:nvPr/>
        </p:nvSpPr>
        <p:spPr>
          <a:xfrm>
            <a:off x="9309753" y="2690985"/>
            <a:ext cx="1201291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20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GB" sz="2000" i="1" dirty="0" smtClean="0">
                <a:latin typeface="Calibri" charset="0"/>
                <a:ea typeface="Calibri" charset="0"/>
                <a:cs typeface="Calibri" charset="0"/>
              </a:rPr>
              <a:t>nalytics </a:t>
            </a:r>
            <a:endParaRPr lang="en-GB" sz="2000" i="1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70000"/>
              </a:lnSpc>
            </a:pP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and</a:t>
            </a:r>
          </a:p>
          <a:p>
            <a:pPr algn="ctr">
              <a:lnSpc>
                <a:spcPct val="70000"/>
              </a:lnSpc>
            </a:pPr>
            <a:r>
              <a:rPr lang="en-GB" sz="20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GB" sz="2000" i="1" dirty="0" smtClean="0">
                <a:latin typeface="Calibri" charset="0"/>
                <a:ea typeface="Calibri" charset="0"/>
                <a:cs typeface="Calibri" charset="0"/>
              </a:rPr>
              <a:t>eporting</a:t>
            </a:r>
            <a:endParaRPr lang="en-GB" sz="20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2" name="Elipse 151"/>
          <p:cNvSpPr/>
          <p:nvPr/>
        </p:nvSpPr>
        <p:spPr>
          <a:xfrm>
            <a:off x="10635278" y="3802959"/>
            <a:ext cx="1291250" cy="12912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CuadroTexto 152"/>
          <p:cNvSpPr txBox="1"/>
          <p:nvPr/>
        </p:nvSpPr>
        <p:spPr>
          <a:xfrm>
            <a:off x="11016500" y="3759626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A9E0"/>
                </a:solidFill>
                <a:ea typeface="Amadeus Thin" charset="0"/>
                <a:cs typeface="Amadeus Thin" charset="0"/>
              </a:rPr>
              <a:t>#3</a:t>
            </a:r>
            <a:endParaRPr lang="en-GB" sz="2600" dirty="0">
              <a:solidFill>
                <a:srgbClr val="00A9E0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sp>
        <p:nvSpPr>
          <p:cNvPr id="154" name="CuadroTexto 153"/>
          <p:cNvSpPr txBox="1"/>
          <p:nvPr/>
        </p:nvSpPr>
        <p:spPr>
          <a:xfrm>
            <a:off x="10603782" y="4323348"/>
            <a:ext cx="137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ea typeface="Amadeus" charset="0"/>
                <a:cs typeface="Amadeus" charset="0"/>
              </a:rPr>
              <a:t>Information </a:t>
            </a:r>
            <a:endParaRPr lang="en-US" sz="1000" dirty="0" smtClean="0">
              <a:solidFill>
                <a:srgbClr val="000000"/>
              </a:solidFill>
              <a:ea typeface="Amadeus" charset="0"/>
              <a:cs typeface="Amadeus" charset="0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in real-time</a:t>
            </a:r>
            <a:endParaRPr lang="en-US" sz="10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156" name="Elipse 155"/>
          <p:cNvSpPr/>
          <p:nvPr/>
        </p:nvSpPr>
        <p:spPr>
          <a:xfrm>
            <a:off x="9242158" y="3808422"/>
            <a:ext cx="1291250" cy="12912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CuadroTexto 156"/>
          <p:cNvSpPr txBox="1"/>
          <p:nvPr/>
        </p:nvSpPr>
        <p:spPr>
          <a:xfrm>
            <a:off x="9623380" y="3765089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A9E0"/>
                </a:solidFill>
                <a:ea typeface="Amadeus Thin" charset="0"/>
                <a:cs typeface="Amadeus Thin" charset="0"/>
              </a:rPr>
              <a:t>#2</a:t>
            </a:r>
            <a:endParaRPr lang="en-GB" sz="2600" dirty="0">
              <a:solidFill>
                <a:srgbClr val="00A9E0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sp>
        <p:nvSpPr>
          <p:cNvPr id="158" name="CuadroTexto 157"/>
          <p:cNvSpPr txBox="1"/>
          <p:nvPr/>
        </p:nvSpPr>
        <p:spPr>
          <a:xfrm>
            <a:off x="9190610" y="4289772"/>
            <a:ext cx="137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ea typeface="Amadeus" charset="0"/>
                <a:cs typeface="Amadeus" charset="0"/>
              </a:rPr>
              <a:t>Info to </a:t>
            </a:r>
            <a:endParaRPr lang="en-US" sz="1000" dirty="0" smtClean="0">
              <a:solidFill>
                <a:srgbClr val="000000"/>
              </a:solidFill>
              <a:ea typeface="Amadeus" charset="0"/>
              <a:cs typeface="Amadeus" charset="0"/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support 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Duty </a:t>
            </a:r>
            <a:r>
              <a:rPr lang="en-US" sz="1000" dirty="0">
                <a:solidFill>
                  <a:srgbClr val="000000"/>
                </a:solidFill>
                <a:ea typeface="Amadeus" charset="0"/>
                <a:cs typeface="Amadeus" charset="0"/>
              </a:rPr>
              <a:t>of care</a:t>
            </a:r>
          </a:p>
        </p:txBody>
      </p:sp>
      <p:sp>
        <p:nvSpPr>
          <p:cNvPr id="170" name="CuadroTexto 169"/>
          <p:cNvSpPr txBox="1"/>
          <p:nvPr/>
        </p:nvSpPr>
        <p:spPr>
          <a:xfrm>
            <a:off x="5572785" y="292492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latin typeface="Calibri" charset="0"/>
                <a:ea typeface="Calibri" charset="0"/>
                <a:cs typeface="Calibri" charset="0"/>
              </a:rPr>
              <a:t>Expenses</a:t>
            </a:r>
            <a:endParaRPr lang="en-GB" sz="2000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1" name="Imagen 1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12" y="2125575"/>
            <a:ext cx="622572" cy="695529"/>
          </a:xfrm>
          <a:prstGeom prst="rect">
            <a:avLst/>
          </a:prstGeom>
        </p:spPr>
      </p:pic>
      <p:pic>
        <p:nvPicPr>
          <p:cNvPr id="56" name="Imagen 55" descr="circulo-linea_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416361"/>
            <a:ext cx="871257" cy="832534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779706" y="476366"/>
            <a:ext cx="442442" cy="67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i="1" dirty="0">
                <a:solidFill>
                  <a:schemeClr val="bg2"/>
                </a:solidFill>
                <a:latin typeface="+mj-lt"/>
                <a:ea typeface="Amadeus Thin" charset="0"/>
                <a:cs typeface="Amadeus Thin" charset="0"/>
              </a:rPr>
              <a:t>5</a:t>
            </a:r>
          </a:p>
        </p:txBody>
      </p:sp>
      <p:pic>
        <p:nvPicPr>
          <p:cNvPr id="58" name="Imagen 57" descr="circulo-linea_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/>
          <a:stretch/>
        </p:blipFill>
        <p:spPr>
          <a:xfrm>
            <a:off x="1429589" y="254005"/>
            <a:ext cx="10419915" cy="1150630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1554613" y="931429"/>
            <a:ext cx="10180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seen as a key enabler to </a:t>
            </a:r>
            <a:r>
              <a:rPr lang="en-US" dirty="0" smtClean="0"/>
              <a:t>improve </a:t>
            </a:r>
            <a:r>
              <a:rPr lang="en-US" dirty="0"/>
              <a:t>T&amp;E </a:t>
            </a:r>
            <a:r>
              <a:rPr lang="en-US" dirty="0" smtClean="0"/>
              <a:t>programmes. Around </a:t>
            </a:r>
            <a:r>
              <a:rPr lang="en-US" dirty="0"/>
              <a:t>60% of executives </a:t>
            </a:r>
            <a:r>
              <a:rPr lang="en-US" dirty="0" smtClean="0"/>
              <a:t>are considering changes to </a:t>
            </a:r>
            <a:r>
              <a:rPr lang="en-US" dirty="0"/>
              <a:t>their T&amp;E systems </a:t>
            </a:r>
            <a:r>
              <a:rPr lang="en-US" dirty="0" smtClean="0"/>
              <a:t>in the </a:t>
            </a:r>
            <a:r>
              <a:rPr lang="en-US" dirty="0"/>
              <a:t>next 1-3 </a:t>
            </a:r>
            <a:r>
              <a:rPr lang="en-US" dirty="0" smtClean="0"/>
              <a:t>years </a:t>
            </a:r>
            <a:r>
              <a:rPr lang="en-US" dirty="0"/>
              <a:t>and </a:t>
            </a:r>
            <a:r>
              <a:rPr lang="en-US" dirty="0" smtClean="0"/>
              <a:t>they identified future-state, </a:t>
            </a:r>
            <a:r>
              <a:rPr lang="en-US" dirty="0"/>
              <a:t>IT-enabled </a:t>
            </a:r>
            <a:r>
              <a:rPr lang="en-US" dirty="0" smtClean="0"/>
              <a:t>functionalities </a:t>
            </a:r>
            <a:r>
              <a:rPr lang="en-US" dirty="0"/>
              <a:t>in booking</a:t>
            </a:r>
            <a:r>
              <a:rPr lang="en-US" dirty="0" smtClean="0"/>
              <a:t>, expenses</a:t>
            </a:r>
            <a:r>
              <a:rPr lang="en-US" dirty="0"/>
              <a:t>, </a:t>
            </a:r>
            <a:r>
              <a:rPr lang="en-US" dirty="0" smtClean="0"/>
              <a:t>analytics </a:t>
            </a:r>
            <a:r>
              <a:rPr lang="en-US" dirty="0"/>
              <a:t>and reporting as key focus areas.</a:t>
            </a:r>
            <a:endParaRPr lang="en-GB" dirty="0">
              <a:solidFill>
                <a:srgbClr val="005EB8"/>
              </a:solidFill>
              <a:ea typeface="Amadeus" charset="0"/>
              <a:cs typeface="Amade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SmartTrip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Search and book a full trip best suited to you, in only two clicks</a:t>
            </a:r>
          </a:p>
          <a:p>
            <a:endParaRPr lang="en-US" dirty="0"/>
          </a:p>
        </p:txBody>
      </p:sp>
      <p:sp>
        <p:nvSpPr>
          <p:cNvPr id="38" name="TextBox 5"/>
          <p:cNvSpPr txBox="1"/>
          <p:nvPr/>
        </p:nvSpPr>
        <p:spPr>
          <a:xfrm>
            <a:off x="6597789" y="1664159"/>
            <a:ext cx="433128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buClr>
                <a:schemeClr val="tx2"/>
              </a:buClr>
              <a:buSzPct val="120000"/>
            </a:pPr>
            <a:r>
              <a:rPr lang="en-US" sz="1400" b="1" dirty="0" smtClean="0"/>
              <a:t>Single trip result and two-click booking 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Search results displayed as a package 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Only one result per segment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Best score (Price, Comfort, Popularity) 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Only in policy results 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451396" y="4082113"/>
            <a:ext cx="5165204" cy="17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buClr>
                <a:schemeClr val="tx2"/>
              </a:buClr>
              <a:buSzPct val="120000"/>
            </a:pPr>
            <a:r>
              <a:rPr lang="en-US" sz="1400" b="1" dirty="0" smtClean="0"/>
              <a:t>Highly simplified search based on: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Traveler’s profile (e.g. home location)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Company pre-defined destinations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r>
              <a:rPr lang="en-US" sz="1400" dirty="0" smtClean="0"/>
              <a:t>“build-my-own trip” combination (air-hotel-car)</a:t>
            </a:r>
          </a:p>
          <a:p>
            <a:pPr marL="285750" indent="-285750">
              <a:spcBef>
                <a:spcPts val="480"/>
              </a:spcBef>
              <a:buClr>
                <a:schemeClr val="tx2"/>
              </a:buClr>
              <a:buSzPct val="120000"/>
              <a:buFontTx/>
              <a:buChar char="-"/>
            </a:pPr>
            <a:endParaRPr lang="en-US" dirty="0" smtClean="0"/>
          </a:p>
          <a:p>
            <a:pPr>
              <a:spcBef>
                <a:spcPts val="480"/>
              </a:spcBef>
              <a:buClr>
                <a:schemeClr val="tx2"/>
              </a:buClr>
              <a:buSzPct val="120000"/>
            </a:pPr>
            <a:endParaRPr lang="en-US" sz="1200" dirty="0" smtClean="0"/>
          </a:p>
        </p:txBody>
      </p:sp>
      <p:pic>
        <p:nvPicPr>
          <p:cNvPr id="4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536731"/>
            <a:ext cx="5303678" cy="2129121"/>
          </a:xfrm>
          <a:prstGeom prst="rect">
            <a:avLst/>
          </a:prstGeom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42" y="3243052"/>
            <a:ext cx="5292774" cy="22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booking capabilities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uppieren 17"/>
          <p:cNvGrpSpPr/>
          <p:nvPr/>
        </p:nvGrpSpPr>
        <p:grpSpPr>
          <a:xfrm rot="1803362">
            <a:off x="3191842" y="1123268"/>
            <a:ext cx="1705691" cy="3389262"/>
            <a:chOff x="8006182" y="826241"/>
            <a:chExt cx="2436701" cy="4841803"/>
          </a:xfrm>
        </p:grpSpPr>
        <p:pic>
          <p:nvPicPr>
            <p:cNvPr id="19" name="Picture 52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182" y="826241"/>
              <a:ext cx="2436701" cy="4841803"/>
            </a:xfrm>
            <a:prstGeom prst="rect">
              <a:avLst/>
            </a:prstGeom>
          </p:spPr>
        </p:pic>
        <p:grpSp>
          <p:nvGrpSpPr>
            <p:cNvPr id="20" name="Group 5"/>
            <p:cNvGrpSpPr/>
            <p:nvPr/>
          </p:nvGrpSpPr>
          <p:grpSpPr>
            <a:xfrm>
              <a:off x="8224288" y="1415902"/>
              <a:ext cx="2072237" cy="3685820"/>
              <a:chOff x="7929510" y="1289155"/>
              <a:chExt cx="2125607" cy="3780748"/>
            </a:xfrm>
          </p:grpSpPr>
          <p:pic>
            <p:nvPicPr>
              <p:cNvPr id="21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510" y="1289155"/>
                <a:ext cx="2125607" cy="3780748"/>
              </a:xfrm>
              <a:prstGeom prst="rect">
                <a:avLst/>
              </a:prstGeom>
            </p:spPr>
          </p:pic>
          <p:sp>
            <p:nvSpPr>
              <p:cNvPr id="22" name="Rectangle 4"/>
              <p:cNvSpPr/>
              <p:nvPr/>
            </p:nvSpPr>
            <p:spPr>
              <a:xfrm>
                <a:off x="8036748" y="2356835"/>
                <a:ext cx="1003179" cy="965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 rot="19795818">
            <a:off x="961680" y="2712014"/>
            <a:ext cx="1705691" cy="3389262"/>
            <a:chOff x="1747015" y="828015"/>
            <a:chExt cx="2436701" cy="4841803"/>
          </a:xfrm>
        </p:grpSpPr>
        <p:pic>
          <p:nvPicPr>
            <p:cNvPr id="24" name="Picture 54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7015" y="828015"/>
              <a:ext cx="2436701" cy="4841803"/>
            </a:xfrm>
            <a:prstGeom prst="rect">
              <a:avLst/>
            </a:prstGeom>
          </p:spPr>
        </p:pic>
        <p:grpSp>
          <p:nvGrpSpPr>
            <p:cNvPr id="25" name="Group 2"/>
            <p:cNvGrpSpPr/>
            <p:nvPr/>
          </p:nvGrpSpPr>
          <p:grpSpPr>
            <a:xfrm>
              <a:off x="1969746" y="1405492"/>
              <a:ext cx="2065003" cy="3668776"/>
              <a:chOff x="1846151" y="1279515"/>
              <a:chExt cx="2128028" cy="3780749"/>
            </a:xfrm>
          </p:grpSpPr>
          <p:pic>
            <p:nvPicPr>
              <p:cNvPr id="26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7730" y="1279515"/>
                <a:ext cx="2125608" cy="3780749"/>
              </a:xfrm>
              <a:prstGeom prst="rect">
                <a:avLst/>
              </a:prstGeom>
            </p:spPr>
          </p:pic>
          <p:pic>
            <p:nvPicPr>
              <p:cNvPr id="27" name="Picture 2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04"/>
              <a:stretch/>
            </p:blipFill>
            <p:spPr>
              <a:xfrm>
                <a:off x="1846151" y="1636242"/>
                <a:ext cx="2125608" cy="3141820"/>
              </a:xfrm>
              <a:prstGeom prst="rect">
                <a:avLst/>
              </a:prstGeom>
            </p:spPr>
          </p:pic>
          <p:pic>
            <p:nvPicPr>
              <p:cNvPr id="28" name="Picture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721"/>
              <a:stretch/>
            </p:blipFill>
            <p:spPr>
              <a:xfrm>
                <a:off x="1848572" y="1291835"/>
                <a:ext cx="2125607" cy="350813"/>
              </a:xfrm>
              <a:prstGeom prst="rect">
                <a:avLst/>
              </a:prstGeom>
            </p:spPr>
          </p:pic>
          <p:pic>
            <p:nvPicPr>
              <p:cNvPr id="29" name="Picture 2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2" t="4597" r="62882" b="90721"/>
              <a:stretch/>
            </p:blipFill>
            <p:spPr>
              <a:xfrm>
                <a:off x="2474948" y="1461859"/>
                <a:ext cx="560231" cy="177001"/>
              </a:xfrm>
              <a:prstGeom prst="rect">
                <a:avLst/>
              </a:prstGeom>
            </p:spPr>
          </p:pic>
          <p:pic>
            <p:nvPicPr>
              <p:cNvPr id="30" name="Picture 2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15" t="3870" b="90721"/>
              <a:stretch/>
            </p:blipFill>
            <p:spPr>
              <a:xfrm>
                <a:off x="3033760" y="1423907"/>
                <a:ext cx="516201" cy="204506"/>
              </a:xfrm>
              <a:prstGeom prst="rect">
                <a:avLst/>
              </a:prstGeom>
            </p:spPr>
          </p:pic>
          <p:pic>
            <p:nvPicPr>
              <p:cNvPr id="31" name="Picture 2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15" t="3870" b="90721"/>
              <a:stretch/>
            </p:blipFill>
            <p:spPr>
              <a:xfrm>
                <a:off x="2149198" y="1414584"/>
                <a:ext cx="516201" cy="204506"/>
              </a:xfrm>
              <a:prstGeom prst="rect">
                <a:avLst/>
              </a:prstGeom>
            </p:spPr>
          </p:pic>
        </p:grpSp>
      </p:grpSp>
      <p:grpSp>
        <p:nvGrpSpPr>
          <p:cNvPr id="32" name="Gruppieren 31"/>
          <p:cNvGrpSpPr/>
          <p:nvPr/>
        </p:nvGrpSpPr>
        <p:grpSpPr>
          <a:xfrm rot="19786255">
            <a:off x="6787257" y="2712331"/>
            <a:ext cx="1705691" cy="3389262"/>
            <a:chOff x="1747015" y="828015"/>
            <a:chExt cx="2436701" cy="4841803"/>
          </a:xfrm>
        </p:grpSpPr>
        <p:pic>
          <p:nvPicPr>
            <p:cNvPr id="33" name="Picture 32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7015" y="828015"/>
              <a:ext cx="2436701" cy="4841803"/>
            </a:xfrm>
            <a:prstGeom prst="rect">
              <a:avLst/>
            </a:prstGeom>
          </p:spPr>
        </p:pic>
        <p:pic>
          <p:nvPicPr>
            <p:cNvPr id="34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199" y="1404929"/>
              <a:ext cx="2059987" cy="3664030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 rot="1768900">
            <a:off x="8982113" y="1122255"/>
            <a:ext cx="1705691" cy="3389262"/>
            <a:chOff x="4903756" y="826240"/>
            <a:chExt cx="2436701" cy="4841803"/>
          </a:xfrm>
        </p:grpSpPr>
        <p:pic>
          <p:nvPicPr>
            <p:cNvPr id="36" name="Picture 31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3756" y="826240"/>
              <a:ext cx="2436701" cy="4841803"/>
            </a:xfrm>
            <a:prstGeom prst="rect">
              <a:avLst/>
            </a:prstGeom>
          </p:spPr>
        </p:pic>
        <p:pic>
          <p:nvPicPr>
            <p:cNvPr id="37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505" y="1418997"/>
              <a:ext cx="2052078" cy="3649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3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expense capabilities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Capture receipts and have your expenses counted immediately</a:t>
            </a:r>
            <a:endParaRPr lang="en-GB" sz="2800" dirty="0"/>
          </a:p>
          <a:p>
            <a:endParaRPr lang="en-US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89" y="1860779"/>
            <a:ext cx="2154939" cy="383344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23" y="1860779"/>
            <a:ext cx="2159067" cy="383344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285" y="1860779"/>
            <a:ext cx="2201321" cy="383344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88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of Care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Making sure you stay in touch with your employees</a:t>
            </a:r>
            <a:endParaRPr lang="en-GB" sz="2800" dirty="0"/>
          </a:p>
          <a:p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998569" y="1873484"/>
            <a:ext cx="2046829" cy="4067114"/>
            <a:chOff x="4903756" y="826240"/>
            <a:chExt cx="2436701" cy="4841803"/>
          </a:xfrm>
        </p:grpSpPr>
        <p:pic>
          <p:nvPicPr>
            <p:cNvPr id="8" name="Picture 32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3756" y="826240"/>
              <a:ext cx="2436701" cy="4841803"/>
            </a:xfrm>
            <a:prstGeom prst="rect">
              <a:avLst/>
            </a:prstGeom>
          </p:spPr>
        </p:pic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183" y="1415186"/>
              <a:ext cx="2054753" cy="3654719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 rot="19841870">
            <a:off x="1132533" y="1881646"/>
            <a:ext cx="2046829" cy="4067114"/>
            <a:chOff x="1747015" y="828015"/>
            <a:chExt cx="2436701" cy="4841803"/>
          </a:xfrm>
        </p:grpSpPr>
        <p:pic>
          <p:nvPicPr>
            <p:cNvPr id="11" name="Picture 33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7015" y="828015"/>
              <a:ext cx="2436701" cy="4841803"/>
            </a:xfrm>
            <a:prstGeom prst="rect">
              <a:avLst/>
            </a:prstGeom>
          </p:spPr>
        </p:pic>
        <p:pic>
          <p:nvPicPr>
            <p:cNvPr id="12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585" y="1415186"/>
              <a:ext cx="2070512" cy="3682752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 rot="1741849">
            <a:off x="8851333" y="1882106"/>
            <a:ext cx="2046829" cy="4067114"/>
            <a:chOff x="8006182" y="826241"/>
            <a:chExt cx="2436701" cy="4841803"/>
          </a:xfrm>
        </p:grpSpPr>
        <p:pic>
          <p:nvPicPr>
            <p:cNvPr id="14" name="Picture 31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182" y="826241"/>
              <a:ext cx="2436701" cy="4841803"/>
            </a:xfrm>
            <a:prstGeom prst="rect">
              <a:avLst/>
            </a:prstGeom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441" y="1415186"/>
              <a:ext cx="2054752" cy="3654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3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537274" y="2978247"/>
            <a:ext cx="6698366" cy="1205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defRPr sz="2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42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68574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0286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37149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ea typeface="Amadeus Thin" charset="0"/>
                <a:cs typeface="Amadeus Thin" charset="0"/>
              </a:rPr>
              <a:t>3. Conclusions and</a:t>
            </a:r>
          </a:p>
          <a:p>
            <a:pPr algn="r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ea typeface="Amadeus Thin" charset="0"/>
                <a:cs typeface="Amadeus Thin" charset="0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8578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7" y="-218719"/>
            <a:ext cx="4338337" cy="783872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96770" y="544945"/>
            <a:ext cx="124586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61658" y="1838056"/>
            <a:ext cx="5929500" cy="42245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  <a:t>About the study:</a:t>
            </a:r>
          </a:p>
          <a:p>
            <a:pPr marL="914400" lvl="2" indent="0">
              <a:buNone/>
            </a:pPr>
            <a:r>
              <a:rPr lang="en-GB" sz="1600" dirty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_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  <a:t>Objective of the study</a:t>
            </a:r>
          </a:p>
          <a:p>
            <a:pPr marL="914400" lvl="2" indent="0">
              <a:buNone/>
            </a:pPr>
            <a:r>
              <a:rPr lang="en-GB" sz="1600" dirty="0" smtClean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_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Areas covered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2" indent="0">
              <a:buNone/>
            </a:pPr>
            <a:r>
              <a:rPr lang="en-GB" sz="1600" dirty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_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  <a:t>Participants and methodology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  <a:t>Key insights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  <a:t>Conclusions and recommendations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+mn-lt"/>
                <a:ea typeface="Amadeus" charset="0"/>
                <a:cs typeface="Amadeus" charset="0"/>
              </a:rPr>
            </a:br>
            <a:endParaRPr lang="en-US" sz="1800" dirty="0" smtClean="0">
              <a:solidFill>
                <a:srgbClr val="000000"/>
              </a:solidFill>
              <a:latin typeface="+mn-lt"/>
              <a:ea typeface="Amadeus" charset="0"/>
              <a:cs typeface="Amadeus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13757" y="1089890"/>
            <a:ext cx="56953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600" dirty="0" smtClean="0">
                <a:latin typeface="Calibri Light" charset="0"/>
                <a:ea typeface="Calibri Light" charset="0"/>
                <a:cs typeface="Calibri Light" charset="0"/>
              </a:rPr>
              <a:t>Content</a:t>
            </a:r>
            <a:endParaRPr lang="en-GB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pic>
        <p:nvPicPr>
          <p:cNvPr id="2" name="Imagen 1" descr="AW Infographic L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29" y="0"/>
            <a:ext cx="970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© 2016 Amadeus Germany GmbH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14507" y="3354713"/>
            <a:ext cx="3786653" cy="2615089"/>
          </a:xfrm>
          <a:custGeom>
            <a:avLst/>
            <a:gdLst>
              <a:gd name="T0" fmla="*/ 1603 w 11480"/>
              <a:gd name="T1" fmla="*/ 2685 h 9792"/>
              <a:gd name="T2" fmla="*/ 1187 w 11480"/>
              <a:gd name="T3" fmla="*/ 2946 h 9792"/>
              <a:gd name="T4" fmla="*/ 829 w 11480"/>
              <a:gd name="T5" fmla="*/ 3259 h 9792"/>
              <a:gd name="T6" fmla="*/ 534 w 11480"/>
              <a:gd name="T7" fmla="*/ 3616 h 9792"/>
              <a:gd name="T8" fmla="*/ 302 w 11480"/>
              <a:gd name="T9" fmla="*/ 4007 h 9792"/>
              <a:gd name="T10" fmla="*/ 134 w 11480"/>
              <a:gd name="T11" fmla="*/ 4424 h 9792"/>
              <a:gd name="T12" fmla="*/ 33 w 11480"/>
              <a:gd name="T13" fmla="*/ 4858 h 9792"/>
              <a:gd name="T14" fmla="*/ 0 w 11480"/>
              <a:gd name="T15" fmla="*/ 5301 h 9792"/>
              <a:gd name="T16" fmla="*/ 37 w 11480"/>
              <a:gd name="T17" fmla="*/ 5742 h 9792"/>
              <a:gd name="T18" fmla="*/ 145 w 11480"/>
              <a:gd name="T19" fmla="*/ 6176 h 9792"/>
              <a:gd name="T20" fmla="*/ 325 w 11480"/>
              <a:gd name="T21" fmla="*/ 6591 h 9792"/>
              <a:gd name="T22" fmla="*/ 573 w 11480"/>
              <a:gd name="T23" fmla="*/ 7026 h 9792"/>
              <a:gd name="T24" fmla="*/ 916 w 11480"/>
              <a:gd name="T25" fmla="*/ 7515 h 9792"/>
              <a:gd name="T26" fmla="*/ 1306 w 11480"/>
              <a:gd name="T27" fmla="*/ 7966 h 9792"/>
              <a:gd name="T28" fmla="*/ 1739 w 11480"/>
              <a:gd name="T29" fmla="*/ 8376 h 9792"/>
              <a:gd name="T30" fmla="*/ 2211 w 11480"/>
              <a:gd name="T31" fmla="*/ 8740 h 9792"/>
              <a:gd name="T32" fmla="*/ 2719 w 11480"/>
              <a:gd name="T33" fmla="*/ 9056 h 9792"/>
              <a:gd name="T34" fmla="*/ 3261 w 11480"/>
              <a:gd name="T35" fmla="*/ 9321 h 9792"/>
              <a:gd name="T36" fmla="*/ 3830 w 11480"/>
              <a:gd name="T37" fmla="*/ 9531 h 9792"/>
              <a:gd name="T38" fmla="*/ 4426 w 11480"/>
              <a:gd name="T39" fmla="*/ 9680 h 9792"/>
              <a:gd name="T40" fmla="*/ 5045 w 11480"/>
              <a:gd name="T41" fmla="*/ 9769 h 9792"/>
              <a:gd name="T42" fmla="*/ 5575 w 11480"/>
              <a:gd name="T43" fmla="*/ 9792 h 9792"/>
              <a:gd name="T44" fmla="*/ 6029 w 11480"/>
              <a:gd name="T45" fmla="*/ 9776 h 9792"/>
              <a:gd name="T46" fmla="*/ 6474 w 11480"/>
              <a:gd name="T47" fmla="*/ 9725 h 9792"/>
              <a:gd name="T48" fmla="*/ 6908 w 11480"/>
              <a:gd name="T49" fmla="*/ 9641 h 9792"/>
              <a:gd name="T50" fmla="*/ 7330 w 11480"/>
              <a:gd name="T51" fmla="*/ 9527 h 9792"/>
              <a:gd name="T52" fmla="*/ 7740 w 11480"/>
              <a:gd name="T53" fmla="*/ 9382 h 9792"/>
              <a:gd name="T54" fmla="*/ 8136 w 11480"/>
              <a:gd name="T55" fmla="*/ 9210 h 9792"/>
              <a:gd name="T56" fmla="*/ 8515 w 11480"/>
              <a:gd name="T57" fmla="*/ 9009 h 9792"/>
              <a:gd name="T58" fmla="*/ 8876 w 11480"/>
              <a:gd name="T59" fmla="*/ 8783 h 9792"/>
              <a:gd name="T60" fmla="*/ 9221 w 11480"/>
              <a:gd name="T61" fmla="*/ 8532 h 9792"/>
              <a:gd name="T62" fmla="*/ 9546 w 11480"/>
              <a:gd name="T63" fmla="*/ 8257 h 9792"/>
              <a:gd name="T64" fmla="*/ 9849 w 11480"/>
              <a:gd name="T65" fmla="*/ 7960 h 9792"/>
              <a:gd name="T66" fmla="*/ 10132 w 11480"/>
              <a:gd name="T67" fmla="*/ 7643 h 9792"/>
              <a:gd name="T68" fmla="*/ 10391 w 11480"/>
              <a:gd name="T69" fmla="*/ 7304 h 9792"/>
              <a:gd name="T70" fmla="*/ 10625 w 11480"/>
              <a:gd name="T71" fmla="*/ 6948 h 9792"/>
              <a:gd name="T72" fmla="*/ 10834 w 11480"/>
              <a:gd name="T73" fmla="*/ 6573 h 9792"/>
              <a:gd name="T74" fmla="*/ 11016 w 11480"/>
              <a:gd name="T75" fmla="*/ 6184 h 9792"/>
              <a:gd name="T76" fmla="*/ 11171 w 11480"/>
              <a:gd name="T77" fmla="*/ 5779 h 9792"/>
              <a:gd name="T78" fmla="*/ 11295 w 11480"/>
              <a:gd name="T79" fmla="*/ 5360 h 9792"/>
              <a:gd name="T80" fmla="*/ 11389 w 11480"/>
              <a:gd name="T81" fmla="*/ 4930 h 9792"/>
              <a:gd name="T82" fmla="*/ 11450 w 11480"/>
              <a:gd name="T83" fmla="*/ 4489 h 9792"/>
              <a:gd name="T84" fmla="*/ 11479 w 11480"/>
              <a:gd name="T85" fmla="*/ 4037 h 9792"/>
              <a:gd name="T86" fmla="*/ 11476 w 11480"/>
              <a:gd name="T87" fmla="*/ 3674 h 9792"/>
              <a:gd name="T88" fmla="*/ 11437 w 11480"/>
              <a:gd name="T89" fmla="*/ 3205 h 9792"/>
              <a:gd name="T90" fmla="*/ 11360 w 11480"/>
              <a:gd name="T91" fmla="*/ 2695 h 9792"/>
              <a:gd name="T92" fmla="*/ 11242 w 11480"/>
              <a:gd name="T93" fmla="*/ 2166 h 9792"/>
              <a:gd name="T94" fmla="*/ 11082 w 11480"/>
              <a:gd name="T95" fmla="*/ 1644 h 9792"/>
              <a:gd name="T96" fmla="*/ 10879 w 11480"/>
              <a:gd name="T97" fmla="*/ 1155 h 9792"/>
              <a:gd name="T98" fmla="*/ 10633 w 11480"/>
              <a:gd name="T99" fmla="*/ 722 h 9792"/>
              <a:gd name="T100" fmla="*/ 10342 w 11480"/>
              <a:gd name="T101" fmla="*/ 369 h 9792"/>
              <a:gd name="T102" fmla="*/ 10180 w 11480"/>
              <a:gd name="T103" fmla="*/ 231 h 9792"/>
              <a:gd name="T104" fmla="*/ 10006 w 11480"/>
              <a:gd name="T105" fmla="*/ 122 h 9792"/>
              <a:gd name="T106" fmla="*/ 9821 w 11480"/>
              <a:gd name="T107" fmla="*/ 46 h 9792"/>
              <a:gd name="T108" fmla="*/ 9625 w 11480"/>
              <a:gd name="T109" fmla="*/ 6 h 9792"/>
              <a:gd name="T110" fmla="*/ 9415 w 11480"/>
              <a:gd name="T111" fmla="*/ 4 h 9792"/>
              <a:gd name="T112" fmla="*/ 9193 w 11480"/>
              <a:gd name="T113" fmla="*/ 44 h 9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80" h="9792">
                <a:moveTo>
                  <a:pt x="1914" y="2544"/>
                </a:moveTo>
                <a:lnTo>
                  <a:pt x="1914" y="2544"/>
                </a:lnTo>
                <a:lnTo>
                  <a:pt x="1834" y="2577"/>
                </a:lnTo>
                <a:lnTo>
                  <a:pt x="1755" y="2611"/>
                </a:lnTo>
                <a:lnTo>
                  <a:pt x="1679" y="2647"/>
                </a:lnTo>
                <a:lnTo>
                  <a:pt x="1603" y="2685"/>
                </a:lnTo>
                <a:lnTo>
                  <a:pt x="1529" y="2724"/>
                </a:lnTo>
                <a:lnTo>
                  <a:pt x="1458" y="2766"/>
                </a:lnTo>
                <a:lnTo>
                  <a:pt x="1387" y="2809"/>
                </a:lnTo>
                <a:lnTo>
                  <a:pt x="1319" y="2853"/>
                </a:lnTo>
                <a:lnTo>
                  <a:pt x="1252" y="2899"/>
                </a:lnTo>
                <a:lnTo>
                  <a:pt x="1187" y="2946"/>
                </a:lnTo>
                <a:lnTo>
                  <a:pt x="1122" y="2995"/>
                </a:lnTo>
                <a:lnTo>
                  <a:pt x="1062" y="3045"/>
                </a:lnTo>
                <a:lnTo>
                  <a:pt x="1001" y="3097"/>
                </a:lnTo>
                <a:lnTo>
                  <a:pt x="942" y="3149"/>
                </a:lnTo>
                <a:lnTo>
                  <a:pt x="885" y="3204"/>
                </a:lnTo>
                <a:lnTo>
                  <a:pt x="829" y="3259"/>
                </a:lnTo>
                <a:lnTo>
                  <a:pt x="776" y="3316"/>
                </a:lnTo>
                <a:lnTo>
                  <a:pt x="724" y="3374"/>
                </a:lnTo>
                <a:lnTo>
                  <a:pt x="675" y="3433"/>
                </a:lnTo>
                <a:lnTo>
                  <a:pt x="625" y="3493"/>
                </a:lnTo>
                <a:lnTo>
                  <a:pt x="580" y="3554"/>
                </a:lnTo>
                <a:lnTo>
                  <a:pt x="534" y="3616"/>
                </a:lnTo>
                <a:lnTo>
                  <a:pt x="491" y="3679"/>
                </a:lnTo>
                <a:lnTo>
                  <a:pt x="450" y="3743"/>
                </a:lnTo>
                <a:lnTo>
                  <a:pt x="410" y="3807"/>
                </a:lnTo>
                <a:lnTo>
                  <a:pt x="373" y="3873"/>
                </a:lnTo>
                <a:lnTo>
                  <a:pt x="336" y="3939"/>
                </a:lnTo>
                <a:lnTo>
                  <a:pt x="302" y="4007"/>
                </a:lnTo>
                <a:lnTo>
                  <a:pt x="269" y="4075"/>
                </a:lnTo>
                <a:lnTo>
                  <a:pt x="238" y="4144"/>
                </a:lnTo>
                <a:lnTo>
                  <a:pt x="211" y="4212"/>
                </a:lnTo>
                <a:lnTo>
                  <a:pt x="183" y="4282"/>
                </a:lnTo>
                <a:lnTo>
                  <a:pt x="157" y="4353"/>
                </a:lnTo>
                <a:lnTo>
                  <a:pt x="134" y="4424"/>
                </a:lnTo>
                <a:lnTo>
                  <a:pt x="113" y="4495"/>
                </a:lnTo>
                <a:lnTo>
                  <a:pt x="93" y="4567"/>
                </a:lnTo>
                <a:lnTo>
                  <a:pt x="75" y="4640"/>
                </a:lnTo>
                <a:lnTo>
                  <a:pt x="60" y="4712"/>
                </a:lnTo>
                <a:lnTo>
                  <a:pt x="46" y="4784"/>
                </a:lnTo>
                <a:lnTo>
                  <a:pt x="33" y="4858"/>
                </a:lnTo>
                <a:lnTo>
                  <a:pt x="23" y="4932"/>
                </a:lnTo>
                <a:lnTo>
                  <a:pt x="14" y="5005"/>
                </a:lnTo>
                <a:lnTo>
                  <a:pt x="8" y="5079"/>
                </a:lnTo>
                <a:lnTo>
                  <a:pt x="4" y="5152"/>
                </a:lnTo>
                <a:lnTo>
                  <a:pt x="0" y="5227"/>
                </a:lnTo>
                <a:lnTo>
                  <a:pt x="0" y="5301"/>
                </a:lnTo>
                <a:lnTo>
                  <a:pt x="1" y="5374"/>
                </a:lnTo>
                <a:lnTo>
                  <a:pt x="4" y="5448"/>
                </a:lnTo>
                <a:lnTo>
                  <a:pt x="9" y="5523"/>
                </a:lnTo>
                <a:lnTo>
                  <a:pt x="16" y="5596"/>
                </a:lnTo>
                <a:lnTo>
                  <a:pt x="25" y="5670"/>
                </a:lnTo>
                <a:lnTo>
                  <a:pt x="37" y="5742"/>
                </a:lnTo>
                <a:lnTo>
                  <a:pt x="49" y="5816"/>
                </a:lnTo>
                <a:lnTo>
                  <a:pt x="65" y="5888"/>
                </a:lnTo>
                <a:lnTo>
                  <a:pt x="81" y="5960"/>
                </a:lnTo>
                <a:lnTo>
                  <a:pt x="100" y="6033"/>
                </a:lnTo>
                <a:lnTo>
                  <a:pt x="120" y="6105"/>
                </a:lnTo>
                <a:lnTo>
                  <a:pt x="145" y="6176"/>
                </a:lnTo>
                <a:lnTo>
                  <a:pt x="169" y="6247"/>
                </a:lnTo>
                <a:lnTo>
                  <a:pt x="197" y="6317"/>
                </a:lnTo>
                <a:lnTo>
                  <a:pt x="226" y="6387"/>
                </a:lnTo>
                <a:lnTo>
                  <a:pt x="256" y="6455"/>
                </a:lnTo>
                <a:lnTo>
                  <a:pt x="289" y="6524"/>
                </a:lnTo>
                <a:lnTo>
                  <a:pt x="325" y="6591"/>
                </a:lnTo>
                <a:lnTo>
                  <a:pt x="325" y="6591"/>
                </a:lnTo>
                <a:lnTo>
                  <a:pt x="372" y="6680"/>
                </a:lnTo>
                <a:lnTo>
                  <a:pt x="420" y="6767"/>
                </a:lnTo>
                <a:lnTo>
                  <a:pt x="469" y="6855"/>
                </a:lnTo>
                <a:lnTo>
                  <a:pt x="520" y="6941"/>
                </a:lnTo>
                <a:lnTo>
                  <a:pt x="573" y="7026"/>
                </a:lnTo>
                <a:lnTo>
                  <a:pt x="627" y="7110"/>
                </a:lnTo>
                <a:lnTo>
                  <a:pt x="682" y="7192"/>
                </a:lnTo>
                <a:lnTo>
                  <a:pt x="738" y="7275"/>
                </a:lnTo>
                <a:lnTo>
                  <a:pt x="796" y="7356"/>
                </a:lnTo>
                <a:lnTo>
                  <a:pt x="856" y="7436"/>
                </a:lnTo>
                <a:lnTo>
                  <a:pt x="916" y="7515"/>
                </a:lnTo>
                <a:lnTo>
                  <a:pt x="978" y="7593"/>
                </a:lnTo>
                <a:lnTo>
                  <a:pt x="1041" y="7669"/>
                </a:lnTo>
                <a:lnTo>
                  <a:pt x="1106" y="7746"/>
                </a:lnTo>
                <a:lnTo>
                  <a:pt x="1171" y="7820"/>
                </a:lnTo>
                <a:lnTo>
                  <a:pt x="1238" y="7894"/>
                </a:lnTo>
                <a:lnTo>
                  <a:pt x="1306" y="7966"/>
                </a:lnTo>
                <a:lnTo>
                  <a:pt x="1375" y="8037"/>
                </a:lnTo>
                <a:lnTo>
                  <a:pt x="1446" y="8107"/>
                </a:lnTo>
                <a:lnTo>
                  <a:pt x="1517" y="8176"/>
                </a:lnTo>
                <a:lnTo>
                  <a:pt x="1589" y="8244"/>
                </a:lnTo>
                <a:lnTo>
                  <a:pt x="1664" y="8310"/>
                </a:lnTo>
                <a:lnTo>
                  <a:pt x="1739" y="8376"/>
                </a:lnTo>
                <a:lnTo>
                  <a:pt x="1815" y="8440"/>
                </a:lnTo>
                <a:lnTo>
                  <a:pt x="1892" y="8502"/>
                </a:lnTo>
                <a:lnTo>
                  <a:pt x="1970" y="8564"/>
                </a:lnTo>
                <a:lnTo>
                  <a:pt x="2049" y="8624"/>
                </a:lnTo>
                <a:lnTo>
                  <a:pt x="2129" y="8683"/>
                </a:lnTo>
                <a:lnTo>
                  <a:pt x="2211" y="8740"/>
                </a:lnTo>
                <a:lnTo>
                  <a:pt x="2293" y="8796"/>
                </a:lnTo>
                <a:lnTo>
                  <a:pt x="2377" y="8852"/>
                </a:lnTo>
                <a:lnTo>
                  <a:pt x="2460" y="8905"/>
                </a:lnTo>
                <a:lnTo>
                  <a:pt x="2545" y="8957"/>
                </a:lnTo>
                <a:lnTo>
                  <a:pt x="2632" y="9008"/>
                </a:lnTo>
                <a:lnTo>
                  <a:pt x="2719" y="9056"/>
                </a:lnTo>
                <a:lnTo>
                  <a:pt x="2807" y="9104"/>
                </a:lnTo>
                <a:lnTo>
                  <a:pt x="2895" y="9151"/>
                </a:lnTo>
                <a:lnTo>
                  <a:pt x="2985" y="9196"/>
                </a:lnTo>
                <a:lnTo>
                  <a:pt x="3077" y="9239"/>
                </a:lnTo>
                <a:lnTo>
                  <a:pt x="3168" y="9281"/>
                </a:lnTo>
                <a:lnTo>
                  <a:pt x="3261" y="9321"/>
                </a:lnTo>
                <a:lnTo>
                  <a:pt x="3353" y="9359"/>
                </a:lnTo>
                <a:lnTo>
                  <a:pt x="3447" y="9397"/>
                </a:lnTo>
                <a:lnTo>
                  <a:pt x="3542" y="9433"/>
                </a:lnTo>
                <a:lnTo>
                  <a:pt x="3637" y="9467"/>
                </a:lnTo>
                <a:lnTo>
                  <a:pt x="3734" y="9499"/>
                </a:lnTo>
                <a:lnTo>
                  <a:pt x="3830" y="9531"/>
                </a:lnTo>
                <a:lnTo>
                  <a:pt x="3928" y="9560"/>
                </a:lnTo>
                <a:lnTo>
                  <a:pt x="4027" y="9586"/>
                </a:lnTo>
                <a:lnTo>
                  <a:pt x="4126" y="9613"/>
                </a:lnTo>
                <a:lnTo>
                  <a:pt x="4226" y="9637"/>
                </a:lnTo>
                <a:lnTo>
                  <a:pt x="4326" y="9660"/>
                </a:lnTo>
                <a:lnTo>
                  <a:pt x="4426" y="9680"/>
                </a:lnTo>
                <a:lnTo>
                  <a:pt x="4528" y="9699"/>
                </a:lnTo>
                <a:lnTo>
                  <a:pt x="4630" y="9717"/>
                </a:lnTo>
                <a:lnTo>
                  <a:pt x="4733" y="9732"/>
                </a:lnTo>
                <a:lnTo>
                  <a:pt x="4837" y="9746"/>
                </a:lnTo>
                <a:lnTo>
                  <a:pt x="4941" y="9759"/>
                </a:lnTo>
                <a:lnTo>
                  <a:pt x="5045" y="9769"/>
                </a:lnTo>
                <a:lnTo>
                  <a:pt x="5150" y="9777"/>
                </a:lnTo>
                <a:lnTo>
                  <a:pt x="5256" y="9784"/>
                </a:lnTo>
                <a:lnTo>
                  <a:pt x="5361" y="9788"/>
                </a:lnTo>
                <a:lnTo>
                  <a:pt x="5467" y="9791"/>
                </a:lnTo>
                <a:lnTo>
                  <a:pt x="5575" y="9792"/>
                </a:lnTo>
                <a:lnTo>
                  <a:pt x="5575" y="9792"/>
                </a:lnTo>
                <a:lnTo>
                  <a:pt x="5651" y="9792"/>
                </a:lnTo>
                <a:lnTo>
                  <a:pt x="5727" y="9791"/>
                </a:lnTo>
                <a:lnTo>
                  <a:pt x="5803" y="9788"/>
                </a:lnTo>
                <a:lnTo>
                  <a:pt x="5878" y="9784"/>
                </a:lnTo>
                <a:lnTo>
                  <a:pt x="5954" y="9781"/>
                </a:lnTo>
                <a:lnTo>
                  <a:pt x="6029" y="9776"/>
                </a:lnTo>
                <a:lnTo>
                  <a:pt x="6104" y="9769"/>
                </a:lnTo>
                <a:lnTo>
                  <a:pt x="6179" y="9762"/>
                </a:lnTo>
                <a:lnTo>
                  <a:pt x="6252" y="9754"/>
                </a:lnTo>
                <a:lnTo>
                  <a:pt x="6327" y="9745"/>
                </a:lnTo>
                <a:lnTo>
                  <a:pt x="6401" y="9735"/>
                </a:lnTo>
                <a:lnTo>
                  <a:pt x="6474" y="9725"/>
                </a:lnTo>
                <a:lnTo>
                  <a:pt x="6548" y="9712"/>
                </a:lnTo>
                <a:lnTo>
                  <a:pt x="6620" y="9699"/>
                </a:lnTo>
                <a:lnTo>
                  <a:pt x="6692" y="9687"/>
                </a:lnTo>
                <a:lnTo>
                  <a:pt x="6765" y="9673"/>
                </a:lnTo>
                <a:lnTo>
                  <a:pt x="6837" y="9658"/>
                </a:lnTo>
                <a:lnTo>
                  <a:pt x="6908" y="9641"/>
                </a:lnTo>
                <a:lnTo>
                  <a:pt x="6980" y="9625"/>
                </a:lnTo>
                <a:lnTo>
                  <a:pt x="7050" y="9607"/>
                </a:lnTo>
                <a:lnTo>
                  <a:pt x="7121" y="9588"/>
                </a:lnTo>
                <a:lnTo>
                  <a:pt x="7191" y="9569"/>
                </a:lnTo>
                <a:lnTo>
                  <a:pt x="7262" y="9548"/>
                </a:lnTo>
                <a:lnTo>
                  <a:pt x="7330" y="9527"/>
                </a:lnTo>
                <a:lnTo>
                  <a:pt x="7400" y="9504"/>
                </a:lnTo>
                <a:lnTo>
                  <a:pt x="7469" y="9482"/>
                </a:lnTo>
                <a:lnTo>
                  <a:pt x="7537" y="9458"/>
                </a:lnTo>
                <a:lnTo>
                  <a:pt x="7606" y="9434"/>
                </a:lnTo>
                <a:lnTo>
                  <a:pt x="7673" y="9409"/>
                </a:lnTo>
                <a:lnTo>
                  <a:pt x="7740" y="9382"/>
                </a:lnTo>
                <a:lnTo>
                  <a:pt x="7807" y="9356"/>
                </a:lnTo>
                <a:lnTo>
                  <a:pt x="7873" y="9328"/>
                </a:lnTo>
                <a:lnTo>
                  <a:pt x="7939" y="9300"/>
                </a:lnTo>
                <a:lnTo>
                  <a:pt x="8005" y="9271"/>
                </a:lnTo>
                <a:lnTo>
                  <a:pt x="8070" y="9240"/>
                </a:lnTo>
                <a:lnTo>
                  <a:pt x="8136" y="9210"/>
                </a:lnTo>
                <a:lnTo>
                  <a:pt x="8199" y="9178"/>
                </a:lnTo>
                <a:lnTo>
                  <a:pt x="8264" y="9146"/>
                </a:lnTo>
                <a:lnTo>
                  <a:pt x="8327" y="9113"/>
                </a:lnTo>
                <a:lnTo>
                  <a:pt x="8389" y="9079"/>
                </a:lnTo>
                <a:lnTo>
                  <a:pt x="8453" y="9045"/>
                </a:lnTo>
                <a:lnTo>
                  <a:pt x="8515" y="9009"/>
                </a:lnTo>
                <a:lnTo>
                  <a:pt x="8576" y="8974"/>
                </a:lnTo>
                <a:lnTo>
                  <a:pt x="8637" y="8937"/>
                </a:lnTo>
                <a:lnTo>
                  <a:pt x="8698" y="8900"/>
                </a:lnTo>
                <a:lnTo>
                  <a:pt x="8758" y="8862"/>
                </a:lnTo>
                <a:lnTo>
                  <a:pt x="8818" y="8823"/>
                </a:lnTo>
                <a:lnTo>
                  <a:pt x="8876" y="8783"/>
                </a:lnTo>
                <a:lnTo>
                  <a:pt x="8935" y="8743"/>
                </a:lnTo>
                <a:lnTo>
                  <a:pt x="8993" y="8702"/>
                </a:lnTo>
                <a:lnTo>
                  <a:pt x="9051" y="8660"/>
                </a:lnTo>
                <a:lnTo>
                  <a:pt x="9108" y="8618"/>
                </a:lnTo>
                <a:lnTo>
                  <a:pt x="9164" y="8575"/>
                </a:lnTo>
                <a:lnTo>
                  <a:pt x="9221" y="8532"/>
                </a:lnTo>
                <a:lnTo>
                  <a:pt x="9276" y="8488"/>
                </a:lnTo>
                <a:lnTo>
                  <a:pt x="9332" y="8443"/>
                </a:lnTo>
                <a:lnTo>
                  <a:pt x="9386" y="8398"/>
                </a:lnTo>
                <a:lnTo>
                  <a:pt x="9439" y="8352"/>
                </a:lnTo>
                <a:lnTo>
                  <a:pt x="9493" y="8305"/>
                </a:lnTo>
                <a:lnTo>
                  <a:pt x="9546" y="8257"/>
                </a:lnTo>
                <a:lnTo>
                  <a:pt x="9598" y="8210"/>
                </a:lnTo>
                <a:lnTo>
                  <a:pt x="9649" y="8160"/>
                </a:lnTo>
                <a:lnTo>
                  <a:pt x="9701" y="8111"/>
                </a:lnTo>
                <a:lnTo>
                  <a:pt x="9750" y="8061"/>
                </a:lnTo>
                <a:lnTo>
                  <a:pt x="9801" y="8011"/>
                </a:lnTo>
                <a:lnTo>
                  <a:pt x="9849" y="7960"/>
                </a:lnTo>
                <a:lnTo>
                  <a:pt x="9899" y="7909"/>
                </a:lnTo>
                <a:lnTo>
                  <a:pt x="9947" y="7856"/>
                </a:lnTo>
                <a:lnTo>
                  <a:pt x="9994" y="7804"/>
                </a:lnTo>
                <a:lnTo>
                  <a:pt x="10041" y="7751"/>
                </a:lnTo>
                <a:lnTo>
                  <a:pt x="10086" y="7696"/>
                </a:lnTo>
                <a:lnTo>
                  <a:pt x="10132" y="7643"/>
                </a:lnTo>
                <a:lnTo>
                  <a:pt x="10176" y="7587"/>
                </a:lnTo>
                <a:lnTo>
                  <a:pt x="10221" y="7531"/>
                </a:lnTo>
                <a:lnTo>
                  <a:pt x="10264" y="7475"/>
                </a:lnTo>
                <a:lnTo>
                  <a:pt x="10307" y="7419"/>
                </a:lnTo>
                <a:lnTo>
                  <a:pt x="10349" y="7362"/>
                </a:lnTo>
                <a:lnTo>
                  <a:pt x="10391" y="7304"/>
                </a:lnTo>
                <a:lnTo>
                  <a:pt x="10431" y="7246"/>
                </a:lnTo>
                <a:lnTo>
                  <a:pt x="10472" y="7187"/>
                </a:lnTo>
                <a:lnTo>
                  <a:pt x="10511" y="7128"/>
                </a:lnTo>
                <a:lnTo>
                  <a:pt x="10550" y="7068"/>
                </a:lnTo>
                <a:lnTo>
                  <a:pt x="10588" y="7008"/>
                </a:lnTo>
                <a:lnTo>
                  <a:pt x="10625" y="6948"/>
                </a:lnTo>
                <a:lnTo>
                  <a:pt x="10662" y="6887"/>
                </a:lnTo>
                <a:lnTo>
                  <a:pt x="10698" y="6824"/>
                </a:lnTo>
                <a:lnTo>
                  <a:pt x="10733" y="6762"/>
                </a:lnTo>
                <a:lnTo>
                  <a:pt x="10767" y="6700"/>
                </a:lnTo>
                <a:lnTo>
                  <a:pt x="10801" y="6637"/>
                </a:lnTo>
                <a:lnTo>
                  <a:pt x="10834" y="6573"/>
                </a:lnTo>
                <a:lnTo>
                  <a:pt x="10866" y="6510"/>
                </a:lnTo>
                <a:lnTo>
                  <a:pt x="10898" y="6445"/>
                </a:lnTo>
                <a:lnTo>
                  <a:pt x="10928" y="6380"/>
                </a:lnTo>
                <a:lnTo>
                  <a:pt x="10959" y="6316"/>
                </a:lnTo>
                <a:lnTo>
                  <a:pt x="10988" y="6250"/>
                </a:lnTo>
                <a:lnTo>
                  <a:pt x="11016" y="6184"/>
                </a:lnTo>
                <a:lnTo>
                  <a:pt x="11044" y="6118"/>
                </a:lnTo>
                <a:lnTo>
                  <a:pt x="11070" y="6051"/>
                </a:lnTo>
                <a:lnTo>
                  <a:pt x="11097" y="5983"/>
                </a:lnTo>
                <a:lnTo>
                  <a:pt x="11122" y="5916"/>
                </a:lnTo>
                <a:lnTo>
                  <a:pt x="11146" y="5848"/>
                </a:lnTo>
                <a:lnTo>
                  <a:pt x="11171" y="5779"/>
                </a:lnTo>
                <a:lnTo>
                  <a:pt x="11193" y="5711"/>
                </a:lnTo>
                <a:lnTo>
                  <a:pt x="11215" y="5641"/>
                </a:lnTo>
                <a:lnTo>
                  <a:pt x="11237" y="5571"/>
                </a:lnTo>
                <a:lnTo>
                  <a:pt x="11257" y="5501"/>
                </a:lnTo>
                <a:lnTo>
                  <a:pt x="11276" y="5431"/>
                </a:lnTo>
                <a:lnTo>
                  <a:pt x="11295" y="5360"/>
                </a:lnTo>
                <a:lnTo>
                  <a:pt x="11313" y="5289"/>
                </a:lnTo>
                <a:lnTo>
                  <a:pt x="11329" y="5218"/>
                </a:lnTo>
                <a:lnTo>
                  <a:pt x="11346" y="5147"/>
                </a:lnTo>
                <a:lnTo>
                  <a:pt x="11361" y="5075"/>
                </a:lnTo>
                <a:lnTo>
                  <a:pt x="11375" y="5003"/>
                </a:lnTo>
                <a:lnTo>
                  <a:pt x="11389" y="4930"/>
                </a:lnTo>
                <a:lnTo>
                  <a:pt x="11400" y="4857"/>
                </a:lnTo>
                <a:lnTo>
                  <a:pt x="11413" y="4784"/>
                </a:lnTo>
                <a:lnTo>
                  <a:pt x="11423" y="4711"/>
                </a:lnTo>
                <a:lnTo>
                  <a:pt x="11433" y="4637"/>
                </a:lnTo>
                <a:lnTo>
                  <a:pt x="11442" y="4562"/>
                </a:lnTo>
                <a:lnTo>
                  <a:pt x="11450" y="4489"/>
                </a:lnTo>
                <a:lnTo>
                  <a:pt x="11457" y="4414"/>
                </a:lnTo>
                <a:lnTo>
                  <a:pt x="11464" y="4339"/>
                </a:lnTo>
                <a:lnTo>
                  <a:pt x="11469" y="4264"/>
                </a:lnTo>
                <a:lnTo>
                  <a:pt x="11472" y="4188"/>
                </a:lnTo>
                <a:lnTo>
                  <a:pt x="11476" y="4112"/>
                </a:lnTo>
                <a:lnTo>
                  <a:pt x="11479" y="4037"/>
                </a:lnTo>
                <a:lnTo>
                  <a:pt x="11480" y="3961"/>
                </a:lnTo>
                <a:lnTo>
                  <a:pt x="11480" y="3884"/>
                </a:lnTo>
                <a:lnTo>
                  <a:pt x="11480" y="3884"/>
                </a:lnTo>
                <a:lnTo>
                  <a:pt x="11480" y="3816"/>
                </a:lnTo>
                <a:lnTo>
                  <a:pt x="11479" y="3745"/>
                </a:lnTo>
                <a:lnTo>
                  <a:pt x="11476" y="3674"/>
                </a:lnTo>
                <a:lnTo>
                  <a:pt x="11472" y="3599"/>
                </a:lnTo>
                <a:lnTo>
                  <a:pt x="11467" y="3523"/>
                </a:lnTo>
                <a:lnTo>
                  <a:pt x="11461" y="3446"/>
                </a:lnTo>
                <a:lnTo>
                  <a:pt x="11455" y="3367"/>
                </a:lnTo>
                <a:lnTo>
                  <a:pt x="11446" y="3287"/>
                </a:lnTo>
                <a:lnTo>
                  <a:pt x="11437" y="3205"/>
                </a:lnTo>
                <a:lnTo>
                  <a:pt x="11427" y="3122"/>
                </a:lnTo>
                <a:lnTo>
                  <a:pt x="11415" y="3039"/>
                </a:lnTo>
                <a:lnTo>
                  <a:pt x="11403" y="2954"/>
                </a:lnTo>
                <a:lnTo>
                  <a:pt x="11390" y="2869"/>
                </a:lnTo>
                <a:lnTo>
                  <a:pt x="11375" y="2782"/>
                </a:lnTo>
                <a:lnTo>
                  <a:pt x="11360" y="2695"/>
                </a:lnTo>
                <a:lnTo>
                  <a:pt x="11343" y="2607"/>
                </a:lnTo>
                <a:lnTo>
                  <a:pt x="11324" y="2520"/>
                </a:lnTo>
                <a:lnTo>
                  <a:pt x="11305" y="2431"/>
                </a:lnTo>
                <a:lnTo>
                  <a:pt x="11285" y="2343"/>
                </a:lnTo>
                <a:lnTo>
                  <a:pt x="11263" y="2255"/>
                </a:lnTo>
                <a:lnTo>
                  <a:pt x="11242" y="2166"/>
                </a:lnTo>
                <a:lnTo>
                  <a:pt x="11217" y="2078"/>
                </a:lnTo>
                <a:lnTo>
                  <a:pt x="11192" y="1991"/>
                </a:lnTo>
                <a:lnTo>
                  <a:pt x="11167" y="1903"/>
                </a:lnTo>
                <a:lnTo>
                  <a:pt x="11139" y="1817"/>
                </a:lnTo>
                <a:lnTo>
                  <a:pt x="11111" y="1731"/>
                </a:lnTo>
                <a:lnTo>
                  <a:pt x="11082" y="1644"/>
                </a:lnTo>
                <a:lnTo>
                  <a:pt x="11050" y="1561"/>
                </a:lnTo>
                <a:lnTo>
                  <a:pt x="11018" y="1477"/>
                </a:lnTo>
                <a:lnTo>
                  <a:pt x="10985" y="1394"/>
                </a:lnTo>
                <a:lnTo>
                  <a:pt x="10951" y="1313"/>
                </a:lnTo>
                <a:lnTo>
                  <a:pt x="10916" y="1233"/>
                </a:lnTo>
                <a:lnTo>
                  <a:pt x="10879" y="1155"/>
                </a:lnTo>
                <a:lnTo>
                  <a:pt x="10841" y="1078"/>
                </a:lnTo>
                <a:lnTo>
                  <a:pt x="10801" y="1004"/>
                </a:lnTo>
                <a:lnTo>
                  <a:pt x="10762" y="930"/>
                </a:lnTo>
                <a:lnTo>
                  <a:pt x="10720" y="858"/>
                </a:lnTo>
                <a:lnTo>
                  <a:pt x="10677" y="789"/>
                </a:lnTo>
                <a:lnTo>
                  <a:pt x="10633" y="722"/>
                </a:lnTo>
                <a:lnTo>
                  <a:pt x="10588" y="656"/>
                </a:lnTo>
                <a:lnTo>
                  <a:pt x="10542" y="594"/>
                </a:lnTo>
                <a:lnTo>
                  <a:pt x="10493" y="534"/>
                </a:lnTo>
                <a:lnTo>
                  <a:pt x="10445" y="476"/>
                </a:lnTo>
                <a:lnTo>
                  <a:pt x="10394" y="421"/>
                </a:lnTo>
                <a:lnTo>
                  <a:pt x="10342" y="369"/>
                </a:lnTo>
                <a:lnTo>
                  <a:pt x="10317" y="344"/>
                </a:lnTo>
                <a:lnTo>
                  <a:pt x="10290" y="320"/>
                </a:lnTo>
                <a:lnTo>
                  <a:pt x="10263" y="297"/>
                </a:lnTo>
                <a:lnTo>
                  <a:pt x="10236" y="274"/>
                </a:lnTo>
                <a:lnTo>
                  <a:pt x="10208" y="252"/>
                </a:lnTo>
                <a:lnTo>
                  <a:pt x="10180" y="231"/>
                </a:lnTo>
                <a:lnTo>
                  <a:pt x="10152" y="211"/>
                </a:lnTo>
                <a:lnTo>
                  <a:pt x="10124" y="192"/>
                </a:lnTo>
                <a:lnTo>
                  <a:pt x="10095" y="173"/>
                </a:lnTo>
                <a:lnTo>
                  <a:pt x="10066" y="155"/>
                </a:lnTo>
                <a:lnTo>
                  <a:pt x="10037" y="138"/>
                </a:lnTo>
                <a:lnTo>
                  <a:pt x="10006" y="122"/>
                </a:lnTo>
                <a:lnTo>
                  <a:pt x="9977" y="108"/>
                </a:lnTo>
                <a:lnTo>
                  <a:pt x="9947" y="93"/>
                </a:lnTo>
                <a:lnTo>
                  <a:pt x="9915" y="80"/>
                </a:lnTo>
                <a:lnTo>
                  <a:pt x="9885" y="67"/>
                </a:lnTo>
                <a:lnTo>
                  <a:pt x="9853" y="57"/>
                </a:lnTo>
                <a:lnTo>
                  <a:pt x="9821" y="46"/>
                </a:lnTo>
                <a:lnTo>
                  <a:pt x="9789" y="37"/>
                </a:lnTo>
                <a:lnTo>
                  <a:pt x="9756" y="29"/>
                </a:lnTo>
                <a:lnTo>
                  <a:pt x="9725" y="22"/>
                </a:lnTo>
                <a:lnTo>
                  <a:pt x="9692" y="15"/>
                </a:lnTo>
                <a:lnTo>
                  <a:pt x="9658" y="10"/>
                </a:lnTo>
                <a:lnTo>
                  <a:pt x="9625" y="6"/>
                </a:lnTo>
                <a:lnTo>
                  <a:pt x="9590" y="3"/>
                </a:lnTo>
                <a:lnTo>
                  <a:pt x="9556" y="1"/>
                </a:lnTo>
                <a:lnTo>
                  <a:pt x="9521" y="0"/>
                </a:lnTo>
                <a:lnTo>
                  <a:pt x="9486" y="0"/>
                </a:lnTo>
                <a:lnTo>
                  <a:pt x="9451" y="1"/>
                </a:lnTo>
                <a:lnTo>
                  <a:pt x="9415" y="4"/>
                </a:lnTo>
                <a:lnTo>
                  <a:pt x="9379" y="8"/>
                </a:lnTo>
                <a:lnTo>
                  <a:pt x="9343" y="13"/>
                </a:lnTo>
                <a:lnTo>
                  <a:pt x="9306" y="19"/>
                </a:lnTo>
                <a:lnTo>
                  <a:pt x="9269" y="27"/>
                </a:lnTo>
                <a:lnTo>
                  <a:pt x="9231" y="34"/>
                </a:lnTo>
                <a:lnTo>
                  <a:pt x="9193" y="44"/>
                </a:lnTo>
                <a:lnTo>
                  <a:pt x="9155" y="56"/>
                </a:lnTo>
                <a:lnTo>
                  <a:pt x="9117" y="67"/>
                </a:lnTo>
                <a:lnTo>
                  <a:pt x="1914" y="2544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5EB8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30703" y="4369871"/>
            <a:ext cx="298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FFFF"/>
                </a:solidFill>
              </a:rPr>
              <a:t>THANK YOU!</a:t>
            </a: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473" y="606393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rgbClr val="FFFFFF"/>
                </a:solidFill>
              </a:rPr>
              <a:t>Stay</a:t>
            </a:r>
            <a:r>
              <a:rPr lang="de-DE" sz="3200" dirty="0" smtClean="0">
                <a:solidFill>
                  <a:srgbClr val="FFFFFF"/>
                </a:solidFill>
              </a:rPr>
              <a:t> </a:t>
            </a:r>
            <a:r>
              <a:rPr lang="de-DE" sz="3200" dirty="0" err="1" smtClean="0">
                <a:solidFill>
                  <a:srgbClr val="FFFFFF"/>
                </a:solidFill>
              </a:rPr>
              <a:t>tuned</a:t>
            </a:r>
            <a:r>
              <a:rPr lang="de-DE" sz="3200" dirty="0" smtClean="0">
                <a:solidFill>
                  <a:srgbClr val="FFFFFF"/>
                </a:solidFill>
              </a:rPr>
              <a:t>…</a:t>
            </a:r>
            <a:endParaRPr lang="de-DE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806" y="2978247"/>
            <a:ext cx="3075833" cy="1205151"/>
          </a:xfrm>
        </p:spPr>
        <p:txBody>
          <a:bodyPr/>
          <a:lstStyle/>
          <a:p>
            <a:pPr algn="r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ea typeface="Amadeus Thin" charset="0"/>
                <a:cs typeface="Amadeus Thin" charset="0"/>
              </a:rPr>
              <a:t>1. About</a:t>
            </a:r>
          </a:p>
          <a:p>
            <a:pPr algn="r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ea typeface="Amadeus Thin" charset="0"/>
                <a:cs typeface="Amadeus Thin" charset="0"/>
              </a:rPr>
              <a:t>the study</a:t>
            </a:r>
          </a:p>
        </p:txBody>
      </p:sp>
    </p:spTree>
    <p:extLst>
      <p:ext uri="{BB962C8B-B14F-4D97-AF65-F5344CB8AC3E}">
        <p14:creationId xmlns:p14="http://schemas.microsoft.com/office/powerpoint/2010/main" val="3798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7" y="-218719"/>
            <a:ext cx="4338337" cy="7838722"/>
          </a:xfrm>
          <a:prstGeom prst="rect">
            <a:avLst/>
          </a:prstGeom>
        </p:spPr>
      </p:pic>
      <p:pic>
        <p:nvPicPr>
          <p:cNvPr id="4" name="Imagen 3" descr="Sin título-4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t="28449" r="26820" b="19813"/>
          <a:stretch/>
        </p:blipFill>
        <p:spPr>
          <a:xfrm>
            <a:off x="5862190" y="4289864"/>
            <a:ext cx="1155028" cy="12395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-34725" y="544945"/>
            <a:ext cx="12261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8520974" y="6229270"/>
            <a:ext cx="3227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GB" sz="1000" i="1" baseline="30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(*)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LSE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interviewed 26 senior C-level executives (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CEOs, CFOs, CPOs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 HR executives) at major international organisations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(Q4 2016-Q1 2017). 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13757" y="1089890"/>
            <a:ext cx="56953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600" dirty="0" smtClean="0">
                <a:latin typeface="Calibri Light" charset="0"/>
                <a:ea typeface="Calibri Light" charset="0"/>
                <a:cs typeface="Calibri Light" charset="0"/>
              </a:rPr>
              <a:t>Objective of the study</a:t>
            </a:r>
            <a:endParaRPr lang="en-GB" sz="3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3" name="Rectangle 1"/>
          <p:cNvSpPr/>
          <p:nvPr/>
        </p:nvSpPr>
        <p:spPr>
          <a:xfrm>
            <a:off x="834837" y="1759258"/>
            <a:ext cx="101673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GB" sz="1600" dirty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Amadeus </a:t>
            </a:r>
            <a:r>
              <a:rPr lang="en-GB" sz="1600" dirty="0" smtClean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commissioned this </a:t>
            </a:r>
            <a:r>
              <a:rPr lang="en-GB" sz="1600" dirty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study to the London School of Economics and Political </a:t>
            </a:r>
            <a:r>
              <a:rPr lang="en-GB" sz="1600" dirty="0" smtClean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Science (LSE) to </a:t>
            </a:r>
            <a:r>
              <a:rPr lang="en-GB" sz="1600" dirty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help businesses understand how to realise a better ROI </a:t>
            </a:r>
            <a:r>
              <a:rPr lang="en-GB" sz="1600" dirty="0" smtClean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on  business </a:t>
            </a:r>
            <a:r>
              <a:rPr lang="en-GB" sz="1600" dirty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travel</a:t>
            </a:r>
          </a:p>
        </p:txBody>
      </p:sp>
      <p:cxnSp>
        <p:nvCxnSpPr>
          <p:cNvPr id="35" name="Conector recto 34"/>
          <p:cNvCxnSpPr/>
          <p:nvPr/>
        </p:nvCxnSpPr>
        <p:spPr>
          <a:xfrm>
            <a:off x="1035050" y="2766791"/>
            <a:ext cx="584200" cy="0"/>
          </a:xfrm>
          <a:prstGeom prst="line">
            <a:avLst/>
          </a:prstGeom>
          <a:ln w="38100" cap="rnd">
            <a:solidFill>
              <a:srgbClr val="00A9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1035050" y="4520677"/>
            <a:ext cx="584200" cy="0"/>
          </a:xfrm>
          <a:prstGeom prst="line">
            <a:avLst/>
          </a:prstGeom>
          <a:ln w="38100" cap="rnd">
            <a:solidFill>
              <a:srgbClr val="00A9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1975714" y="2971597"/>
            <a:ext cx="238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 Light" charset="0"/>
                <a:ea typeface="Calibri Light" charset="0"/>
                <a:cs typeface="Calibri Light" charset="0"/>
              </a:rPr>
              <a:t>Business travel is</a:t>
            </a:r>
          </a:p>
          <a:p>
            <a:r>
              <a:rPr lang="en-GB" sz="2000" dirty="0" smtClean="0">
                <a:latin typeface="Calibri Light" charset="0"/>
                <a:ea typeface="Calibri Light" charset="0"/>
                <a:cs typeface="Calibri Light" charset="0"/>
              </a:rPr>
              <a:t>being </a:t>
            </a:r>
            <a:r>
              <a:rPr lang="en-GB" sz="2000" dirty="0" smtClean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transformed</a:t>
            </a:r>
            <a:endParaRPr lang="en-GB" sz="2000" dirty="0">
              <a:solidFill>
                <a:srgbClr val="00A9E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916779" y="4630978"/>
            <a:ext cx="431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 Light" charset="0"/>
                <a:ea typeface="Calibri Light" charset="0"/>
                <a:cs typeface="Calibri Light" charset="0"/>
              </a:rPr>
              <a:t>People </a:t>
            </a:r>
            <a:r>
              <a:rPr lang="en-GB" sz="2000" dirty="0" smtClean="0">
                <a:solidFill>
                  <a:srgbClr val="00A9E0"/>
                </a:solidFill>
                <a:latin typeface="Calibri Light" charset="0"/>
                <a:ea typeface="Calibri Light" charset="0"/>
                <a:cs typeface="Calibri Light" charset="0"/>
              </a:rPr>
              <a:t>continue</a:t>
            </a:r>
          </a:p>
          <a:p>
            <a:r>
              <a:rPr lang="en-GB" sz="2000" dirty="0" smtClean="0">
                <a:solidFill>
                  <a:srgbClr val="005EB8"/>
                </a:solidFill>
                <a:latin typeface="Calibri Light" charset="0"/>
                <a:ea typeface="Calibri Light" charset="0"/>
                <a:cs typeface="Calibri Light" charset="0"/>
              </a:rPr>
              <a:t>to travel</a:t>
            </a:r>
            <a:endParaRPr lang="en-GB" sz="2000" dirty="0">
              <a:solidFill>
                <a:srgbClr val="005EB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862190" y="2747351"/>
            <a:ext cx="93254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000" dirty="0" smtClean="0">
                <a:solidFill>
                  <a:srgbClr val="6F2B8D"/>
                </a:solidFill>
                <a:latin typeface="Calibri Light" charset="0"/>
                <a:ea typeface="Calibri Light" charset="0"/>
                <a:cs typeface="Calibri Light" charset="0"/>
              </a:rPr>
              <a:t>But</a:t>
            </a:r>
            <a:endParaRPr lang="en-GB" sz="3000" dirty="0">
              <a:solidFill>
                <a:srgbClr val="6F2B8D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452001" y="3510724"/>
            <a:ext cx="2094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i="1" dirty="0" smtClean="0">
                <a:solidFill>
                  <a:srgbClr val="6F2B8D"/>
                </a:solidFill>
                <a:latin typeface="Calibri" charset="0"/>
                <a:ea typeface="Calibri" charset="0"/>
                <a:cs typeface="Calibri" charset="0"/>
              </a:rPr>
              <a:t>Maximising the value/ROI </a:t>
            </a:r>
            <a:r>
              <a:rPr lang="en-GB" sz="1400" i="1" dirty="0">
                <a:solidFill>
                  <a:srgbClr val="6F2B8D"/>
                </a:solidFill>
                <a:latin typeface="Calibri" charset="0"/>
                <a:ea typeface="Calibri" charset="0"/>
                <a:cs typeface="Calibri" charset="0"/>
              </a:rPr>
              <a:t>of business travel remains a </a:t>
            </a:r>
            <a:r>
              <a:rPr lang="en-GB" sz="1400" i="1" dirty="0" smtClean="0">
                <a:solidFill>
                  <a:srgbClr val="6F2B8D"/>
                </a:solidFill>
                <a:latin typeface="Calibri" charset="0"/>
                <a:ea typeface="Calibri" charset="0"/>
                <a:cs typeface="Calibri" charset="0"/>
              </a:rPr>
              <a:t>challenge</a:t>
            </a:r>
            <a:r>
              <a:rPr lang="en-GB" sz="1400" dirty="0" smtClean="0">
                <a:solidFill>
                  <a:srgbClr val="6F2B8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8636526" y="2593869"/>
            <a:ext cx="2542654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000" dirty="0" smtClean="0">
                <a:solidFill>
                  <a:srgbClr val="005EB8"/>
                </a:solidFill>
                <a:latin typeface="Calibri Light" charset="0"/>
                <a:ea typeface="Calibri Light" charset="0"/>
                <a:cs typeface="Calibri Light" charset="0"/>
              </a:rPr>
              <a:t>This paper</a:t>
            </a:r>
            <a:endParaRPr lang="en-GB" sz="3000" dirty="0">
              <a:solidFill>
                <a:srgbClr val="005EB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636526" y="3375084"/>
            <a:ext cx="2634206" cy="91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i="1" dirty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offers a comprehensive </a:t>
            </a:r>
            <a:r>
              <a:rPr lang="en-GB" sz="1400" i="1" dirty="0" smtClean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T&amp;E </a:t>
            </a:r>
            <a:r>
              <a:rPr lang="en-GB" sz="1400" i="1" dirty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spend management </a:t>
            </a:r>
            <a:r>
              <a:rPr lang="en-GB" sz="1400" i="1" dirty="0" smtClean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framework </a:t>
            </a:r>
            <a:r>
              <a:rPr lang="en-GB" sz="1400" i="1" baseline="30000" dirty="0" smtClean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(*) </a:t>
            </a:r>
            <a:r>
              <a:rPr lang="en-GB" sz="1400" i="1" dirty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GB" sz="1400" i="1" dirty="0" smtClean="0">
                <a:solidFill>
                  <a:srgbClr val="00A9E0"/>
                </a:solidFill>
                <a:latin typeface="Calibri" charset="0"/>
                <a:ea typeface="Calibri" charset="0"/>
                <a:cs typeface="Calibri" charset="0"/>
              </a:rPr>
              <a:t>measure and improve the ROI on Business Travel</a:t>
            </a:r>
            <a:endParaRPr lang="en-GB" sz="1400" i="1" dirty="0">
              <a:solidFill>
                <a:srgbClr val="00A9E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Imagen 2" descr="Sin título-5-0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t="26796" r="26028" b="23053"/>
          <a:stretch/>
        </p:blipFill>
        <p:spPr>
          <a:xfrm>
            <a:off x="9445943" y="4289864"/>
            <a:ext cx="1167380" cy="1201480"/>
          </a:xfrm>
          <a:prstGeom prst="rect">
            <a:avLst/>
          </a:prstGeom>
        </p:spPr>
      </p:pic>
      <p:pic>
        <p:nvPicPr>
          <p:cNvPr id="5" name="Imagen 4" descr="Sin título-2-01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27060" r="24957" b="25244"/>
          <a:stretch/>
        </p:blipFill>
        <p:spPr>
          <a:xfrm>
            <a:off x="848667" y="2766791"/>
            <a:ext cx="1122497" cy="1142673"/>
          </a:xfrm>
          <a:prstGeom prst="rect">
            <a:avLst/>
          </a:prstGeom>
        </p:spPr>
      </p:pic>
      <p:pic>
        <p:nvPicPr>
          <p:cNvPr id="13" name="Imagen 12" descr="Sin título-3-01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t="32779" r="26483" b="20939"/>
          <a:stretch/>
        </p:blipFill>
        <p:spPr>
          <a:xfrm>
            <a:off x="877746" y="4630978"/>
            <a:ext cx="1130321" cy="1108772"/>
          </a:xfrm>
          <a:prstGeom prst="rect">
            <a:avLst/>
          </a:prstGeom>
        </p:spPr>
      </p:pic>
      <p:pic>
        <p:nvPicPr>
          <p:cNvPr id="44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404">
            <a:off x="4280998" y="3315261"/>
            <a:ext cx="801626" cy="10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96770" y="544945"/>
            <a:ext cx="124586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94462" y="900619"/>
            <a:ext cx="436013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600" dirty="0" smtClean="0">
                <a:latin typeface="+mj-lt"/>
                <a:ea typeface="Amadeus Thin" charset="0"/>
                <a:cs typeface="Amadeus Thin" charset="0"/>
              </a:rPr>
              <a:t>Areas covered</a:t>
            </a:r>
            <a:endParaRPr lang="en-GB" sz="3600" dirty="0">
              <a:latin typeface="+mj-lt"/>
              <a:ea typeface="Amadeus Thin" charset="0"/>
              <a:cs typeface="Amadeus Thin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563820" y="6501259"/>
            <a:ext cx="3326427" cy="0"/>
          </a:xfrm>
          <a:prstGeom prst="line">
            <a:avLst/>
          </a:prstGeom>
          <a:ln w="22225" cap="rnd">
            <a:solidFill>
              <a:srgbClr val="9BC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813393" y="5502652"/>
            <a:ext cx="3382834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“Getting T&amp;E right is not just about installing a solution. I wish it was.”</a:t>
            </a:r>
          </a:p>
          <a:p>
            <a:pPr>
              <a:spcBef>
                <a:spcPts val="500"/>
              </a:spcBef>
            </a:pPr>
            <a:r>
              <a:rPr lang="en-GB" sz="1700" i="1" dirty="0">
                <a:latin typeface="Calibri" charset="0"/>
                <a:ea typeface="Calibri" charset="0"/>
                <a:cs typeface="Calibri" charset="0"/>
              </a:rPr>
              <a:t>COO, EU, Corporate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631560" y="3360943"/>
            <a:ext cx="260705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3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ROI on </a:t>
            </a:r>
            <a:r>
              <a:rPr lang="en-GB" sz="13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business </a:t>
            </a:r>
            <a:r>
              <a:rPr lang="en-GB" sz="1300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travel defined by:</a:t>
            </a:r>
            <a:endParaRPr lang="en-GB" sz="1300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017365" y="3948116"/>
            <a:ext cx="150312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300" i="1" dirty="0" smtClean="0">
                <a:latin typeface="Calibri" charset="0"/>
                <a:ea typeface="Calibri" charset="0"/>
                <a:cs typeface="Calibri" charset="0"/>
              </a:rPr>
              <a:t>Financials</a:t>
            </a:r>
            <a:endParaRPr lang="en-GB" sz="13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017365" y="4191223"/>
            <a:ext cx="175082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300" i="1" dirty="0" smtClean="0">
                <a:latin typeface="Calibri" charset="0"/>
                <a:ea typeface="Calibri" charset="0"/>
                <a:cs typeface="Calibri" charset="0"/>
              </a:rPr>
              <a:t>Employee satisfaction</a:t>
            </a:r>
            <a:endParaRPr lang="en-GB" sz="13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017365" y="4436294"/>
            <a:ext cx="175082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300" i="1" dirty="0" smtClean="0">
                <a:latin typeface="Calibri" charset="0"/>
                <a:ea typeface="Calibri" charset="0"/>
                <a:cs typeface="Calibri" charset="0"/>
              </a:rPr>
              <a:t>Employee productivity</a:t>
            </a:r>
            <a:endParaRPr lang="en-GB" sz="13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07662" y="4677390"/>
            <a:ext cx="175082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300" i="1" dirty="0" smtClean="0">
                <a:latin typeface="Calibri" charset="0"/>
                <a:ea typeface="Calibri" charset="0"/>
                <a:cs typeface="Calibri" charset="0"/>
              </a:rPr>
              <a:t>Duty of care</a:t>
            </a:r>
            <a:endParaRPr lang="en-GB" sz="1300" i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9108615" y="4220583"/>
            <a:ext cx="2499839" cy="0"/>
          </a:xfrm>
          <a:prstGeom prst="line">
            <a:avLst/>
          </a:prstGeom>
          <a:ln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9102630" y="4471791"/>
            <a:ext cx="2499839" cy="0"/>
          </a:xfrm>
          <a:prstGeom prst="line">
            <a:avLst/>
          </a:prstGeom>
          <a:ln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9100546" y="4716048"/>
            <a:ext cx="2499839" cy="0"/>
          </a:xfrm>
          <a:prstGeom prst="line">
            <a:avLst/>
          </a:prstGeom>
          <a:ln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Recursos1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r="53962"/>
          <a:stretch/>
        </p:blipFill>
        <p:spPr>
          <a:xfrm>
            <a:off x="1593018" y="1691979"/>
            <a:ext cx="1765747" cy="3599688"/>
          </a:xfrm>
          <a:prstGeom prst="rect">
            <a:avLst/>
          </a:prstGeom>
        </p:spPr>
      </p:pic>
      <p:pic>
        <p:nvPicPr>
          <p:cNvPr id="28" name="Imagen 27" descr="Recursos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 r="35106"/>
          <a:stretch/>
        </p:blipFill>
        <p:spPr>
          <a:xfrm>
            <a:off x="3791435" y="1691979"/>
            <a:ext cx="1870473" cy="3599688"/>
          </a:xfrm>
          <a:prstGeom prst="rect">
            <a:avLst/>
          </a:prstGeom>
        </p:spPr>
      </p:pic>
      <p:pic>
        <p:nvPicPr>
          <p:cNvPr id="29" name="Imagen 28" descr="Recursos32-0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7" r="34577"/>
          <a:stretch/>
        </p:blipFill>
        <p:spPr>
          <a:xfrm>
            <a:off x="6135095" y="1809630"/>
            <a:ext cx="1755152" cy="3599688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659819" y="2429691"/>
            <a:ext cx="1615674" cy="91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C-level </a:t>
            </a:r>
            <a:endParaRPr lang="en-US" sz="1400" dirty="0">
              <a:solidFill>
                <a:srgbClr val="005EB8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strategic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objectives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for T&amp;E</a:t>
            </a:r>
            <a:endParaRPr lang="en-GB" sz="1400" dirty="0">
              <a:solidFill>
                <a:srgbClr val="005EB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877020" y="2294348"/>
            <a:ext cx="1615674" cy="112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Current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practices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for T&amp;E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spend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management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191301" y="2429691"/>
            <a:ext cx="161567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Recommendations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for ROI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improvement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(incl. IT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enhancements)</a:t>
            </a:r>
            <a:endParaRPr lang="en-GB" sz="1400" dirty="0">
              <a:solidFill>
                <a:srgbClr val="005EB8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2" y="1754467"/>
            <a:ext cx="8844340" cy="45909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96770" y="544945"/>
            <a:ext cx="124586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94462" y="900619"/>
            <a:ext cx="5316184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600" dirty="0" smtClean="0">
                <a:latin typeface="+mj-lt"/>
                <a:ea typeface="Amadeus Thin" charset="0"/>
                <a:cs typeface="Amadeus Thin" charset="0"/>
              </a:rPr>
              <a:t>Participants and methodology</a:t>
            </a:r>
            <a:endParaRPr lang="en-GB" sz="3600" dirty="0">
              <a:latin typeface="+mj-lt"/>
              <a:ea typeface="Amadeus Thin" charset="0"/>
              <a:cs typeface="Amadeus Thin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93971" y="3352988"/>
            <a:ext cx="3360797" cy="299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Semi-structured interviews </a:t>
            </a:r>
            <a:r>
              <a:rPr lang="en-GB" sz="1400" dirty="0">
                <a:solidFill>
                  <a:srgbClr val="000000"/>
                </a:solidFill>
                <a:ea typeface="Amadeus" charset="0"/>
                <a:cs typeface="Amadeus" charset="0"/>
              </a:rPr>
              <a:t>were </a:t>
            </a:r>
            <a:r>
              <a:rPr lang="en-GB" sz="14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held with</a:t>
            </a:r>
            <a:r>
              <a:rPr lang="en-GB" sz="1400" dirty="0">
                <a:solidFill>
                  <a:srgbClr val="000000"/>
                </a:solidFill>
                <a:ea typeface="Amadeus" charset="0"/>
                <a:cs typeface="Amadeus" charset="0"/>
              </a:rPr>
              <a:t>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572543" y="3714167"/>
            <a:ext cx="1918499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executives 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and senior managers in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corporations with different functions</a:t>
            </a:r>
            <a:endParaRPr lang="en-GB" sz="1100" dirty="0">
              <a:solidFill>
                <a:schemeClr val="bg1">
                  <a:lumMod val="50000"/>
                </a:schemeClr>
              </a:solidFill>
              <a:ea typeface="Amadeus" charset="0"/>
              <a:cs typeface="Amadeus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76356" y="5311234"/>
            <a:ext cx="6843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CEOs</a:t>
            </a:r>
            <a:endParaRPr lang="en-GB" sz="12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4617" y="5311234"/>
            <a:ext cx="6843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CFOs</a:t>
            </a:r>
            <a:endParaRPr lang="en-GB" sz="12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23888" y="5311234"/>
            <a:ext cx="6843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COOs</a:t>
            </a:r>
            <a:endParaRPr lang="en-GB" sz="12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241272" y="5311234"/>
            <a:ext cx="6843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CHRs</a:t>
            </a:r>
            <a:endParaRPr lang="en-GB" sz="12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965726" y="5315861"/>
            <a:ext cx="6843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CPOs</a:t>
            </a:r>
            <a:endParaRPr lang="en-GB" sz="12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19875" y="5326909"/>
            <a:ext cx="1262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Equivalent</a:t>
            </a:r>
          </a:p>
          <a:p>
            <a:pPr algn="ctr">
              <a:lnSpc>
                <a:spcPts val="14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senior</a:t>
            </a:r>
          </a:p>
          <a:p>
            <a:pPr algn="ctr">
              <a:lnSpc>
                <a:spcPts val="1400"/>
              </a:lnSpc>
            </a:pPr>
            <a:r>
              <a:rPr lang="en-GB" sz="12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executives</a:t>
            </a:r>
            <a:endParaRPr lang="en-GB" sz="12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737669" y="3974921"/>
            <a:ext cx="1084241" cy="39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5000" dirty="0" smtClean="0">
                <a:solidFill>
                  <a:srgbClr val="00A9E0"/>
                </a:solidFill>
                <a:latin typeface="+mj-lt"/>
                <a:ea typeface="Amadeus Thin" charset="0"/>
                <a:cs typeface="Amadeus Thin" charset="0"/>
              </a:rPr>
              <a:t>26</a:t>
            </a:r>
            <a:endParaRPr lang="en-GB" sz="5000" dirty="0">
              <a:solidFill>
                <a:srgbClr val="00A9E0"/>
              </a:solidFill>
              <a:latin typeface="+mj-lt"/>
              <a:ea typeface="Amadeus Thin" charset="0"/>
              <a:cs typeface="Amadeus Thin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152314" y="3458088"/>
            <a:ext cx="1983096" cy="70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dirty="0">
                <a:solidFill>
                  <a:srgbClr val="000000"/>
                </a:solidFill>
                <a:ea typeface="Amadeus" charset="0"/>
                <a:cs typeface="Amadeus" charset="0"/>
              </a:rPr>
              <a:t>From a cross-section </a:t>
            </a:r>
            <a:endParaRPr lang="en-GB" sz="1400" dirty="0" smtClean="0">
              <a:solidFill>
                <a:srgbClr val="000000"/>
              </a:solidFill>
              <a:ea typeface="Amadeus" charset="0"/>
              <a:cs typeface="Amadeus" charset="0"/>
            </a:endParaRPr>
          </a:p>
          <a:p>
            <a:pPr algn="ctr">
              <a:lnSpc>
                <a:spcPts val="1600"/>
              </a:lnSpc>
            </a:pPr>
            <a:r>
              <a:rPr lang="en-GB" sz="14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of </a:t>
            </a:r>
            <a:r>
              <a:rPr lang="en-GB" sz="1400" dirty="0">
                <a:solidFill>
                  <a:srgbClr val="000000"/>
                </a:solidFill>
                <a:ea typeface="Amadeus" charset="0"/>
                <a:cs typeface="Amadeus" charset="0"/>
              </a:rPr>
              <a:t>sectors </a:t>
            </a:r>
            <a:r>
              <a:rPr lang="en-GB" sz="14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included from four regions</a:t>
            </a:r>
            <a:endParaRPr lang="en-GB" sz="1400" dirty="0">
              <a:solidFill>
                <a:srgbClr val="000000"/>
              </a:solidFill>
              <a:ea typeface="Amadeus" charset="0"/>
              <a:cs typeface="Amadeus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235502" y="2173012"/>
            <a:ext cx="362209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Accenture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Allianz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Amadeus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Arcadia Group</a:t>
            </a:r>
          </a:p>
          <a:p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Follie </a:t>
            </a:r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Follie Group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Google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Hays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Hill and Knowlton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KFC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Lend Lease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O2 Telefonica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Lockheed Martin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Oracle</a:t>
            </a:r>
          </a:p>
          <a:p>
            <a:r>
              <a:rPr lang="en-GB" sz="1300" i="1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Pladis</a:t>
            </a:r>
            <a:endParaRPr lang="en-GB" sz="1300" i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Royal Bank of Scotland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Sapient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Vodafone</a:t>
            </a:r>
          </a:p>
          <a:p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Warner Brothers</a:t>
            </a:r>
          </a:p>
          <a:p>
            <a:r>
              <a:rPr lang="en-GB" sz="1300" i="1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Yoox</a:t>
            </a:r>
            <a:r>
              <a:rPr lang="en-GB" sz="13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Net-a-Porter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375690" y="4867678"/>
            <a:ext cx="1577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UK</a:t>
            </a:r>
            <a:endParaRPr lang="en-GB" sz="1600" dirty="0">
              <a:solidFill>
                <a:schemeClr val="bg1">
                  <a:lumMod val="50000"/>
                </a:schemeClr>
              </a:solidFill>
              <a:ea typeface="Amadeus" charset="0"/>
              <a:cs typeface="Amadeus" charset="0"/>
            </a:endParaRPr>
          </a:p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EU</a:t>
            </a:r>
          </a:p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APAC &amp; India</a:t>
            </a:r>
          </a:p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Amadeus" charset="0"/>
                <a:cs typeface="Amadeus" charset="0"/>
              </a:rPr>
              <a:t>US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5261334" y="600616"/>
            <a:ext cx="4063568" cy="2484738"/>
            <a:chOff x="9716164" y="3799007"/>
            <a:chExt cx="4503933" cy="2754007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164" y="3799007"/>
              <a:ext cx="4503933" cy="2754007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10266215" y="5718130"/>
              <a:ext cx="3258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US</a:t>
              </a:r>
              <a:endParaRPr lang="en-GB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0894314" y="5730401"/>
              <a:ext cx="3295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EU</a:t>
              </a:r>
              <a:endParaRPr lang="en-GB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1687022" y="5710956"/>
              <a:ext cx="338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UK</a:t>
              </a:r>
              <a:endParaRPr lang="en-GB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2148803" y="5719423"/>
              <a:ext cx="8710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APAC &amp; India</a:t>
              </a:r>
              <a:endParaRPr lang="en-GB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3047012" y="5719423"/>
              <a:ext cx="5226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TOTAL</a:t>
              </a:r>
              <a:endParaRPr lang="en-GB" sz="10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0031795" y="6165056"/>
              <a:ext cx="1027300" cy="238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C-level Interviews</a:t>
              </a:r>
              <a:endParaRPr lang="en-GB" sz="8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1184193" y="6167458"/>
              <a:ext cx="845463" cy="238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000000"/>
                  </a:solidFill>
                  <a:ea typeface="Amadeus" charset="0"/>
                  <a:cs typeface="Amadeus" charset="0"/>
                </a:rPr>
                <a:t>HR Interviews</a:t>
              </a:r>
              <a:endParaRPr lang="en-GB" sz="800" dirty="0">
                <a:solidFill>
                  <a:srgbClr val="000000"/>
                </a:solidFill>
                <a:ea typeface="Amadeus" charset="0"/>
                <a:cs typeface="Amadeu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1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8159806" y="2978247"/>
            <a:ext cx="3075833" cy="1205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defRPr sz="2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42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68574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0286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37149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ea typeface="Amadeus Thin" charset="0"/>
                <a:cs typeface="Amadeus Thin" charset="0"/>
              </a:rPr>
              <a:t>2. Key </a:t>
            </a:r>
          </a:p>
          <a:p>
            <a:pPr algn="r">
              <a:lnSpc>
                <a:spcPts val="2800"/>
              </a:lnSpc>
              <a:spcAft>
                <a:spcPts val="500"/>
              </a:spcAft>
            </a:pPr>
            <a:r>
              <a:rPr lang="en-GB" sz="5000" dirty="0" smtClean="0">
                <a:solidFill>
                  <a:schemeClr val="tx2"/>
                </a:solidFill>
                <a:ea typeface="Amadeus Thin" charset="0"/>
                <a:cs typeface="Amadeus Thin" charset="0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24844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21" y="1772814"/>
            <a:ext cx="923861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96770" y="544945"/>
            <a:ext cx="124586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94462" y="900619"/>
            <a:ext cx="436013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600" dirty="0">
                <a:latin typeface="+mj-lt"/>
                <a:ea typeface="Amadeus Thin" charset="0"/>
                <a:cs typeface="Amadeus Thin" charset="0"/>
              </a:rPr>
              <a:t>In their own words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782146" y="3303037"/>
            <a:ext cx="319107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“Getting T&amp;E right is not just about installing a solution. I wish it was.”</a:t>
            </a:r>
          </a:p>
          <a:p>
            <a:pPr>
              <a:spcBef>
                <a:spcPts val="500"/>
              </a:spcBef>
            </a:pP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COO, EU, Corporate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41417" y="2262158"/>
            <a:ext cx="2813538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“The easiest savings involve people buying through the company’s channels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.”</a:t>
            </a:r>
          </a:p>
          <a:p>
            <a:pPr>
              <a:lnSpc>
                <a:spcPts val="1920"/>
              </a:lnSpc>
              <a:spcBef>
                <a:spcPts val="500"/>
              </a:spcBef>
            </a:pPr>
            <a:r>
              <a:rPr lang="en-GB" sz="1600" i="1" dirty="0" smtClean="0">
                <a:latin typeface="Calibri" charset="0"/>
                <a:ea typeface="Calibri" charset="0"/>
                <a:cs typeface="Calibri" charset="0"/>
              </a:rPr>
              <a:t>CFO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sz="1600" i="1" dirty="0" smtClean="0">
                <a:latin typeface="Calibri" charset="0"/>
                <a:ea typeface="Calibri" charset="0"/>
                <a:cs typeface="Calibri" charset="0"/>
              </a:rPr>
              <a:t>UK, 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Corporate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97069" y="2962930"/>
            <a:ext cx="2535976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“Without the right data, we don’t get the most out of our travel buying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.”</a:t>
            </a:r>
          </a:p>
          <a:p>
            <a:pPr>
              <a:spcBef>
                <a:spcPts val="500"/>
              </a:spcBef>
            </a:pPr>
            <a:r>
              <a:rPr lang="en-GB" sz="1600" i="1" dirty="0" smtClean="0">
                <a:latin typeface="Calibri" charset="0"/>
                <a:ea typeface="Calibri" charset="0"/>
                <a:cs typeface="Calibri" charset="0"/>
              </a:rPr>
              <a:t>CPO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sz="1600" i="1" dirty="0" smtClean="0">
                <a:latin typeface="Calibri" charset="0"/>
                <a:ea typeface="Calibri" charset="0"/>
                <a:cs typeface="Calibri" charset="0"/>
              </a:rPr>
              <a:t>US, 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Corporate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997499" y="4191376"/>
            <a:ext cx="2393971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“Complying with policy means savings, visibility of travel and lower costs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.”</a:t>
            </a:r>
          </a:p>
          <a:p>
            <a:pPr>
              <a:spcBef>
                <a:spcPts val="500"/>
              </a:spcBef>
            </a:pPr>
            <a:r>
              <a:rPr lang="en-GB" sz="1600" i="1" dirty="0" smtClean="0">
                <a:latin typeface="Calibri" charset="0"/>
                <a:ea typeface="Calibri" charset="0"/>
                <a:cs typeface="Calibri" charset="0"/>
              </a:rPr>
              <a:t>CEO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sz="1600" i="1" dirty="0" smtClean="0">
                <a:latin typeface="Calibri" charset="0"/>
                <a:ea typeface="Calibri" charset="0"/>
                <a:cs typeface="Calibri" charset="0"/>
              </a:rPr>
              <a:t>US, 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Corporate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561574" y="4446350"/>
            <a:ext cx="2712484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“Making T&amp;E work means making IT work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.”</a:t>
            </a:r>
          </a:p>
          <a:p>
            <a:pPr>
              <a:spcBef>
                <a:spcPts val="500"/>
              </a:spcBef>
            </a:pP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Travel Director, EU, Corporate</a:t>
            </a:r>
          </a:p>
        </p:txBody>
      </p:sp>
    </p:spTree>
    <p:extLst>
      <p:ext uri="{BB962C8B-B14F-4D97-AF65-F5344CB8AC3E}">
        <p14:creationId xmlns:p14="http://schemas.microsoft.com/office/powerpoint/2010/main" val="12875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67" y="1595526"/>
            <a:ext cx="8874698" cy="48885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196411"/>
            <a:ext cx="1409700" cy="205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3" y="76200"/>
            <a:ext cx="470099" cy="379798"/>
          </a:xfrm>
          <a:prstGeom prst="rect">
            <a:avLst/>
          </a:prstGeom>
        </p:spPr>
      </p:pic>
      <p:pic>
        <p:nvPicPr>
          <p:cNvPr id="11" name="Imagen 10" descr="circulo-linea_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" y="416361"/>
            <a:ext cx="871257" cy="83253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79706" y="476366"/>
            <a:ext cx="4424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i="1" dirty="0">
                <a:solidFill>
                  <a:schemeClr val="bg2"/>
                </a:solidFill>
                <a:latin typeface="+mj-lt"/>
                <a:ea typeface="Amadeus Thin" charset="0"/>
                <a:cs typeface="Amadeus Thin" charset="0"/>
              </a:rPr>
              <a:t>1</a:t>
            </a:r>
          </a:p>
        </p:txBody>
      </p:sp>
      <p:pic>
        <p:nvPicPr>
          <p:cNvPr id="16" name="Imagen 15" descr="circulo-linea_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/>
          <a:stretch/>
        </p:blipFill>
        <p:spPr>
          <a:xfrm>
            <a:off x="1429590" y="254005"/>
            <a:ext cx="7706408" cy="115063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54613" y="931429"/>
            <a:ext cx="7417511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Organisations </a:t>
            </a:r>
            <a:r>
              <a:rPr lang="en-US" dirty="0">
                <a:solidFill>
                  <a:srgbClr val="005EB8"/>
                </a:solidFill>
                <a:ea typeface="Amadeus" charset="0"/>
                <a:cs typeface="Amadeus" charset="0"/>
              </a:rPr>
              <a:t>need to implement a </a:t>
            </a:r>
            <a:r>
              <a:rPr lang="en-GB" dirty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comprehensive framework for T&amp;</a:t>
            </a:r>
            <a:r>
              <a:rPr lang="en-GB" dirty="0" smtClean="0">
                <a:solidFill>
                  <a:srgbClr val="005EB8"/>
                </a:solidFill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en-US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spend </a:t>
            </a:r>
            <a:r>
              <a:rPr lang="en-US" dirty="0">
                <a:solidFill>
                  <a:srgbClr val="005EB8"/>
                </a:solidFill>
                <a:ea typeface="Amadeus" charset="0"/>
                <a:cs typeface="Amadeus" charset="0"/>
              </a:rPr>
              <a:t>management if they are to achieve </a:t>
            </a:r>
            <a:r>
              <a:rPr lang="en-US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a maximum </a:t>
            </a:r>
            <a:r>
              <a:rPr lang="en-US" dirty="0">
                <a:solidFill>
                  <a:srgbClr val="005EB8"/>
                </a:solidFill>
                <a:ea typeface="Amadeus" charset="0"/>
                <a:cs typeface="Amadeus" charset="0"/>
              </a:rPr>
              <a:t>return on </a:t>
            </a:r>
            <a:r>
              <a:rPr lang="en-US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investment.</a:t>
            </a:r>
            <a:endParaRPr lang="en-GB" dirty="0">
              <a:solidFill>
                <a:srgbClr val="005EB8"/>
              </a:solidFill>
              <a:ea typeface="Amadeus" charset="0"/>
              <a:cs typeface="Amadeus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44512" y="2149617"/>
            <a:ext cx="81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dirty="0">
                <a:solidFill>
                  <a:srgbClr val="005EB8"/>
                </a:solidFill>
                <a:ea typeface="Amadeus" charset="0"/>
                <a:cs typeface="Amadeus" charset="0"/>
              </a:rPr>
              <a:t>Strategy</a:t>
            </a:r>
          </a:p>
          <a:p>
            <a:pPr algn="ctr">
              <a:lnSpc>
                <a:spcPts val="1400"/>
              </a:lnSpc>
            </a:pPr>
            <a:r>
              <a:rPr lang="en-GB" sz="1200" dirty="0">
                <a:solidFill>
                  <a:srgbClr val="005EB8"/>
                </a:solidFill>
                <a:ea typeface="Amadeus" charset="0"/>
                <a:cs typeface="Amadeus" charset="0"/>
              </a:rPr>
              <a:t>setting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426684" y="2149617"/>
            <a:ext cx="97360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IT</a:t>
            </a:r>
          </a:p>
          <a:p>
            <a:pPr algn="ctr">
              <a:lnSpc>
                <a:spcPts val="1400"/>
              </a:lnSpc>
            </a:pPr>
            <a:r>
              <a:rPr lang="en-GB" sz="12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enablement</a:t>
            </a:r>
            <a:endParaRPr lang="en-GB" sz="1200" dirty="0">
              <a:solidFill>
                <a:srgbClr val="005EB8"/>
              </a:solidFill>
              <a:ea typeface="Amadeus" charset="0"/>
              <a:cs typeface="Amadeus" charset="0"/>
            </a:endParaRPr>
          </a:p>
        </p:txBody>
      </p:sp>
      <p:sp>
        <p:nvSpPr>
          <p:cNvPr id="18" name="CuadroTexto 14"/>
          <p:cNvSpPr txBox="1"/>
          <p:nvPr/>
        </p:nvSpPr>
        <p:spPr>
          <a:xfrm>
            <a:off x="2151902" y="3808959"/>
            <a:ext cx="1045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1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Financial</a:t>
            </a:r>
          </a:p>
          <a:p>
            <a:pPr algn="ctr">
              <a:lnSpc>
                <a:spcPts val="1200"/>
              </a:lnSpc>
            </a:pPr>
            <a:r>
              <a:rPr lang="en-GB" sz="11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Strategic</a:t>
            </a:r>
          </a:p>
          <a:p>
            <a:pPr algn="ctr">
              <a:lnSpc>
                <a:spcPts val="1200"/>
              </a:lnSpc>
            </a:pPr>
            <a:r>
              <a:rPr lang="en-GB" sz="11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HR</a:t>
            </a:r>
          </a:p>
          <a:p>
            <a:pPr algn="ctr">
              <a:lnSpc>
                <a:spcPts val="1200"/>
              </a:lnSpc>
            </a:pPr>
            <a:r>
              <a:rPr lang="en-GB" sz="11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Risk mitigation</a:t>
            </a:r>
          </a:p>
          <a:p>
            <a:pPr algn="ctr">
              <a:lnSpc>
                <a:spcPts val="1200"/>
              </a:lnSpc>
            </a:pPr>
            <a:r>
              <a:rPr lang="en-GB" sz="1100" dirty="0" smtClean="0">
                <a:solidFill>
                  <a:srgbClr val="005EB8"/>
                </a:solidFill>
                <a:ea typeface="Amadeus" charset="0"/>
                <a:cs typeface="Amadeus" charset="0"/>
              </a:rPr>
              <a:t>Efficiency</a:t>
            </a:r>
            <a:endParaRPr lang="en-GB" sz="1100" dirty="0">
              <a:solidFill>
                <a:srgbClr val="005EB8"/>
              </a:solidFill>
              <a:ea typeface="Amadeus" charset="0"/>
              <a:cs typeface="Amadeus" charset="0"/>
            </a:endParaRPr>
          </a:p>
        </p:txBody>
      </p:sp>
      <p:sp>
        <p:nvSpPr>
          <p:cNvPr id="19" name="CuadroTexto 15"/>
          <p:cNvSpPr txBox="1"/>
          <p:nvPr/>
        </p:nvSpPr>
        <p:spPr>
          <a:xfrm>
            <a:off x="2032772" y="3239141"/>
            <a:ext cx="12352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Define the overall strategic objectives of the enterprise as it relates to T&amp;E:</a:t>
            </a:r>
          </a:p>
        </p:txBody>
      </p:sp>
      <p:sp>
        <p:nvSpPr>
          <p:cNvPr id="20" name="CuadroTexto 16"/>
          <p:cNvSpPr txBox="1"/>
          <p:nvPr/>
        </p:nvSpPr>
        <p:spPr>
          <a:xfrm>
            <a:off x="9272546" y="3239141"/>
            <a:ext cx="123524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Review current</a:t>
            </a:r>
          </a:p>
          <a:p>
            <a:pPr algn="ctr">
              <a:lnSpc>
                <a:spcPts val="1000"/>
              </a:lnSpc>
            </a:pP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status of IT</a:t>
            </a:r>
          </a:p>
          <a:p>
            <a:pPr algn="ctr">
              <a:lnSpc>
                <a:spcPts val="1000"/>
              </a:lnSpc>
            </a:pP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enablement and</a:t>
            </a:r>
          </a:p>
          <a:p>
            <a:pPr algn="ctr">
              <a:lnSpc>
                <a:spcPts val="1000"/>
              </a:lnSpc>
            </a:pP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define the desired</a:t>
            </a:r>
          </a:p>
          <a:p>
            <a:pPr algn="ctr">
              <a:lnSpc>
                <a:spcPts val="1000"/>
              </a:lnSpc>
            </a:pP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future state</a:t>
            </a:r>
          </a:p>
        </p:txBody>
      </p:sp>
      <p:sp>
        <p:nvSpPr>
          <p:cNvPr id="21" name="CuadroTexto 17"/>
          <p:cNvSpPr txBox="1"/>
          <p:nvPr/>
        </p:nvSpPr>
        <p:spPr>
          <a:xfrm>
            <a:off x="3464785" y="2722450"/>
            <a:ext cx="177800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rgbClr val="00A9E0"/>
                </a:solidFill>
                <a:ea typeface="Amadeus" charset="0"/>
                <a:cs typeface="Amadeus" charset="0"/>
              </a:rPr>
              <a:t>T&amp;E strategic sourcing</a:t>
            </a:r>
          </a:p>
          <a:p>
            <a:pPr algn="ctr">
              <a:spcBef>
                <a:spcPts val="500"/>
              </a:spcBef>
            </a:pPr>
            <a:r>
              <a:rPr lang="en-GB" sz="9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Programme </a:t>
            </a: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set-up; supplier selection; systems selected;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policies defined; ‘go-live’</a:t>
            </a:r>
          </a:p>
        </p:txBody>
      </p:sp>
      <p:sp>
        <p:nvSpPr>
          <p:cNvPr id="22" name="CuadroTexto 18"/>
          <p:cNvSpPr txBox="1"/>
          <p:nvPr/>
        </p:nvSpPr>
        <p:spPr>
          <a:xfrm>
            <a:off x="3708334" y="3711961"/>
            <a:ext cx="177800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rgbClr val="00A9E0"/>
                </a:solidFill>
                <a:ea typeface="Amadeus" charset="0"/>
                <a:cs typeface="Amadeus" charset="0"/>
              </a:rPr>
              <a:t>T&amp;E procurement</a:t>
            </a:r>
          </a:p>
          <a:p>
            <a:pPr algn="ctr">
              <a:spcBef>
                <a:spcPts val="500"/>
              </a:spcBef>
            </a:pPr>
            <a:r>
              <a:rPr lang="en-GB" sz="9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Bookings</a:t>
            </a: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; approvals in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and out of policy; alerts;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corporate cards</a:t>
            </a:r>
          </a:p>
        </p:txBody>
      </p:sp>
      <p:sp>
        <p:nvSpPr>
          <p:cNvPr id="23" name="CuadroTexto 19"/>
          <p:cNvSpPr txBox="1"/>
          <p:nvPr/>
        </p:nvSpPr>
        <p:spPr>
          <a:xfrm>
            <a:off x="5548817" y="4181652"/>
            <a:ext cx="1408920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A9E0"/>
                </a:solidFill>
                <a:ea typeface="Amadeus" charset="0"/>
                <a:cs typeface="Amadeus" charset="0"/>
              </a:rPr>
              <a:t>Traveller </a:t>
            </a:r>
            <a:r>
              <a:rPr lang="en-GB" sz="900" dirty="0">
                <a:solidFill>
                  <a:srgbClr val="00A9E0"/>
                </a:solidFill>
                <a:ea typeface="Amadeus" charset="0"/>
                <a:cs typeface="Amadeus" charset="0"/>
              </a:rPr>
              <a:t>support</a:t>
            </a:r>
          </a:p>
          <a:p>
            <a:pPr algn="ctr"/>
            <a:r>
              <a:rPr lang="en-GB" sz="900" dirty="0">
                <a:solidFill>
                  <a:srgbClr val="00A9E0"/>
                </a:solidFill>
                <a:ea typeface="Amadeus" charset="0"/>
                <a:cs typeface="Amadeus" charset="0"/>
              </a:rPr>
              <a:t>&amp; duty of care</a:t>
            </a:r>
          </a:p>
          <a:p>
            <a:pPr algn="ctr">
              <a:spcBef>
                <a:spcPts val="500"/>
              </a:spcBef>
            </a:pPr>
            <a:r>
              <a:rPr lang="en-GB" sz="9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Changes </a:t>
            </a: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to trip; claims on-trip; contact options;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audit changes; accounting</a:t>
            </a:r>
          </a:p>
        </p:txBody>
      </p:sp>
      <p:sp>
        <p:nvSpPr>
          <p:cNvPr id="26" name="CuadroTexto 20"/>
          <p:cNvSpPr txBox="1"/>
          <p:nvPr/>
        </p:nvSpPr>
        <p:spPr>
          <a:xfrm>
            <a:off x="7266965" y="3678409"/>
            <a:ext cx="140892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rgbClr val="00A9E0"/>
                </a:solidFill>
                <a:ea typeface="Amadeus" charset="0"/>
                <a:cs typeface="Amadeus" charset="0"/>
              </a:rPr>
              <a:t>Expense management</a:t>
            </a:r>
          </a:p>
          <a:p>
            <a:pPr algn="ctr">
              <a:spcBef>
                <a:spcPts val="500"/>
              </a:spcBef>
            </a:pPr>
            <a:r>
              <a:rPr lang="en-GB" sz="9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Claiming </a:t>
            </a: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modes; auditing; accounting; pre/post departure</a:t>
            </a:r>
          </a:p>
        </p:txBody>
      </p:sp>
      <p:sp>
        <p:nvSpPr>
          <p:cNvPr id="27" name="CuadroTexto 21"/>
          <p:cNvSpPr txBox="1"/>
          <p:nvPr/>
        </p:nvSpPr>
        <p:spPr>
          <a:xfrm>
            <a:off x="7410028" y="2705691"/>
            <a:ext cx="1553726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rgbClr val="00A9E0"/>
                </a:solidFill>
                <a:ea typeface="Amadeus" charset="0"/>
                <a:cs typeface="Amadeus" charset="0"/>
              </a:rPr>
              <a:t>Analytics and feedback</a:t>
            </a:r>
          </a:p>
          <a:p>
            <a:pPr algn="ctr">
              <a:spcBef>
                <a:spcPts val="500"/>
              </a:spcBef>
            </a:pPr>
            <a:r>
              <a:rPr lang="en-GB" sz="900" dirty="0" smtClean="0">
                <a:solidFill>
                  <a:srgbClr val="000000"/>
                </a:solidFill>
                <a:ea typeface="Amadeus" charset="0"/>
                <a:cs typeface="Amadeus" charset="0"/>
              </a:rPr>
              <a:t>Full </a:t>
            </a:r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spend visibility;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opportunity identification;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ea typeface="Amadeus" charset="0"/>
                <a:cs typeface="Amadeus" charset="0"/>
              </a:rPr>
              <a:t>feedback loop</a:t>
            </a:r>
          </a:p>
        </p:txBody>
      </p:sp>
      <p:sp>
        <p:nvSpPr>
          <p:cNvPr id="28" name="CuadroTexto 22"/>
          <p:cNvSpPr txBox="1"/>
          <p:nvPr/>
        </p:nvSpPr>
        <p:spPr>
          <a:xfrm>
            <a:off x="5368059" y="2381670"/>
            <a:ext cx="1752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sz="2200" dirty="0">
                <a:ea typeface="Amadeus" charset="0"/>
                <a:cs typeface="Amadeus" charset="0"/>
              </a:rPr>
              <a:t>T&amp;E spend</a:t>
            </a:r>
          </a:p>
          <a:p>
            <a:pPr algn="ctr">
              <a:lnSpc>
                <a:spcPts val="2300"/>
              </a:lnSpc>
            </a:pPr>
            <a:r>
              <a:rPr lang="en-GB" sz="2200" dirty="0">
                <a:ea typeface="Amadeus" charset="0"/>
                <a:cs typeface="Amadeus" charset="0"/>
              </a:rPr>
              <a:t>management</a:t>
            </a:r>
          </a:p>
          <a:p>
            <a:pPr algn="ctr">
              <a:lnSpc>
                <a:spcPts val="2300"/>
              </a:lnSpc>
            </a:pPr>
            <a:r>
              <a:rPr lang="en-GB" sz="2200" dirty="0">
                <a:ea typeface="Amadeus" charset="0"/>
                <a:cs typeface="Amadeus" charset="0"/>
              </a:rPr>
              <a:t>processes</a:t>
            </a:r>
          </a:p>
        </p:txBody>
      </p:sp>
      <p:sp>
        <p:nvSpPr>
          <p:cNvPr id="29" name="CuadroTexto 23"/>
          <p:cNvSpPr txBox="1"/>
          <p:nvPr/>
        </p:nvSpPr>
        <p:spPr>
          <a:xfrm>
            <a:off x="4792821" y="5411925"/>
            <a:ext cx="29865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ea typeface="Amadeus" charset="0"/>
                <a:cs typeface="Amadeus" charset="0"/>
              </a:rPr>
              <a:t>Feedback loop to optimise T&amp;E over time</a:t>
            </a:r>
          </a:p>
        </p:txBody>
      </p:sp>
      <p:sp>
        <p:nvSpPr>
          <p:cNvPr id="30" name="CuadroTexto 24"/>
          <p:cNvSpPr txBox="1"/>
          <p:nvPr/>
        </p:nvSpPr>
        <p:spPr>
          <a:xfrm>
            <a:off x="4561122" y="6066379"/>
            <a:ext cx="3449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sz="1100" dirty="0">
                <a:solidFill>
                  <a:srgbClr val="000000"/>
                </a:solidFill>
                <a:ea typeface="Amadeus" charset="0"/>
                <a:cs typeface="Amadeus" charset="0"/>
              </a:rPr>
              <a:t>Optimise across the T&amp;E spend management process</a:t>
            </a:r>
          </a:p>
          <a:p>
            <a:pPr algn="ctr">
              <a:lnSpc>
                <a:spcPts val="1300"/>
              </a:lnSpc>
            </a:pPr>
            <a:r>
              <a:rPr lang="en-GB" sz="1100" dirty="0">
                <a:solidFill>
                  <a:srgbClr val="000000"/>
                </a:solidFill>
                <a:ea typeface="Amadeus" charset="0"/>
                <a:cs typeface="Amadeus" charset="0"/>
              </a:rPr>
              <a:t>to minimise the total cost of ownership to the enterprise</a:t>
            </a:r>
          </a:p>
        </p:txBody>
      </p:sp>
    </p:spTree>
    <p:extLst>
      <p:ext uri="{BB962C8B-B14F-4D97-AF65-F5344CB8AC3E}">
        <p14:creationId xmlns:p14="http://schemas.microsoft.com/office/powerpoint/2010/main" val="4146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tricted_PPT_template widescreen">
  <a:themeElements>
    <a:clrScheme name="Custom 7">
      <a:dk1>
        <a:srgbClr val="005EB8"/>
      </a:dk1>
      <a:lt1>
        <a:srgbClr val="FFFFFF"/>
      </a:lt1>
      <a:dk2>
        <a:srgbClr val="005EB8"/>
      </a:dk2>
      <a:lt2>
        <a:srgbClr val="FFFFFF"/>
      </a:lt2>
      <a:accent1>
        <a:srgbClr val="005EB8"/>
      </a:accent1>
      <a:accent2>
        <a:srgbClr val="00A9E0"/>
      </a:accent2>
      <a:accent3>
        <a:srgbClr val="9BCAEC"/>
      </a:accent3>
      <a:accent4>
        <a:srgbClr val="D3E8F8"/>
      </a:accent4>
      <a:accent5>
        <a:srgbClr val="41388D"/>
      </a:accent5>
      <a:accent6>
        <a:srgbClr val="CE0058"/>
      </a:accent6>
      <a:hlink>
        <a:srgbClr val="005EB8"/>
      </a:hlink>
      <a:folHlink>
        <a:srgbClr val="00A9E0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madeus Blue">
      <a:srgbClr val="005EB8"/>
    </a:custClr>
    <a:custClr name="Amadeus Light Blue">
      <a:srgbClr val="00A9E0"/>
    </a:custClr>
    <a:custClr name="Amadeus Pale Blue">
      <a:srgbClr val="9BCAE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erry">
      <a:srgbClr val="CE0058"/>
    </a:custClr>
    <a:custClr name="Purple">
      <a:srgbClr val="6F2B8D"/>
    </a:custClr>
    <a:custClr name="Deep orange">
      <a:srgbClr val="E95326"/>
    </a:custClr>
    <a:custClr name="Orange">
      <a:srgbClr val="F7A827"/>
    </a:custClr>
    <a:custClr name="Yellow">
      <a:srgbClr val="FEEB3D"/>
    </a:custClr>
    <a:custClr name="Green">
      <a:srgbClr val="00A34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ay 1">
      <a:srgbClr val="787875"/>
    </a:custClr>
    <a:custClr name="Gray 2">
      <a:srgbClr val="A6A6A8"/>
    </a:custClr>
    <a:custClr name="Gray 3">
      <a:srgbClr val="C7C9C7"/>
    </a:custClr>
    <a:custClr name="Gray 4">
      <a:srgbClr val="E5E5E5"/>
    </a:custClr>
    <a:custClr name="Gray 5">
      <a:srgbClr val="F7F7FA"/>
    </a:custClr>
  </a:custClrLst>
  <a:extLst>
    <a:ext uri="{05A4C25C-085E-4340-85A3-A5531E510DB2}">
      <thm15:themeFamily xmlns:thm15="http://schemas.microsoft.com/office/thememl/2012/main" name="Public_PPT_template(widescreen).potx" id="{8DE07DBE-640A-4F08-A6D2-6FA28701AE45}" vid="{A1548500-C9D5-405E-9378-029FEC701D31}"/>
    </a:ext>
  </a:extLst>
</a:theme>
</file>

<file path=ppt/theme/theme2.xml><?xml version="1.0" encoding="utf-8"?>
<a:theme xmlns:a="http://schemas.openxmlformats.org/drawingml/2006/main" name="1_Restricted_PPT_template widescreen">
  <a:themeElements>
    <a:clrScheme name="Custom 7">
      <a:dk1>
        <a:srgbClr val="005EB8"/>
      </a:dk1>
      <a:lt1>
        <a:srgbClr val="FFFFFF"/>
      </a:lt1>
      <a:dk2>
        <a:srgbClr val="005EB8"/>
      </a:dk2>
      <a:lt2>
        <a:srgbClr val="FFFFFF"/>
      </a:lt2>
      <a:accent1>
        <a:srgbClr val="005EB8"/>
      </a:accent1>
      <a:accent2>
        <a:srgbClr val="00A9E0"/>
      </a:accent2>
      <a:accent3>
        <a:srgbClr val="9BCAEC"/>
      </a:accent3>
      <a:accent4>
        <a:srgbClr val="D3E8F8"/>
      </a:accent4>
      <a:accent5>
        <a:srgbClr val="41388D"/>
      </a:accent5>
      <a:accent6>
        <a:srgbClr val="CE0058"/>
      </a:accent6>
      <a:hlink>
        <a:srgbClr val="005EB8"/>
      </a:hlink>
      <a:folHlink>
        <a:srgbClr val="00A9E0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madeus Blue">
      <a:srgbClr val="005EB8"/>
    </a:custClr>
    <a:custClr name="Amadeus Light Blue">
      <a:srgbClr val="00A9E0"/>
    </a:custClr>
    <a:custClr name="Amadeus Pale Blue">
      <a:srgbClr val="9BCAE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erry">
      <a:srgbClr val="CE0058"/>
    </a:custClr>
    <a:custClr name="Purple">
      <a:srgbClr val="6F2B8D"/>
    </a:custClr>
    <a:custClr name="Deep orange">
      <a:srgbClr val="E95326"/>
    </a:custClr>
    <a:custClr name="Orange">
      <a:srgbClr val="F7A827"/>
    </a:custClr>
    <a:custClr name="Yellow">
      <a:srgbClr val="FEEB3D"/>
    </a:custClr>
    <a:custClr name="Green">
      <a:srgbClr val="00A34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ay 1">
      <a:srgbClr val="787875"/>
    </a:custClr>
    <a:custClr name="Gray 2">
      <a:srgbClr val="A6A6A8"/>
    </a:custClr>
    <a:custClr name="Gray 3">
      <a:srgbClr val="C7C9C7"/>
    </a:custClr>
    <a:custClr name="Gray 4">
      <a:srgbClr val="E5E5E5"/>
    </a:custClr>
    <a:custClr name="Gray 5">
      <a:srgbClr val="F7F7FA"/>
    </a:custClr>
  </a:custClrLst>
  <a:extLst>
    <a:ext uri="{05A4C25C-085E-4340-85A3-A5531E510DB2}">
      <thm15:themeFamily xmlns:thm15="http://schemas.microsoft.com/office/thememl/2012/main" name="Public_PPT_template(widescreen).potx" id="{8DE07DBE-640A-4F08-A6D2-6FA28701AE45}" vid="{A1548500-C9D5-405E-9378-029FEC701D31}"/>
    </a:ext>
  </a:extLst>
</a:theme>
</file>

<file path=ppt/theme/theme3.xml><?xml version="1.0" encoding="utf-8"?>
<a:theme xmlns:a="http://schemas.openxmlformats.org/drawingml/2006/main" name="Public_PPT_template(widescreen)_Germany2">
  <a:themeElements>
    <a:clrScheme name="Custom 7">
      <a:dk1>
        <a:srgbClr val="005EB8"/>
      </a:dk1>
      <a:lt1>
        <a:srgbClr val="FFFFFF"/>
      </a:lt1>
      <a:dk2>
        <a:srgbClr val="005EB8"/>
      </a:dk2>
      <a:lt2>
        <a:srgbClr val="FFFFFF"/>
      </a:lt2>
      <a:accent1>
        <a:srgbClr val="005EB8"/>
      </a:accent1>
      <a:accent2>
        <a:srgbClr val="00A9E0"/>
      </a:accent2>
      <a:accent3>
        <a:srgbClr val="9BCAEC"/>
      </a:accent3>
      <a:accent4>
        <a:srgbClr val="D3E8F8"/>
      </a:accent4>
      <a:accent5>
        <a:srgbClr val="41388D"/>
      </a:accent5>
      <a:accent6>
        <a:srgbClr val="CE0058"/>
      </a:accent6>
      <a:hlink>
        <a:srgbClr val="005EB8"/>
      </a:hlink>
      <a:folHlink>
        <a:srgbClr val="00A9E0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vorlage Amadeus widescreen Public.potx" id="{F4B99F51-8E88-477B-8FD5-8C67F3885007}" vid="{FBEDB0E6-8392-4902-9301-27C617E290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madeus Blue">
      <a:srgbClr val="005EB8"/>
    </a:custClr>
    <a:custClr name="Amadeus Light Blue">
      <a:srgbClr val="00A9E0"/>
    </a:custClr>
    <a:custClr name="Amadeus Pale Blue">
      <a:srgbClr val="9BCAE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erry">
      <a:srgbClr val="CE0058"/>
    </a:custClr>
    <a:custClr name="Purple">
      <a:srgbClr val="6F2B8D"/>
    </a:custClr>
    <a:custClr name="Deep orange">
      <a:srgbClr val="E95326"/>
    </a:custClr>
    <a:custClr name="Orange">
      <a:srgbClr val="F7A827"/>
    </a:custClr>
    <a:custClr name="Yellow">
      <a:srgbClr val="FEEB3D"/>
    </a:custClr>
    <a:custClr name="Green">
      <a:srgbClr val="00A34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ay 1">
      <a:srgbClr val="787875"/>
    </a:custClr>
    <a:custClr name="Gray 2">
      <a:srgbClr val="A6A6A8"/>
    </a:custClr>
    <a:custClr name="Gray 3">
      <a:srgbClr val="C7C9C7"/>
    </a:custClr>
    <a:custClr name="Gray 4">
      <a:srgbClr val="E5E5E5"/>
    </a:custClr>
    <a:custClr name="Gray 5">
      <a:srgbClr val="F7F7F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madeus Blue">
      <a:srgbClr val="005EB8"/>
    </a:custClr>
    <a:custClr name="Amadeus Light Blue">
      <a:srgbClr val="00A9E0"/>
    </a:custClr>
    <a:custClr name="Amadeus Pale Blue">
      <a:srgbClr val="9BCAE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erry">
      <a:srgbClr val="CE0058"/>
    </a:custClr>
    <a:custClr name="Purple">
      <a:srgbClr val="6F2B8D"/>
    </a:custClr>
    <a:custClr name="Deep orange">
      <a:srgbClr val="E95326"/>
    </a:custClr>
    <a:custClr name="Orange">
      <a:srgbClr val="F7A827"/>
    </a:custClr>
    <a:custClr name="Yellow">
      <a:srgbClr val="FEEB3D"/>
    </a:custClr>
    <a:custClr name="Green">
      <a:srgbClr val="00A34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ay 1">
      <a:srgbClr val="787875"/>
    </a:custClr>
    <a:custClr name="Gray 2">
      <a:srgbClr val="A6A6A8"/>
    </a:custClr>
    <a:custClr name="Gray 3">
      <a:srgbClr val="C7C9C7"/>
    </a:custClr>
    <a:custClr name="Gray 4">
      <a:srgbClr val="E5E5E5"/>
    </a:custClr>
    <a:custClr name="Gray 5">
      <a:srgbClr val="F7F7F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 - PPT (widescreen)</Template>
  <TotalTime>0</TotalTime>
  <Words>1499</Words>
  <Application>Microsoft Office PowerPoint</Application>
  <PresentationFormat>Breitbild</PresentationFormat>
  <Paragraphs>357</Paragraphs>
  <Slides>21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Amadeus</vt:lpstr>
      <vt:lpstr>Amadeus Thin</vt:lpstr>
      <vt:lpstr>Arial</vt:lpstr>
      <vt:lpstr>Calibri</vt:lpstr>
      <vt:lpstr>Calibri Light</vt:lpstr>
      <vt:lpstr>Lucida Grande</vt:lpstr>
      <vt:lpstr>Restricted_PPT_template widescreen</vt:lpstr>
      <vt:lpstr>1_Restricted_PPT_template widescreen</vt:lpstr>
      <vt:lpstr>Public_PPT_template(widescreen)_Germany2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SmartTrip</vt:lpstr>
      <vt:lpstr>Mobile booking capabilities</vt:lpstr>
      <vt:lpstr>Mobile expense capabilities</vt:lpstr>
      <vt:lpstr>Duty of Care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Confidential &amp; Restricted</cp:keywords>
  <cp:lastModifiedBy/>
  <cp:revision>1</cp:revision>
  <dcterms:created xsi:type="dcterms:W3CDTF">2017-01-16T11:31:18Z</dcterms:created>
  <dcterms:modified xsi:type="dcterms:W3CDTF">2017-12-04T16:02:15Z</dcterms:modified>
</cp:coreProperties>
</file>