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0970750-2BDF-49F6-AE53-8E1D713D2D00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07F8712-BFE0-4E05-AA41-EB05B80ED96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4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2C14-9C88-4158-9C3F-7C66FB54F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3061D-227F-464D-925B-386331A36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C7B9-79C6-42E7-862A-54222A1C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C08ED-9D39-4176-8339-784C1F29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824A-ED99-4187-9819-5151881C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51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A14E-1DA4-467E-8F94-AEBBD213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B9985-9F87-4F04-BC25-0F5973EA2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DFF2A-3177-4EA4-B020-E3F9BCAB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8BDB-F766-47CA-A849-FB574B02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63308-9329-4284-A910-6DBA3536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34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3FFF7-2218-4A8D-BAC0-EE667D6EF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DA77F-3ACC-4186-A0ED-6D637B8C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BDC7-BE22-4CCD-B97C-028CB552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8893-C6AA-465F-BC0B-2E25220A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2A34F-C4C4-482E-AB94-F1D6DC8E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1AA5-CF0E-44DD-A5B4-BE8C40E3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D873-93D5-4F5D-9C48-FB261A8B9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2B6E-DDC1-4146-8028-20C40369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B16B-914F-48EB-9A94-85D7EC55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91A4-6874-4B0E-A227-5F4F0FF1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4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5AD-A36A-4175-90CC-9729C931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AB970-B0B6-4E1E-B861-9A951D29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EE2B-BC0C-4460-9BCD-0FEB38A5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D7B2-96A7-406B-885A-C7DA1BC7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A850-02F9-4796-B05C-86CA1EBE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8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4B81-5FA3-4A6A-B94F-FBEAE0CA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5F0B-1702-413B-ABB6-D117BFEA0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9816C-6090-4A91-8705-0ABBB8F5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DA1A0-E0B3-43A0-BEC5-67E9D9F5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7BAC5-2D4F-4505-9615-03383410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2C45-E063-43A8-8541-1CAB4647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63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4DA1-7BE4-441D-8730-DDAF7D8D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5A6B-93B7-4D1A-B3B0-0E33F24F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DE4AF-70DF-43FE-9024-01DCECA3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D9ADC-A8DC-44F0-903D-AD0075C10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AB608-E390-4E70-914D-6661CB75C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053CC-8834-497C-8539-9D3305A6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AC66E-E1EF-40B4-AD1E-C55AEFAB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F1404-FDA5-40D6-9BAE-01B29E6D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7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D2ED-7ED9-4D27-8C2F-DAE42686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70F69-AB60-44CF-A811-F2BD1241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468B8-F6FE-4DE7-97A7-29CA9EF9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15181-ABDB-4BD2-8A37-A6261AA3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12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D94D3-D7CF-4D70-8F55-B2595CDD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A08BB-9F16-48CF-84A4-0A5CC56A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B21D-737C-4EE6-8BD6-7BB95AF6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1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AF40-A087-456A-9B5B-1988662A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A0ED-7050-4283-A245-DEC4280A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91DEF-6236-488A-A06D-F50CCF06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E439C-C0D8-4D21-8756-D5BFB909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FAF8B-E94E-4DE6-8A48-6808212A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FF8B9-E01D-434A-820D-07A65C94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9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A257-F0A8-4F88-88B9-A3FB7529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16397-D3B7-425F-8A10-3F730ADE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4016F-306B-4744-8D5B-947EAEAC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2A864-6A97-4BFB-B8E9-BB059DB6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C9E02-A7DA-49E9-BEC8-A397224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9A848-D84D-4659-95EA-241BD6DD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555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F9B54-D461-4A1C-9267-E417945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582B-C979-4F12-A2EF-285C3A5A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B2A8-3BBD-4566-9DEA-D1285BCB0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505B-1457-4FDB-B693-3B82B37C72C4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A25A9-BE81-421F-BC68-614CDEE6F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23612-F7F4-4CB3-886D-AFFAB1B8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54EF-FE9E-405E-A87D-8880C23828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1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A84A6D-D9AD-4D1E-B03A-4B356A5C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08"/>
            <a:ext cx="12192000" cy="4627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8DAF7-334C-4704-BB49-1937B4BF6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797"/>
            <a:ext cx="12192000" cy="1740558"/>
          </a:xfrm>
        </p:spPr>
        <p:txBody>
          <a:bodyPr>
            <a:normAutofit/>
          </a:bodyPr>
          <a:lstStyle/>
          <a:p>
            <a:r>
              <a:rPr lang="he-I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לנו התאמה! </a:t>
            </a:r>
            <a:br>
              <a:rPr lang="he-I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'להחליק ימינה' את הנוסעים המאתגרים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332A5F-F7B4-483C-8C5E-296B077D4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94" y="4159671"/>
            <a:ext cx="3707211" cy="14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1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852381-9542-47B3-872A-76E8DD676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08"/>
            <a:ext cx="12192000" cy="46279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B20E79-6659-4EBA-9D4B-6060FEB2BC78}"/>
              </a:ext>
            </a:extLst>
          </p:cNvPr>
          <p:cNvSpPr txBox="1">
            <a:spLocks/>
          </p:cNvSpPr>
          <p:nvPr/>
        </p:nvSpPr>
        <p:spPr>
          <a:xfrm>
            <a:off x="0" y="2098989"/>
            <a:ext cx="12192000" cy="174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 נוסעים </a:t>
            </a:r>
          </a:p>
          <a:p>
            <a:pPr algn="ctr"/>
            <a:r>
              <a:rPr lang="he-IL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שכל אחד מכיר</a:t>
            </a:r>
          </a:p>
        </p:txBody>
      </p:sp>
    </p:spTree>
    <p:extLst>
      <p:ext uri="{BB962C8B-B14F-4D97-AF65-F5344CB8AC3E}">
        <p14:creationId xmlns:p14="http://schemas.microsoft.com/office/powerpoint/2010/main" val="357200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4068BFC8-D999-451E-8160-8EACC4B8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9" y="74415"/>
            <a:ext cx="3173483" cy="6242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81D9C-E60E-4CBF-8982-00E37C955CA4}"/>
              </a:ext>
            </a:extLst>
          </p:cNvPr>
          <p:cNvSpPr txBox="1"/>
          <p:nvPr/>
        </p:nvSpPr>
        <p:spPr>
          <a:xfrm>
            <a:off x="422114" y="1160062"/>
            <a:ext cx="8000362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לה פרופיל נוסע או העדפות אצל סוכן הנסיעות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לה ניסיון מועט בטיסות פרטיות ומעולם לא טסה נסיעות עסקיות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יכולות המימון שלה מוגבלות למדי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השכר דירה והחיים הסטודנטיאליים העמיסו לה על מסגרת האשראי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he-IL" sz="4000" dirty="0"/>
            </a:br>
            <a:endParaRPr lang="he-IL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29A58-DD90-4940-8BA4-C49B15E79640}"/>
              </a:ext>
            </a:extLst>
          </p:cNvPr>
          <p:cNvSpPr txBox="1"/>
          <p:nvPr/>
        </p:nvSpPr>
        <p:spPr>
          <a:xfrm>
            <a:off x="8752114" y="4328405"/>
            <a:ext cx="301777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בנובמבר הקרוב מסיימת את לימודי בפוליטיקה וממשל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וכבר הוזמנתי לכנס עולמי בנושא מחאות חברתיות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he-IL" sz="1600" dirty="0">
                <a:solidFill>
                  <a:srgbClr val="002060"/>
                </a:solidFill>
                <a:latin typeface="Symbol" panose="05050102010706020507" pitchFamily="18" charset="2"/>
              </a:rPr>
            </a:br>
            <a:endParaRPr lang="he-IL" sz="16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CC92BB2-749F-4DE3-B96D-4A356E1E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218D4A-C53F-4324-9D84-059B83B0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9BD089D-91B7-466C-A719-8945DA16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31" y="74415"/>
            <a:ext cx="3173483" cy="6242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7978C-B4EA-43B3-BDF6-58A8249AFC3C}"/>
              </a:ext>
            </a:extLst>
          </p:cNvPr>
          <p:cNvSpPr txBox="1"/>
          <p:nvPr/>
        </p:nvSpPr>
        <p:spPr>
          <a:xfrm>
            <a:off x="322386" y="1118117"/>
            <a:ext cx="810009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הוא איש השיווק מספר 1 בחברה ולא חוסך שבחיו בפני הסביבה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מכיר את נוהל הנסיעות ומתעלם מנהלים על החזרי ההוצאות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לו בעיה להזמין עצמאית ב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</a:t>
            </a:r>
            <a:endParaRPr lang="en-US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תמיד מגיש החזרי הוצאות באיחור אופנתי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he-IL" sz="2400" dirty="0"/>
            </a:br>
            <a:br>
              <a:rPr lang="he-IL" sz="3600" dirty="0"/>
            </a:br>
            <a:endParaRPr lang="he-IL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7C33C-C37A-4DFA-BA6C-4CE896363442}"/>
              </a:ext>
            </a:extLst>
          </p:cNvPr>
          <p:cNvSpPr/>
          <p:nvPr/>
        </p:nvSpPr>
        <p:spPr>
          <a:xfrm>
            <a:off x="8948057" y="4409148"/>
            <a:ext cx="2721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אין אני לי מי לי….. 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ורק אני אחמיא לי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2029E5-08CA-4219-A0FB-DD151546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BFCF20-59A4-422F-8566-E209FD3DD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making a funny face&#10;&#10;Description generated with high confidence">
            <a:extLst>
              <a:ext uri="{FF2B5EF4-FFF2-40B4-BE49-F238E27FC236}">
                <a16:creationId xmlns:a16="http://schemas.microsoft.com/office/drawing/2014/main" id="{AD7FAF61-C19C-46CD-BB07-89908990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10" y="110068"/>
            <a:ext cx="3135967" cy="6206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9EB55-FB37-431B-B9A9-3E23B05FBD6F}"/>
              </a:ext>
            </a:extLst>
          </p:cNvPr>
          <p:cNvSpPr txBox="1"/>
          <p:nvPr/>
        </p:nvSpPr>
        <p:spPr>
          <a:xfrm>
            <a:off x="333023" y="1147240"/>
            <a:ext cx="805137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חורש את האינטרנט ותמיד מוצא מלון יותר זול (אפילו עם ארוחת בוקר)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ישלח לכם צילומי מסך קצת בקטע של </a:t>
            </a:r>
            <a:r>
              <a:rPr lang="he-IL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סטוקר</a:t>
            </a:r>
            <a:endParaRPr lang="he-IL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אובססיבי לפרטיו האישיים ולא מבין למה הוא צריך לשתף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תמיד יטען שהוא יכול למצוא מחיר זול יותר, מאוד מאוד יסודי ואפילו קצת מעייף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92581-7F8C-4F0E-8B2A-F10F19D02EEF}"/>
              </a:ext>
            </a:extLst>
          </p:cNvPr>
          <p:cNvSpPr txBox="1"/>
          <p:nvPr/>
        </p:nvSpPr>
        <p:spPr>
          <a:xfrm>
            <a:off x="8833607" y="4079655"/>
            <a:ext cx="302537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תמיד אחקור אחרי דילים והוזלות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מאמין שחיפוש נכון מניב תוצאות 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שמי </a:t>
            </a:r>
            <a:r>
              <a:rPr lang="he-IL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האמיתי</a:t>
            </a:r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אפרסם רק בפרטי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he-I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B8D552-71ED-4937-AA07-511BD2B71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796662-3D21-4C23-B1E3-7F113D08A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1AF4BD11-5811-4B81-8BCA-30132A95F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19" y="99301"/>
            <a:ext cx="3161195" cy="6217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F26E1-19A2-48E8-827E-DE138D774EBA}"/>
              </a:ext>
            </a:extLst>
          </p:cNvPr>
          <p:cNvSpPr txBox="1"/>
          <p:nvPr/>
        </p:nvSpPr>
        <p:spPr>
          <a:xfrm>
            <a:off x="322387" y="1141216"/>
            <a:ext cx="803962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מאז שקודמה לתפקיד 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</a:t>
            </a: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דורשת שירות 24/7 כיאה ל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תוכלו לפנות אליה ישירות רק דרך המזכירה המגונדרת וזאת לא תדע כלום    בנוגע לנסיעות הגברת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משתתפת בעשרות אירועים וכנסים בשנה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אם נתקלת במצבי לחץ, ביטול או עיכוב בטיסה כדי לכם לקחת יום הצהרה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11906-4A90-4C34-ABD4-937DE750132D}"/>
              </a:ext>
            </a:extLst>
          </p:cNvPr>
          <p:cNvSpPr txBox="1"/>
          <p:nvPr/>
        </p:nvSpPr>
        <p:spPr>
          <a:xfrm>
            <a:off x="8708419" y="4097926"/>
            <a:ext cx="3097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לי ראש למילים ארוכות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תמיד אחליט בעצמי מה לעשות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ספונטנית אך לא רגישה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he-I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8F5CBF-092A-4EF3-B4ED-4A0755A4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822093-949D-4542-B874-CD16E199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C72456F-8F22-4E8F-BF2B-9FDBA753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30" y="91049"/>
            <a:ext cx="3145299" cy="622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A7858-7233-4EEF-9891-226828D79B85}"/>
              </a:ext>
            </a:extLst>
          </p:cNvPr>
          <p:cNvSpPr txBox="1"/>
          <p:nvPr/>
        </p:nvSpPr>
        <p:spPr>
          <a:xfrm>
            <a:off x="350571" y="1045338"/>
            <a:ext cx="806137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נקודות ומיילים הם נר לרגליו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היום מחשב ומשוטט בחשבונותיו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מוכן ללון או לטוס בחברות בהם הוא לא צובר יתרה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כמובן שזה לא תמיד מקביל להסכמי החברה</a:t>
            </a:r>
            <a:endParaRPr lang="he-IL" sz="24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en-US" sz="2400" dirty="0"/>
            </a:br>
            <a:endParaRPr lang="he-I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E8D71-6AB0-4E37-A409-4C11FC27DFCC}"/>
              </a:ext>
            </a:extLst>
          </p:cNvPr>
          <p:cNvSpPr txBox="1"/>
          <p:nvPr/>
        </p:nvSpPr>
        <p:spPr>
          <a:xfrm>
            <a:off x="8815496" y="4167827"/>
            <a:ext cx="29065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זורמת לחופשה?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מיסי דלק ונמל עליך חמודה :)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F82D190-A311-450D-AA54-4223DE3EA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E35D02F-2184-461A-87B2-48A1171A8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3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79891A8-B567-4712-9C0F-AD239619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68" y="55728"/>
            <a:ext cx="3172670" cy="626118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4EB038-AB50-4227-B230-F881CF08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16910"/>
            <a:ext cx="12192000" cy="541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7304B-B2BB-481B-8FA0-645184D9B298}"/>
              </a:ext>
            </a:extLst>
          </p:cNvPr>
          <p:cNvSpPr txBox="1"/>
          <p:nvPr/>
        </p:nvSpPr>
        <p:spPr>
          <a:xfrm>
            <a:off x="327662" y="1082180"/>
            <a:ext cx="803634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עוד אחד מ80% מנוסעי החברה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תמצאו אותו טס בין פעם לפעמיים בשנה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למרות שיודע לפצח אטום ולהמציא מכונות</a:t>
            </a:r>
          </a:p>
          <a:p>
            <a:pPr marL="285750" indent="-285750" algn="r" rt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מסתבך קשות עם פתיחת בקשה במערכת הנסיעות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ECAA3-C35D-476B-AEC4-2F9B677AAE33}"/>
              </a:ext>
            </a:extLst>
          </p:cNvPr>
          <p:cNvSpPr txBox="1"/>
          <p:nvPr/>
        </p:nvSpPr>
        <p:spPr>
          <a:xfrm>
            <a:off x="9145769" y="4194495"/>
            <a:ext cx="2558906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מפצח אלגוריתמים בשנייה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אלוף </a:t>
            </a:r>
            <a:r>
              <a:rPr lang="he-IL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סנייק</a:t>
            </a:r>
            <a: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בנוקיה!</a:t>
            </a:r>
            <a:endParaRPr lang="he-IL" sz="1600" b="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br>
              <a:rPr lang="he-I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E0CAB4-5F4E-4C96-95F7-8740498EF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6383920"/>
            <a:ext cx="1359017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271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יש לנו התאמה!  'להחליק ימינה' את הנוסעים המאתגרים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Match! Getting Difficult Travellers to Swipe Right</dc:title>
  <dc:creator>yael altman</dc:creator>
  <cp:lastModifiedBy>yael altman</cp:lastModifiedBy>
  <cp:revision>16</cp:revision>
  <dcterms:created xsi:type="dcterms:W3CDTF">2018-08-29T13:04:15Z</dcterms:created>
  <dcterms:modified xsi:type="dcterms:W3CDTF">2018-10-06T22:02:04Z</dcterms:modified>
</cp:coreProperties>
</file>